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1" r:id="rId2"/>
    <p:sldId id="299" r:id="rId3"/>
    <p:sldId id="300" r:id="rId4"/>
    <p:sldId id="301" r:id="rId5"/>
    <p:sldId id="309" r:id="rId6"/>
    <p:sldId id="311" r:id="rId7"/>
    <p:sldId id="310" r:id="rId8"/>
    <p:sldId id="280" r:id="rId9"/>
    <p:sldId id="291" r:id="rId10"/>
    <p:sldId id="314" r:id="rId11"/>
    <p:sldId id="312" r:id="rId12"/>
    <p:sldId id="313" r:id="rId13"/>
    <p:sldId id="305" r:id="rId14"/>
    <p:sldId id="306" r:id="rId15"/>
    <p:sldId id="307" r:id="rId16"/>
    <p:sldId id="270" r:id="rId17"/>
    <p:sldId id="271" r:id="rId18"/>
    <p:sldId id="272" r:id="rId19"/>
    <p:sldId id="296" r:id="rId20"/>
    <p:sldId id="297" r:id="rId2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5887D-A935-4BE7-B2FF-57B6285A5E3D}" type="datetimeFigureOut">
              <a:rPr lang="es-MX" smtClean="0"/>
              <a:pPr/>
              <a:t>09/08/2013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FA837-3CF8-450E-9BC9-B5CEB4D73F53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5964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620091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9056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6232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7936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61485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12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82464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16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3147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17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6958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8DE4B1-D985-4620-9B9E-9B4575D723AB}" type="slidenum">
              <a:rPr lang="es-MX" smtClean="0"/>
              <a:pPr>
                <a:defRPr/>
              </a:pPr>
              <a:t>18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8184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09/08/2013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5852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09/08/2013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3823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09/08/2013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639299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77516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70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6973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09/08/2013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862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09/08/2013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1103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09/08/2013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2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09/08/2013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1369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09/08/2013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94864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09/08/2013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7417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09/08/2013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4563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6C4123-DFCE-4B67-AAC9-3F2606C40810}" type="datetimeFigureOut">
              <a:rPr lang="es-MX" smtClean="0"/>
              <a:pPr/>
              <a:t>09/08/2013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4711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C4123-DFCE-4B67-AAC9-3F2606C40810}" type="datetimeFigureOut">
              <a:rPr lang="es-MX" smtClean="0"/>
              <a:pPr/>
              <a:t>09/08/2013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DC6A8-3507-47F4-9C1D-634B093E4BBD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1720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3" r:id="rId13"/>
    <p:sldLayoutId id="214748366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atin typeface="+mj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6525344"/>
            <a:ext cx="9143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solidFill>
                  <a:schemeClr val="bg1"/>
                </a:solidFill>
                <a:latin typeface="+mj-lt"/>
                <a:cs typeface="Times New Roman" pitchFamily="18" charset="0"/>
              </a:rPr>
              <a:t>Agosto, 2013</a:t>
            </a:r>
            <a:endParaRPr lang="es-MX" dirty="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0" y="426812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MX" sz="32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algn="ctr"/>
            <a:r>
              <a:rPr lang="es-MX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Programa Nacional de Prevención Social de la Violencia y la Delincuencia</a:t>
            </a: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664" y="-3048"/>
            <a:ext cx="3279648" cy="3432048"/>
          </a:xfrm>
          <a:prstGeom prst="rect">
            <a:avLst/>
          </a:prstGeom>
        </p:spPr>
      </p:pic>
      <p:sp>
        <p:nvSpPr>
          <p:cNvPr id="10" name="10 CuadroTexto"/>
          <p:cNvSpPr txBox="1"/>
          <p:nvPr/>
        </p:nvSpPr>
        <p:spPr>
          <a:xfrm>
            <a:off x="0" y="360495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 pitchFamily="18" charset="0"/>
              </a:rPr>
              <a:t>Subsecretaría de Prevención y Promoción de la Salud</a:t>
            </a:r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1821427"/>
              </p:ext>
            </p:extLst>
          </p:nvPr>
        </p:nvGraphicFramePr>
        <p:xfrm>
          <a:off x="1331640" y="596852"/>
          <a:ext cx="2243935" cy="2232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CorelDRAW" r:id="rId5" imgW="764280" imgH="768960" progId="">
                  <p:embed/>
                </p:oleObj>
              </mc:Choice>
              <mc:Fallback>
                <p:oleObj name="CorelDRAW" r:id="rId5" imgW="764280" imgH="768960" progId="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596852"/>
                        <a:ext cx="2243935" cy="22322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6354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4294967295"/>
          </p:nvPr>
        </p:nvSpPr>
        <p:spPr>
          <a:xfrm>
            <a:off x="15410184" y="5491911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A64C8CF-0B0A-48D4-BBE1-ED18DD234EF2}" type="slidenum">
              <a:rPr lang="es-MX" smtClean="0"/>
              <a:pPr>
                <a:defRPr/>
              </a:pPr>
              <a:t>10</a:t>
            </a:fld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1069848" y="0"/>
            <a:ext cx="80741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0" y="3528392"/>
            <a:ext cx="9144000" cy="34290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atin typeface="+mj-lt"/>
            </a:endParaRPr>
          </a:p>
        </p:txBody>
      </p:sp>
      <p:pic>
        <p:nvPicPr>
          <p:cNvPr id="12" name="1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4525" y="155280"/>
            <a:ext cx="3034948" cy="3175977"/>
          </a:xfrm>
          <a:prstGeom prst="rect">
            <a:avLst/>
          </a:prstGeom>
        </p:spPr>
      </p:pic>
      <p:sp>
        <p:nvSpPr>
          <p:cNvPr id="14" name="13 CuadroTexto"/>
          <p:cNvSpPr txBox="1"/>
          <p:nvPr/>
        </p:nvSpPr>
        <p:spPr>
          <a:xfrm>
            <a:off x="-8142" y="3680249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bg1"/>
                </a:solidFill>
                <a:cs typeface="Times New Roman" pitchFamily="18" charset="0"/>
              </a:rPr>
              <a:t>Dirección General de  </a:t>
            </a:r>
            <a:r>
              <a:rPr lang="es-MX" sz="2400" b="1" dirty="0">
                <a:solidFill>
                  <a:schemeClr val="bg1"/>
                </a:solidFill>
                <a:cs typeface="Times New Roman" pitchFamily="18" charset="0"/>
              </a:rPr>
              <a:t>Promoción de la </a:t>
            </a:r>
            <a:r>
              <a:rPr lang="es-MX" sz="2400" b="1" dirty="0" smtClean="0">
                <a:solidFill>
                  <a:schemeClr val="bg1"/>
                </a:solidFill>
                <a:cs typeface="Times New Roman" pitchFamily="18" charset="0"/>
              </a:rPr>
              <a:t>Salud</a:t>
            </a:r>
          </a:p>
          <a:p>
            <a:pPr algn="ctr"/>
            <a:r>
              <a:rPr lang="es-MX" sz="2400" b="1" dirty="0" smtClean="0">
                <a:solidFill>
                  <a:schemeClr val="bg1"/>
                </a:solidFill>
                <a:cs typeface="Times New Roman" pitchFamily="18" charset="0"/>
              </a:rPr>
              <a:t>Centro Nacional de Equidad de Género y Salud Reproductiva</a:t>
            </a:r>
          </a:p>
          <a:p>
            <a:pPr algn="ctr"/>
            <a:r>
              <a:rPr lang="es-MX" sz="2400" b="1" dirty="0" smtClean="0">
                <a:solidFill>
                  <a:schemeClr val="bg1"/>
                </a:solidFill>
                <a:cs typeface="Times New Roman" pitchFamily="18" charset="0"/>
              </a:rPr>
              <a:t>ST- CONAPRA</a:t>
            </a:r>
          </a:p>
          <a:p>
            <a:pPr algn="ctr"/>
            <a:r>
              <a:rPr lang="es-MX" sz="2400" b="1" dirty="0" smtClean="0">
                <a:solidFill>
                  <a:schemeClr val="bg1"/>
                </a:solidFill>
                <a:cs typeface="Times New Roman" pitchFamily="18" charset="0"/>
              </a:rPr>
              <a:t>ST-CONSAME</a:t>
            </a:r>
          </a:p>
          <a:p>
            <a:pPr algn="ctr"/>
            <a:r>
              <a:rPr lang="es-MX" sz="2400" b="1" dirty="0" smtClean="0">
                <a:solidFill>
                  <a:schemeClr val="bg1"/>
                </a:solidFill>
                <a:cs typeface="Times New Roman" pitchFamily="18" charset="0"/>
              </a:rPr>
              <a:t>CENADIC</a:t>
            </a:r>
          </a:p>
          <a:p>
            <a:pPr algn="ctr"/>
            <a:endParaRPr lang="es-MX" sz="2400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ctr"/>
            <a:endParaRPr lang="es-MX" sz="2400" b="1" dirty="0" smtClean="0">
              <a:solidFill>
                <a:schemeClr val="bg1"/>
              </a:solidFill>
              <a:cs typeface="Times New Roman" pitchFamily="18" charset="0"/>
            </a:endParaRPr>
          </a:p>
          <a:p>
            <a:pPr algn="ctr"/>
            <a:endParaRPr lang="es-MX" sz="2400" b="1" dirty="0">
              <a:solidFill>
                <a:schemeClr val="bg1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89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Rectángulo"/>
          <p:cNvSpPr>
            <a:spLocks noChangeArrowheads="1"/>
          </p:cNvSpPr>
          <p:nvPr/>
        </p:nvSpPr>
        <p:spPr bwMode="auto">
          <a:xfrm>
            <a:off x="395537" y="29362"/>
            <a:ext cx="8064896" cy="8739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endParaRPr lang="es-MX" sz="2800" b="1" dirty="0" smtClean="0">
              <a:solidFill>
                <a:srgbClr val="9BBB59">
                  <a:lumMod val="50000"/>
                </a:srgbClr>
              </a:solidFill>
            </a:endParaRPr>
          </a:p>
          <a:p>
            <a:pPr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3200" b="1" dirty="0" smtClean="0">
                <a:solidFill>
                  <a:srgbClr val="C00000"/>
                </a:solidFill>
              </a:rPr>
              <a:t>PNPSVD</a:t>
            </a:r>
            <a:endParaRPr lang="es-MX" sz="3200" b="1" dirty="0">
              <a:solidFill>
                <a:srgbClr val="C00000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83568" y="1412776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138" lvl="1" fontAlgn="base">
              <a:spcBef>
                <a:spcPct val="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Pct val="119000"/>
            </a:pPr>
            <a:r>
              <a:rPr lang="es-ES_tradnl" sz="3600" b="1" dirty="0" smtClean="0"/>
              <a:t>Escuela y Salud</a:t>
            </a:r>
            <a:endParaRPr lang="es-ES_tradnl" sz="3600" b="1" dirty="0"/>
          </a:p>
        </p:txBody>
      </p:sp>
      <p:sp>
        <p:nvSpPr>
          <p:cNvPr id="2" name="1 CuadroTexto"/>
          <p:cNvSpPr txBox="1"/>
          <p:nvPr/>
        </p:nvSpPr>
        <p:spPr>
          <a:xfrm>
            <a:off x="499833" y="2348880"/>
            <a:ext cx="828092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 algn="just" fontAlgn="base">
              <a:spcBef>
                <a:spcPts val="1200"/>
              </a:spcBef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400" b="1" dirty="0">
                <a:solidFill>
                  <a:srgbClr val="C00000"/>
                </a:solidFill>
              </a:rPr>
              <a:t>Construcción de una nueva cultura de la no violencia mediante:</a:t>
            </a:r>
          </a:p>
          <a:p>
            <a:pPr marL="638175" lvl="1" indent="-285750" algn="just" fontAlgn="base">
              <a:spcBef>
                <a:spcPts val="1200"/>
              </a:spcBef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SzPct val="100000"/>
              <a:buFont typeface="Wingdings" pitchFamily="2" charset="2"/>
              <a:buChar char="§"/>
            </a:pPr>
            <a:r>
              <a:rPr lang="es-ES_tradnl" sz="2400" dirty="0">
                <a:solidFill>
                  <a:prstClr val="black"/>
                </a:solidFill>
              </a:rPr>
              <a:t>Escuelas Promotoras de la Salud.</a:t>
            </a:r>
            <a:endParaRPr lang="es-MX" sz="2400" dirty="0">
              <a:solidFill>
                <a:prstClr val="black"/>
              </a:solidFill>
            </a:endParaRPr>
          </a:p>
          <a:p>
            <a:pPr marL="638175" lvl="1" indent="-285750" algn="just" fontAlgn="base">
              <a:spcBef>
                <a:spcPts val="1200"/>
              </a:spcBef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SzPct val="100000"/>
              <a:buFont typeface="Wingdings" pitchFamily="2" charset="2"/>
              <a:buChar char="§"/>
            </a:pPr>
            <a:r>
              <a:rPr lang="es-ES_tradnl" sz="2400" b="1" dirty="0">
                <a:solidFill>
                  <a:srgbClr val="C00000"/>
                </a:solidFill>
              </a:rPr>
              <a:t>Contenidos SEP – SALUD</a:t>
            </a:r>
            <a:r>
              <a:rPr lang="es-ES_tradnl" sz="2400" dirty="0">
                <a:solidFill>
                  <a:prstClr val="black"/>
                </a:solidFill>
              </a:rPr>
              <a:t> para la difusión de la cultura de la salud.</a:t>
            </a:r>
            <a:endParaRPr lang="es-MX" sz="2400" dirty="0">
              <a:solidFill>
                <a:prstClr val="black"/>
              </a:solidFill>
            </a:endParaRPr>
          </a:p>
          <a:p>
            <a:pPr marL="638175" lvl="1" indent="-285750" algn="just" fontAlgn="base">
              <a:spcBef>
                <a:spcPts val="1200"/>
              </a:spcBef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SzPct val="100000"/>
              <a:buFont typeface="Wingdings" pitchFamily="2" charset="2"/>
              <a:buChar char="§"/>
            </a:pPr>
            <a:r>
              <a:rPr lang="es-ES_tradnl" sz="2400" dirty="0">
                <a:solidFill>
                  <a:prstClr val="black"/>
                </a:solidFill>
              </a:rPr>
              <a:t>Capacitación a la comunidad escolar para </a:t>
            </a:r>
            <a:r>
              <a:rPr lang="es-ES_tradnl" sz="2400" b="1" dirty="0">
                <a:solidFill>
                  <a:srgbClr val="C00000"/>
                </a:solidFill>
              </a:rPr>
              <a:t>detección oportuna y referencia de víctimas </a:t>
            </a:r>
            <a:r>
              <a:rPr lang="es-ES_tradnl" sz="2400" dirty="0">
                <a:solidFill>
                  <a:prstClr val="black"/>
                </a:solidFill>
              </a:rPr>
              <a:t>de la violencia.</a:t>
            </a:r>
            <a:endParaRPr lang="es-MX" sz="2400" dirty="0">
              <a:solidFill>
                <a:prstClr val="black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683568" y="5683905"/>
            <a:ext cx="7672567" cy="923330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b="1" dirty="0">
                <a:solidFill>
                  <a:srgbClr val="FFFF00"/>
                </a:solidFill>
              </a:rPr>
              <a:t>Meta Nacional esperada en 2018:</a:t>
            </a:r>
            <a:endParaRPr lang="es-MX" b="1" dirty="0">
              <a:solidFill>
                <a:srgbClr val="FFFF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b="1" dirty="0">
                <a:solidFill>
                  <a:prstClr val="white"/>
                </a:solidFill>
              </a:rPr>
              <a:t>Realizar acciones de promoción de la salud que incidan en la  violencia en 30 mil escuelas</a:t>
            </a:r>
            <a:endParaRPr lang="es-MX" b="1" dirty="0">
              <a:solidFill>
                <a:prstClr val="white"/>
              </a:solidFill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88640"/>
            <a:ext cx="1368152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00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1124744"/>
            <a:ext cx="8640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fontAlgn="base">
              <a:spcBef>
                <a:spcPct val="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Pct val="119000"/>
            </a:pPr>
            <a:r>
              <a:rPr lang="es-ES_tradnl" sz="2800" b="1" dirty="0" smtClean="0"/>
              <a:t>Prevención </a:t>
            </a:r>
            <a:r>
              <a:rPr lang="es-ES_tradnl" sz="2800" b="1" dirty="0"/>
              <a:t>y Atención de la Violencia Familiar y de </a:t>
            </a:r>
            <a:r>
              <a:rPr lang="es-ES_tradnl" sz="2800" b="1" dirty="0" smtClean="0"/>
              <a:t>Género</a:t>
            </a:r>
          </a:p>
          <a:p>
            <a:pPr marL="84138" lvl="1" algn="ctr" fontAlgn="base">
              <a:spcBef>
                <a:spcPct val="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Pct val="119000"/>
            </a:pPr>
            <a:endParaRPr lang="es-ES_tradnl" sz="2800" b="1" dirty="0"/>
          </a:p>
        </p:txBody>
      </p:sp>
      <p:sp>
        <p:nvSpPr>
          <p:cNvPr id="3" name="2 Rectángulo"/>
          <p:cNvSpPr/>
          <p:nvPr/>
        </p:nvSpPr>
        <p:spPr>
          <a:xfrm>
            <a:off x="395536" y="1556792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 fontAlgn="base">
              <a:spcBef>
                <a:spcPts val="1200"/>
              </a:spcBef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</a:pPr>
            <a:endParaRPr lang="es-MX" sz="2800" b="1" dirty="0" smtClean="0">
              <a:solidFill>
                <a:srgbClr val="C00000"/>
              </a:solidFill>
            </a:endParaRPr>
          </a:p>
          <a:p>
            <a:pPr marL="182563" lvl="1" indent="-182563" algn="just" fontAlgn="base">
              <a:spcBef>
                <a:spcPts val="1200"/>
              </a:spcBef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MX" sz="2800" b="1" dirty="0" smtClean="0">
                <a:solidFill>
                  <a:srgbClr val="C00000"/>
                </a:solidFill>
              </a:rPr>
              <a:t>Detección oportuna y atención médica </a:t>
            </a:r>
            <a:r>
              <a:rPr lang="es-MX" sz="2800" dirty="0">
                <a:solidFill>
                  <a:prstClr val="black"/>
                </a:solidFill>
              </a:rPr>
              <a:t>y psicológica de la violencia:</a:t>
            </a:r>
          </a:p>
          <a:p>
            <a:pPr marL="638175" lvl="2" indent="-285750" algn="just" fontAlgn="base">
              <a:spcBef>
                <a:spcPts val="1200"/>
              </a:spcBef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SzPct val="100000"/>
              <a:buFont typeface="Wingdings" pitchFamily="2" charset="2"/>
              <a:buChar char="§"/>
            </a:pPr>
            <a:r>
              <a:rPr lang="es-MX" sz="2800" b="1" dirty="0" smtClean="0">
                <a:solidFill>
                  <a:srgbClr val="C00000"/>
                </a:solidFill>
              </a:rPr>
              <a:t>Anticoncepción de emergencia, antiretrovirales </a:t>
            </a:r>
            <a:r>
              <a:rPr lang="es-MX" sz="2800" dirty="0">
                <a:solidFill>
                  <a:prstClr val="black"/>
                </a:solidFill>
              </a:rPr>
              <a:t>(VIH) y tratamiento  de infecciones de transmisión sexual.</a:t>
            </a:r>
          </a:p>
          <a:p>
            <a:pPr marL="638175" lvl="2" indent="-285750" algn="just" fontAlgn="base">
              <a:spcBef>
                <a:spcPts val="1200"/>
              </a:spcBef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SzPct val="100000"/>
              <a:buFont typeface="Wingdings" pitchFamily="2" charset="2"/>
              <a:buChar char="§"/>
            </a:pPr>
            <a:r>
              <a:rPr lang="es-MX" sz="2800" b="1" dirty="0" smtClean="0">
                <a:solidFill>
                  <a:srgbClr val="C00000"/>
                </a:solidFill>
              </a:rPr>
              <a:t>Capacitación y ampliación de servicios de salud especializados </a:t>
            </a:r>
            <a:r>
              <a:rPr lang="es-MX" sz="2800" dirty="0">
                <a:solidFill>
                  <a:prstClr val="black"/>
                </a:solidFill>
              </a:rPr>
              <a:t>para atención a la violencia.</a:t>
            </a:r>
          </a:p>
          <a:p>
            <a:pPr marL="184150" lvl="1" indent="-184150" algn="just" fontAlgn="base">
              <a:spcBef>
                <a:spcPts val="1200"/>
              </a:spcBef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MX" sz="2800" dirty="0">
                <a:solidFill>
                  <a:prstClr val="black"/>
                </a:solidFill>
              </a:rPr>
              <a:t>Orientación y consejería para </a:t>
            </a:r>
            <a:r>
              <a:rPr lang="es-MX" sz="2800" b="1" dirty="0" smtClean="0">
                <a:solidFill>
                  <a:srgbClr val="C00000"/>
                </a:solidFill>
              </a:rPr>
              <a:t>promover conductas protectoras ante la violencia</a:t>
            </a:r>
            <a:r>
              <a:rPr lang="es-MX" sz="2800" dirty="0">
                <a:solidFill>
                  <a:prstClr val="black"/>
                </a:solidFill>
              </a:rPr>
              <a:t>.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276" y="608"/>
            <a:ext cx="1656184" cy="1224136"/>
          </a:xfrm>
          <a:prstGeom prst="rect">
            <a:avLst/>
          </a:prstGeom>
        </p:spPr>
      </p:pic>
      <p:sp>
        <p:nvSpPr>
          <p:cNvPr id="7" name="6 Rectángulo"/>
          <p:cNvSpPr/>
          <p:nvPr/>
        </p:nvSpPr>
        <p:spPr>
          <a:xfrm>
            <a:off x="251520" y="260648"/>
            <a:ext cx="4806767" cy="489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3200" b="1" dirty="0">
                <a:solidFill>
                  <a:srgbClr val="C00000"/>
                </a:solidFill>
              </a:rPr>
              <a:t>PNPSVD</a:t>
            </a:r>
          </a:p>
        </p:txBody>
      </p:sp>
    </p:spTree>
    <p:extLst>
      <p:ext uri="{BB962C8B-B14F-4D97-AF65-F5344CB8AC3E}">
        <p14:creationId xmlns:p14="http://schemas.microsoft.com/office/powerpoint/2010/main" val="152315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7504" y="1383159"/>
            <a:ext cx="78947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138" lvl="1" fontAlgn="base">
              <a:spcBef>
                <a:spcPct val="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Pct val="119000"/>
            </a:pPr>
            <a:r>
              <a:rPr lang="es-ES_tradnl" sz="2800" b="1" dirty="0"/>
              <a:t>Entorno y Comunidades Saludables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88445" y="2479829"/>
            <a:ext cx="86221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400" dirty="0">
                <a:solidFill>
                  <a:prstClr val="black"/>
                </a:solidFill>
              </a:rPr>
              <a:t>Promover el desarrollo de entornos libres de violencia mediante</a:t>
            </a:r>
            <a:r>
              <a:rPr lang="es-ES_tradnl" sz="2400" dirty="0" smtClean="0">
                <a:solidFill>
                  <a:prstClr val="black"/>
                </a:solidFill>
              </a:rPr>
              <a:t>:</a:t>
            </a:r>
          </a:p>
          <a:p>
            <a:pPr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</a:pPr>
            <a:endParaRPr lang="es-ES_tradnl" sz="2400" dirty="0">
              <a:solidFill>
                <a:prstClr val="black"/>
              </a:solidFill>
            </a:endParaRPr>
          </a:p>
          <a:p>
            <a:pPr marL="638175" lvl="1" indent="-285750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es-ES_tradnl" sz="2400" b="1" dirty="0">
                <a:solidFill>
                  <a:srgbClr val="C00000"/>
                </a:solidFill>
              </a:rPr>
              <a:t>Participación municipal</a:t>
            </a:r>
            <a:r>
              <a:rPr lang="es-ES_tradnl" sz="2400" dirty="0">
                <a:solidFill>
                  <a:prstClr val="black"/>
                </a:solidFill>
              </a:rPr>
              <a:t> </a:t>
            </a:r>
            <a:r>
              <a:rPr lang="es-ES_tradnl" sz="2400" dirty="0" smtClean="0">
                <a:solidFill>
                  <a:prstClr val="black"/>
                </a:solidFill>
              </a:rPr>
              <a:t>y </a:t>
            </a:r>
            <a:r>
              <a:rPr lang="es-ES_tradnl" sz="2400" dirty="0">
                <a:solidFill>
                  <a:prstClr val="black"/>
                </a:solidFill>
              </a:rPr>
              <a:t>organización comunitaria. </a:t>
            </a:r>
            <a:endParaRPr lang="es-ES_tradnl" sz="2400" dirty="0" smtClean="0">
              <a:solidFill>
                <a:prstClr val="black"/>
              </a:solidFill>
            </a:endParaRPr>
          </a:p>
          <a:p>
            <a:pPr marL="638175" lvl="1" indent="-285750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endParaRPr lang="es-MX" sz="2400" dirty="0">
              <a:solidFill>
                <a:prstClr val="black"/>
              </a:solidFill>
            </a:endParaRPr>
          </a:p>
          <a:p>
            <a:pPr marL="638175" lvl="1" indent="-285750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es-ES_tradnl" sz="2400" dirty="0">
                <a:solidFill>
                  <a:prstClr val="black"/>
                </a:solidFill>
              </a:rPr>
              <a:t>Apoyo a </a:t>
            </a:r>
            <a:r>
              <a:rPr lang="es-ES_tradnl" sz="2400" b="1" dirty="0">
                <a:solidFill>
                  <a:srgbClr val="C00000"/>
                </a:solidFill>
              </a:rPr>
              <a:t>Proyectos de Promoción de la Salud </a:t>
            </a:r>
            <a:r>
              <a:rPr lang="es-ES_tradnl" sz="2400" dirty="0">
                <a:solidFill>
                  <a:prstClr val="black"/>
                </a:solidFill>
              </a:rPr>
              <a:t>en</a:t>
            </a:r>
            <a:r>
              <a:rPr lang="es-ES_tradnl" sz="2400" dirty="0">
                <a:solidFill>
                  <a:srgbClr val="C00000"/>
                </a:solidFill>
              </a:rPr>
              <a:t> </a:t>
            </a:r>
            <a:r>
              <a:rPr lang="es-ES_tradnl" sz="2400" dirty="0">
                <a:solidFill>
                  <a:prstClr val="black"/>
                </a:solidFill>
              </a:rPr>
              <a:t>municipios de </a:t>
            </a:r>
            <a:r>
              <a:rPr lang="es-ES_tradnl" sz="2400" dirty="0" smtClean="0">
                <a:solidFill>
                  <a:prstClr val="black"/>
                </a:solidFill>
              </a:rPr>
              <a:t>riesgo</a:t>
            </a:r>
          </a:p>
          <a:p>
            <a:pPr marL="352425" lvl="1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</a:pPr>
            <a:endParaRPr lang="es-MX" sz="2400" dirty="0">
              <a:solidFill>
                <a:prstClr val="black"/>
              </a:solidFill>
            </a:endParaRPr>
          </a:p>
          <a:p>
            <a:pPr marL="638175" lvl="1" indent="-285750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es-ES_tradnl" sz="2400" b="1" dirty="0">
                <a:solidFill>
                  <a:srgbClr val="C00000"/>
                </a:solidFill>
              </a:rPr>
              <a:t>Acreditar a los municipios </a:t>
            </a:r>
            <a:r>
              <a:rPr lang="es-ES_tradnl" sz="2400" dirty="0">
                <a:solidFill>
                  <a:prstClr val="black"/>
                </a:solidFill>
              </a:rPr>
              <a:t>como promotores de la salud. </a:t>
            </a:r>
            <a:endParaRPr lang="es-MX" sz="2400" dirty="0">
              <a:solidFill>
                <a:prstClr val="black"/>
              </a:solidFill>
            </a:endParaRPr>
          </a:p>
        </p:txBody>
      </p:sp>
      <p:sp>
        <p:nvSpPr>
          <p:cNvPr id="9" name="3 Rectángulo"/>
          <p:cNvSpPr>
            <a:spLocks noChangeArrowheads="1"/>
          </p:cNvSpPr>
          <p:nvPr/>
        </p:nvSpPr>
        <p:spPr bwMode="auto">
          <a:xfrm>
            <a:off x="0" y="29362"/>
            <a:ext cx="874846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rgbClr val="C00000"/>
                </a:solidFill>
              </a:rPr>
              <a:t>PNPSVD							</a:t>
            </a:r>
            <a:endParaRPr lang="es-MX" sz="2800" b="1" dirty="0">
              <a:solidFill>
                <a:srgbClr val="C00000"/>
              </a:solidFill>
            </a:endParaRPr>
          </a:p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endParaRPr lang="es-MX" sz="2800" b="1" dirty="0">
              <a:solidFill>
                <a:srgbClr val="9BBB59">
                  <a:lumMod val="50000"/>
                </a:srgbClr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53639" y="5949280"/>
            <a:ext cx="8856983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srgbClr val="FFFF00"/>
                </a:solidFill>
              </a:rPr>
              <a:t>Meta Nacional esperada en 2018:</a:t>
            </a:r>
            <a:endParaRPr lang="es-MX" sz="2000" b="1" dirty="0">
              <a:solidFill>
                <a:srgbClr val="FFFF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prstClr val="white"/>
                </a:solidFill>
              </a:rPr>
              <a:t>Acreditar a los 200 municipios con mayor índice de violencia</a:t>
            </a:r>
            <a:endParaRPr lang="es-MX" sz="2000" b="1" dirty="0">
              <a:solidFill>
                <a:prstClr val="white"/>
              </a:solidFill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276" y="608"/>
            <a:ext cx="165618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450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34889" y="1383159"/>
            <a:ext cx="49291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138" lvl="1" fontAlgn="base">
              <a:spcBef>
                <a:spcPct val="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Pct val="119000"/>
            </a:pPr>
            <a:r>
              <a:rPr lang="es-ES_tradnl" sz="2800" b="1" dirty="0" smtClean="0"/>
              <a:t>Seguridad Vial</a:t>
            </a:r>
            <a:endParaRPr lang="es-MX" sz="28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434889" y="1988840"/>
            <a:ext cx="82415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spcAft>
                <a:spcPct val="0"/>
              </a:spcAft>
            </a:pPr>
            <a:r>
              <a:rPr lang="es-ES_tradnl" sz="2000" b="1" i="1" dirty="0">
                <a:solidFill>
                  <a:prstClr val="black"/>
                </a:solidFill>
              </a:rPr>
              <a:t>Fortalecer y promover</a:t>
            </a:r>
            <a:r>
              <a:rPr lang="es-ES_tradnl" sz="2000" b="1" i="1" dirty="0" smtClean="0">
                <a:solidFill>
                  <a:prstClr val="black"/>
                </a:solidFill>
              </a:rPr>
              <a:t>:</a:t>
            </a:r>
          </a:p>
          <a:p>
            <a:pPr algn="just" fontAlgn="base">
              <a:spcAft>
                <a:spcPct val="0"/>
              </a:spcAft>
            </a:pPr>
            <a:endParaRPr lang="es-ES_tradnl" sz="2000" b="1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000" b="1" dirty="0">
                <a:solidFill>
                  <a:srgbClr val="C00000"/>
                </a:solidFill>
              </a:rPr>
              <a:t>Mecanismos legales y administrativos</a:t>
            </a:r>
            <a:r>
              <a:rPr lang="es-ES_tradnl" sz="2000" dirty="0">
                <a:solidFill>
                  <a:prstClr val="black"/>
                </a:solidFill>
              </a:rPr>
              <a:t> para prevenir accidentes viales. </a:t>
            </a:r>
            <a:endParaRPr lang="es-ES_tradnl" sz="2000" dirty="0" smtClean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endParaRPr lang="es-MX" sz="2000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000" b="1" dirty="0">
                <a:solidFill>
                  <a:srgbClr val="C00000"/>
                </a:solidFill>
              </a:rPr>
              <a:t>Capacitación de profesionales </a:t>
            </a:r>
            <a:r>
              <a:rPr lang="es-ES_tradnl" sz="2000" dirty="0">
                <a:solidFill>
                  <a:prstClr val="black"/>
                </a:solidFill>
              </a:rPr>
              <a:t>de la salud en seguridad vial</a:t>
            </a:r>
            <a:r>
              <a:rPr lang="es-ES_tradnl" sz="2000" dirty="0" smtClean="0">
                <a:solidFill>
                  <a:prstClr val="black"/>
                </a:solidFill>
              </a:rPr>
              <a:t>.</a:t>
            </a: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endParaRPr lang="es-ES_tradnl" sz="2000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000" b="1" dirty="0">
                <a:solidFill>
                  <a:srgbClr val="C00000"/>
                </a:solidFill>
              </a:rPr>
              <a:t>Modificación de conductas de riesgo</a:t>
            </a:r>
            <a:r>
              <a:rPr lang="es-ES_tradnl" sz="2000" dirty="0">
                <a:solidFill>
                  <a:prstClr val="black"/>
                </a:solidFill>
              </a:rPr>
              <a:t> en la sociedad</a:t>
            </a:r>
            <a:r>
              <a:rPr lang="es-ES_tradnl" sz="2000" dirty="0" smtClean="0">
                <a:solidFill>
                  <a:prstClr val="black"/>
                </a:solidFill>
              </a:rPr>
              <a:t>.</a:t>
            </a: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endParaRPr lang="es-MX" sz="2000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000" b="1" dirty="0">
                <a:solidFill>
                  <a:srgbClr val="C00000"/>
                </a:solidFill>
              </a:rPr>
              <a:t>Operativos de control de alcohol en aliento </a:t>
            </a:r>
            <a:r>
              <a:rPr lang="es-ES_tradnl" sz="2000" dirty="0">
                <a:solidFill>
                  <a:prstClr val="black"/>
                </a:solidFill>
              </a:rPr>
              <a:t>de conductores</a:t>
            </a:r>
            <a:r>
              <a:rPr lang="es-ES_tradnl" sz="2000" dirty="0" smtClean="0">
                <a:solidFill>
                  <a:prstClr val="black"/>
                </a:solidFill>
              </a:rPr>
              <a:t>.</a:t>
            </a: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endParaRPr lang="es-MX" sz="2000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000" dirty="0">
                <a:solidFill>
                  <a:prstClr val="black"/>
                </a:solidFill>
              </a:rPr>
              <a:t>Campañas de </a:t>
            </a:r>
            <a:r>
              <a:rPr lang="es-ES_tradnl" sz="2000" b="1" dirty="0">
                <a:solidFill>
                  <a:srgbClr val="C00000"/>
                </a:solidFill>
              </a:rPr>
              <a:t>información y educación </a:t>
            </a:r>
            <a:r>
              <a:rPr lang="es-ES_tradnl" sz="2000" dirty="0">
                <a:solidFill>
                  <a:prstClr val="black"/>
                </a:solidFill>
              </a:rPr>
              <a:t>para prevenir lesiones de causa externa.</a:t>
            </a:r>
            <a:endParaRPr lang="es-MX" sz="20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2636" y="6001532"/>
            <a:ext cx="8883860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srgbClr val="FFFF00"/>
                </a:solidFill>
              </a:rPr>
              <a:t>Meta Nacional esperada en 2018:</a:t>
            </a:r>
            <a:endParaRPr lang="es-MX" sz="2000" b="1" dirty="0">
              <a:solidFill>
                <a:srgbClr val="FFFF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prstClr val="white"/>
                </a:solidFill>
              </a:rPr>
              <a:t>Establecer operativos de alcoholimetría en 100% de municipios del Programa</a:t>
            </a:r>
            <a:endParaRPr lang="es-MX" sz="2000" b="1" dirty="0">
              <a:solidFill>
                <a:prstClr val="white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52636" y="116632"/>
            <a:ext cx="490565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>
                <a:solidFill>
                  <a:srgbClr val="C00000"/>
                </a:solidFill>
              </a:rPr>
              <a:t>PNPSVD</a:t>
            </a:r>
            <a:endParaRPr lang="es-MX" sz="3200" dirty="0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276" y="608"/>
            <a:ext cx="165618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72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2987824" y="1383159"/>
            <a:ext cx="22322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accent3">
                    <a:lumMod val="75000"/>
                  </a:schemeClr>
                </a:solidFill>
              </a:rPr>
              <a:t>Salud Mental</a:t>
            </a:r>
            <a:endParaRPr lang="es-MX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131188" y="17915"/>
            <a:ext cx="6745068" cy="1143000"/>
          </a:xfrm>
        </p:spPr>
        <p:txBody>
          <a:bodyPr>
            <a:noAutofit/>
          </a:bodyPr>
          <a:lstStyle/>
          <a:p>
            <a:pPr algn="l"/>
            <a:r>
              <a:rPr lang="es-MX" sz="2800" b="1" dirty="0">
                <a:solidFill>
                  <a:srgbClr val="C00000"/>
                </a:solidFill>
              </a:rPr>
              <a:t>PNPSVD</a:t>
            </a:r>
            <a:r>
              <a:rPr lang="es-MX" sz="2800" dirty="0"/>
              <a:t/>
            </a:r>
            <a:br>
              <a:rPr lang="es-MX" sz="2800" dirty="0"/>
            </a:br>
            <a:endParaRPr lang="es-MX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half" idx="2"/>
          </p:nvPr>
        </p:nvSpPr>
        <p:spPr>
          <a:xfrm>
            <a:off x="472421" y="1844824"/>
            <a:ext cx="8365051" cy="3600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000" b="1" i="1" dirty="0" smtClean="0">
                <a:latin typeface="+mn-lt"/>
              </a:rPr>
              <a:t>Promoción y prevención: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000" dirty="0" smtClean="0">
                <a:latin typeface="+mn-lt"/>
              </a:rPr>
              <a:t>Acciones de </a:t>
            </a:r>
            <a:r>
              <a:rPr lang="es-MX" sz="2000" b="1" dirty="0" smtClean="0">
                <a:solidFill>
                  <a:srgbClr val="C00000"/>
                </a:solidFill>
                <a:latin typeface="+mn-lt"/>
              </a:rPr>
              <a:t>rehabilitación psicosocial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000" dirty="0" smtClean="0">
                <a:latin typeface="+mn-lt"/>
              </a:rPr>
              <a:t>Consolidar la política nacional de salud mental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000" dirty="0" smtClean="0">
                <a:latin typeface="+mn-lt"/>
              </a:rPr>
              <a:t>Protocolo de </a:t>
            </a:r>
            <a:r>
              <a:rPr lang="es-MX" sz="2000" b="1" dirty="0" smtClean="0">
                <a:solidFill>
                  <a:srgbClr val="C00000"/>
                </a:solidFill>
                <a:latin typeface="+mn-lt"/>
              </a:rPr>
              <a:t>atención a niños y niñas </a:t>
            </a:r>
            <a:r>
              <a:rPr lang="es-MX" sz="2000" dirty="0" smtClean="0">
                <a:latin typeface="+mn-lt"/>
              </a:rPr>
              <a:t>con abuso sexual, físico y psicológico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000" b="1" dirty="0" smtClean="0">
                <a:solidFill>
                  <a:srgbClr val="C00000"/>
                </a:solidFill>
                <a:latin typeface="+mn-lt"/>
              </a:rPr>
              <a:t>Consolidación de la red de Centros Integrales</a:t>
            </a:r>
            <a:r>
              <a:rPr lang="es-MX" sz="2000" dirty="0" smtClean="0">
                <a:latin typeface="+mn-lt"/>
              </a:rPr>
              <a:t> de Salud Mental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000" b="1" dirty="0" smtClean="0">
                <a:solidFill>
                  <a:srgbClr val="C00000"/>
                </a:solidFill>
                <a:latin typeface="+mn-lt"/>
              </a:rPr>
              <a:t>Línea telefónica gratuita </a:t>
            </a:r>
            <a:r>
              <a:rPr lang="es-MX" sz="2000" dirty="0" smtClean="0">
                <a:latin typeface="+mn-lt"/>
              </a:rPr>
              <a:t>para atención  de crisis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000" b="1" dirty="0" smtClean="0">
                <a:solidFill>
                  <a:srgbClr val="C00000"/>
                </a:solidFill>
                <a:latin typeface="+mn-lt"/>
              </a:rPr>
              <a:t>Trato digno </a:t>
            </a:r>
            <a:r>
              <a:rPr lang="es-MX" sz="2000" dirty="0" smtClean="0">
                <a:latin typeface="+mn-lt"/>
              </a:rPr>
              <a:t>a los usuarios de los servicios de salud mental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000" dirty="0" smtClean="0">
                <a:latin typeface="+mn-lt"/>
              </a:rPr>
              <a:t>Incorporar 31 hospitales psiquiátricos al programa especifico de rehabilitación Psicosocial</a:t>
            </a:r>
          </a:p>
          <a:p>
            <a:endParaRPr lang="es-MX" sz="20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39552" y="5581689"/>
            <a:ext cx="8297920" cy="1015663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s-ES_tradnl" sz="2000" b="1" dirty="0" smtClean="0">
                <a:solidFill>
                  <a:srgbClr val="FFFF00"/>
                </a:solidFill>
                <a:latin typeface="+mj-lt"/>
              </a:rPr>
              <a:t>Meta Nacional esperada en 2018:</a:t>
            </a:r>
          </a:p>
          <a:p>
            <a:pPr lvl="0" algn="ctr"/>
            <a:r>
              <a:rPr lang="es-ES_tradnl" sz="2000" b="1" dirty="0" smtClean="0">
                <a:solidFill>
                  <a:schemeClr val="bg1"/>
                </a:solidFill>
                <a:latin typeface="+mj-lt"/>
              </a:rPr>
              <a:t>Incorporar 31 hospitales psiquiátricos estatales el programa de rehabilitación psicosocial</a:t>
            </a:r>
            <a:endParaRPr lang="es-MX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276" y="608"/>
            <a:ext cx="165618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36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83192" y="1383158"/>
            <a:ext cx="78947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138" lvl="1" fontAlgn="base">
              <a:spcBef>
                <a:spcPct val="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Pct val="119000"/>
            </a:pPr>
            <a:r>
              <a:rPr lang="es-ES_tradnl" sz="3200" b="1" dirty="0"/>
              <a:t>Entorno y Comunidades Saludables 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01979" y="2276872"/>
            <a:ext cx="86221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400" i="1" dirty="0">
                <a:solidFill>
                  <a:prstClr val="black"/>
                </a:solidFill>
              </a:rPr>
              <a:t>Promover el desarrollo de entornos libres de violencia mediante</a:t>
            </a:r>
            <a:r>
              <a:rPr lang="es-ES_tradnl" sz="2400" i="1" dirty="0" smtClean="0">
                <a:solidFill>
                  <a:prstClr val="black"/>
                </a:solidFill>
              </a:rPr>
              <a:t>:</a:t>
            </a:r>
          </a:p>
          <a:p>
            <a:pPr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</a:pPr>
            <a:endParaRPr lang="es-ES_tradnl" sz="2400" dirty="0">
              <a:solidFill>
                <a:prstClr val="black"/>
              </a:solidFill>
            </a:endParaRPr>
          </a:p>
          <a:p>
            <a:pPr marL="638175" lvl="1" indent="-285750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es-ES_tradnl" sz="2400" b="1" dirty="0">
                <a:solidFill>
                  <a:srgbClr val="C00000"/>
                </a:solidFill>
              </a:rPr>
              <a:t>Participación municipal</a:t>
            </a:r>
            <a:r>
              <a:rPr lang="es-ES_tradnl" sz="2400" dirty="0">
                <a:solidFill>
                  <a:prstClr val="black"/>
                </a:solidFill>
              </a:rPr>
              <a:t> y la organización comunitaria. </a:t>
            </a:r>
            <a:endParaRPr lang="es-ES_tradnl" sz="2400" dirty="0" smtClean="0">
              <a:solidFill>
                <a:prstClr val="black"/>
              </a:solidFill>
            </a:endParaRPr>
          </a:p>
          <a:p>
            <a:pPr marL="638175" lvl="1" indent="-285750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endParaRPr lang="es-MX" sz="2400" dirty="0">
              <a:solidFill>
                <a:prstClr val="black"/>
              </a:solidFill>
            </a:endParaRPr>
          </a:p>
          <a:p>
            <a:pPr marL="638175" lvl="1" indent="-285750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es-ES_tradnl" sz="2400" dirty="0">
                <a:solidFill>
                  <a:prstClr val="black"/>
                </a:solidFill>
              </a:rPr>
              <a:t>Apoyo a </a:t>
            </a:r>
            <a:r>
              <a:rPr lang="es-ES_tradnl" sz="2400" b="1" dirty="0">
                <a:solidFill>
                  <a:srgbClr val="C00000"/>
                </a:solidFill>
              </a:rPr>
              <a:t>Proyectos de Promoción de la Salud </a:t>
            </a:r>
            <a:r>
              <a:rPr lang="es-ES_tradnl" sz="2400" dirty="0">
                <a:solidFill>
                  <a:prstClr val="black"/>
                </a:solidFill>
              </a:rPr>
              <a:t>en</a:t>
            </a:r>
            <a:r>
              <a:rPr lang="es-ES_tradnl" sz="2400" dirty="0">
                <a:solidFill>
                  <a:srgbClr val="C00000"/>
                </a:solidFill>
              </a:rPr>
              <a:t> </a:t>
            </a:r>
            <a:r>
              <a:rPr lang="es-ES_tradnl" sz="2400" dirty="0">
                <a:solidFill>
                  <a:prstClr val="black"/>
                </a:solidFill>
              </a:rPr>
              <a:t>municipios de </a:t>
            </a:r>
            <a:r>
              <a:rPr lang="es-ES_tradnl" sz="2400" dirty="0" smtClean="0">
                <a:solidFill>
                  <a:prstClr val="black"/>
                </a:solidFill>
              </a:rPr>
              <a:t>riesgo</a:t>
            </a:r>
          </a:p>
          <a:p>
            <a:pPr marL="352425" lvl="1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</a:pPr>
            <a:endParaRPr lang="es-MX" sz="2400" dirty="0">
              <a:solidFill>
                <a:prstClr val="black"/>
              </a:solidFill>
            </a:endParaRPr>
          </a:p>
          <a:p>
            <a:pPr marL="638175" lvl="1" indent="-285750" algn="just" fontAlgn="base">
              <a:spcAft>
                <a:spcPct val="0"/>
              </a:spcAft>
              <a:buClr>
                <a:prstClr val="black">
                  <a:lumMod val="50000"/>
                  <a:lumOff val="50000"/>
                </a:prstClr>
              </a:buClr>
              <a:buFont typeface="Wingdings" pitchFamily="2" charset="2"/>
              <a:buChar char="§"/>
            </a:pPr>
            <a:r>
              <a:rPr lang="es-ES_tradnl" sz="2400" b="1" dirty="0">
                <a:solidFill>
                  <a:srgbClr val="C00000"/>
                </a:solidFill>
              </a:rPr>
              <a:t>Acreditar a los municipios </a:t>
            </a:r>
            <a:r>
              <a:rPr lang="es-ES_tradnl" sz="2400" dirty="0">
                <a:solidFill>
                  <a:prstClr val="black"/>
                </a:solidFill>
              </a:rPr>
              <a:t>como promotores de la salud. </a:t>
            </a:r>
            <a:endParaRPr lang="es-MX" sz="2400" dirty="0">
              <a:solidFill>
                <a:prstClr val="black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68779" y="6021288"/>
            <a:ext cx="8856983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srgbClr val="FFFF00"/>
                </a:solidFill>
              </a:rPr>
              <a:t>Meta Nacional esperada en 2018:</a:t>
            </a:r>
            <a:endParaRPr lang="es-MX" sz="2000" b="1" dirty="0">
              <a:solidFill>
                <a:srgbClr val="FFFF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prstClr val="white"/>
                </a:solidFill>
              </a:rPr>
              <a:t>Acreditar a los 200 municipios con mayor índice de violencia</a:t>
            </a:r>
            <a:endParaRPr lang="es-MX" sz="2000" b="1" dirty="0">
              <a:solidFill>
                <a:prstClr val="white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276" y="608"/>
            <a:ext cx="1656184" cy="1224136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268779" y="116632"/>
            <a:ext cx="47895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>
                <a:solidFill>
                  <a:srgbClr val="C00000"/>
                </a:solidFill>
              </a:rPr>
              <a:t>PNPSVD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949377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67544" y="977313"/>
            <a:ext cx="52565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4138" lvl="1" fontAlgn="base">
              <a:spcBef>
                <a:spcPct val="0"/>
              </a:spcBef>
              <a:spcAft>
                <a:spcPct val="0"/>
              </a:spcAft>
              <a:buClr>
                <a:srgbClr val="9BBB59">
                  <a:lumMod val="50000"/>
                </a:srgbClr>
              </a:buClr>
              <a:buSzPct val="119000"/>
            </a:pPr>
            <a:r>
              <a:rPr lang="es-ES_tradnl" sz="2800" b="1" dirty="0" smtClean="0"/>
              <a:t>Seguridad Vial</a:t>
            </a:r>
            <a:endParaRPr lang="es-MX" sz="28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323528" y="1500533"/>
            <a:ext cx="8365003" cy="4500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>
              <a:spcAft>
                <a:spcPct val="0"/>
              </a:spcAft>
            </a:pPr>
            <a:r>
              <a:rPr lang="es-ES_tradnl" sz="2400" b="1" dirty="0" smtClean="0">
                <a:solidFill>
                  <a:prstClr val="black"/>
                </a:solidFill>
              </a:rPr>
              <a:t>     Fortalecer </a:t>
            </a:r>
            <a:r>
              <a:rPr lang="es-ES_tradnl" sz="2400" b="1" dirty="0">
                <a:solidFill>
                  <a:prstClr val="black"/>
                </a:solidFill>
              </a:rPr>
              <a:t>y promover</a:t>
            </a:r>
            <a:r>
              <a:rPr lang="es-ES_tradnl" sz="2400" b="1" dirty="0" smtClean="0">
                <a:solidFill>
                  <a:prstClr val="black"/>
                </a:solidFill>
              </a:rPr>
              <a:t>:</a:t>
            </a:r>
          </a:p>
          <a:p>
            <a:pPr algn="just" fontAlgn="base">
              <a:spcAft>
                <a:spcPct val="0"/>
              </a:spcAft>
            </a:pPr>
            <a:endParaRPr lang="es-ES_tradnl" sz="2400" b="1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400" b="1" dirty="0">
                <a:solidFill>
                  <a:srgbClr val="C00000"/>
                </a:solidFill>
              </a:rPr>
              <a:t>Mecanismos legales y administrativos</a:t>
            </a:r>
            <a:r>
              <a:rPr lang="es-ES_tradnl" sz="2400" dirty="0">
                <a:solidFill>
                  <a:prstClr val="black"/>
                </a:solidFill>
              </a:rPr>
              <a:t> para prevenir accidentes viales. </a:t>
            </a:r>
            <a:endParaRPr lang="es-MX" sz="2400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400" b="1" dirty="0">
                <a:solidFill>
                  <a:srgbClr val="C00000"/>
                </a:solidFill>
              </a:rPr>
              <a:t>Capacitación de profesionales </a:t>
            </a:r>
            <a:r>
              <a:rPr lang="es-ES_tradnl" sz="2400" dirty="0">
                <a:solidFill>
                  <a:prstClr val="black"/>
                </a:solidFill>
              </a:rPr>
              <a:t>de la salud en seguridad vial</a:t>
            </a:r>
            <a:r>
              <a:rPr lang="es-ES_tradnl" sz="2400" dirty="0" smtClean="0">
                <a:solidFill>
                  <a:prstClr val="black"/>
                </a:solidFill>
              </a:rPr>
              <a:t>.</a:t>
            </a: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endParaRPr lang="es-ES_tradnl" sz="2400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400" b="1" dirty="0">
                <a:solidFill>
                  <a:srgbClr val="C00000"/>
                </a:solidFill>
              </a:rPr>
              <a:t>Modificación de conductas de riesgo</a:t>
            </a:r>
            <a:r>
              <a:rPr lang="es-ES_tradnl" sz="2400" dirty="0">
                <a:solidFill>
                  <a:prstClr val="black"/>
                </a:solidFill>
              </a:rPr>
              <a:t> en la sociedad</a:t>
            </a:r>
            <a:r>
              <a:rPr lang="es-ES_tradnl" sz="2400" dirty="0" smtClean="0">
                <a:solidFill>
                  <a:prstClr val="black"/>
                </a:solidFill>
              </a:rPr>
              <a:t>.</a:t>
            </a: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endParaRPr lang="es-MX" sz="2400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400" b="1" dirty="0">
                <a:solidFill>
                  <a:srgbClr val="C00000"/>
                </a:solidFill>
              </a:rPr>
              <a:t>Operativos de control de alcohol en aliento </a:t>
            </a:r>
            <a:r>
              <a:rPr lang="es-ES_tradnl" sz="2400" dirty="0">
                <a:solidFill>
                  <a:prstClr val="black"/>
                </a:solidFill>
              </a:rPr>
              <a:t>de conductores</a:t>
            </a:r>
            <a:r>
              <a:rPr lang="es-ES_tradnl" sz="2400" dirty="0" smtClean="0">
                <a:solidFill>
                  <a:prstClr val="black"/>
                </a:solidFill>
              </a:rPr>
              <a:t>.</a:t>
            </a: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endParaRPr lang="es-MX" sz="2400" dirty="0">
              <a:solidFill>
                <a:prstClr val="black"/>
              </a:solidFill>
            </a:endParaRPr>
          </a:p>
          <a:p>
            <a:pPr marL="534988" lvl="1" indent="-182563" algn="just" fontAlgn="base">
              <a:spcAft>
                <a:spcPct val="0"/>
              </a:spcAft>
              <a:buClr>
                <a:srgbClr val="9BBB59">
                  <a:lumMod val="75000"/>
                </a:srgbClr>
              </a:buClr>
              <a:buSzPct val="150000"/>
              <a:buFont typeface="Arial" pitchFamily="34" charset="0"/>
              <a:buChar char="•"/>
            </a:pPr>
            <a:r>
              <a:rPr lang="es-ES_tradnl" sz="2400" dirty="0">
                <a:solidFill>
                  <a:prstClr val="black"/>
                </a:solidFill>
              </a:rPr>
              <a:t>Campañas de </a:t>
            </a:r>
            <a:r>
              <a:rPr lang="es-ES_tradnl" sz="2400" b="1" dirty="0">
                <a:solidFill>
                  <a:srgbClr val="C00000"/>
                </a:solidFill>
              </a:rPr>
              <a:t>información y educación </a:t>
            </a:r>
            <a:r>
              <a:rPr lang="es-ES_tradnl" sz="2400" dirty="0">
                <a:solidFill>
                  <a:prstClr val="black"/>
                </a:solidFill>
              </a:rPr>
              <a:t>para prevenir lesiones de causa externa.</a:t>
            </a:r>
            <a:endParaRPr lang="es-MX" sz="2400" dirty="0">
              <a:solidFill>
                <a:prstClr val="black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152636" y="6001532"/>
            <a:ext cx="8883860" cy="707886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srgbClr val="FFFF00"/>
                </a:solidFill>
              </a:rPr>
              <a:t>Meta Nacional esperada en 2018:</a:t>
            </a:r>
            <a:endParaRPr lang="es-MX" sz="2000" b="1" dirty="0">
              <a:solidFill>
                <a:srgbClr val="FFFF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s-ES_tradnl" sz="2000" b="1" dirty="0">
                <a:solidFill>
                  <a:prstClr val="white"/>
                </a:solidFill>
              </a:rPr>
              <a:t>Establecer operativos de alcoholimetría en 100% de municipios del Programa</a:t>
            </a:r>
            <a:endParaRPr lang="es-MX" sz="2000" b="1" dirty="0">
              <a:solidFill>
                <a:prstClr val="white"/>
              </a:solidFill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276" y="608"/>
            <a:ext cx="1656184" cy="1224136"/>
          </a:xfrm>
          <a:prstGeom prst="rect">
            <a:avLst/>
          </a:prstGeom>
        </p:spPr>
      </p:pic>
      <p:sp>
        <p:nvSpPr>
          <p:cNvPr id="4" name="3 Rectángulo"/>
          <p:cNvSpPr/>
          <p:nvPr/>
        </p:nvSpPr>
        <p:spPr>
          <a:xfrm>
            <a:off x="323528" y="116632"/>
            <a:ext cx="47347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200" b="1" dirty="0">
                <a:solidFill>
                  <a:srgbClr val="C00000"/>
                </a:solidFill>
              </a:rPr>
              <a:t>PNPSVD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965355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509883" y="993911"/>
            <a:ext cx="49262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chemeClr val="accent3">
                    <a:lumMod val="75000"/>
                  </a:schemeClr>
                </a:solidFill>
              </a:rPr>
              <a:t>Salud Mental</a:t>
            </a:r>
            <a:endParaRPr lang="es-MX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251520" y="312576"/>
            <a:ext cx="6493548" cy="1143000"/>
          </a:xfrm>
        </p:spPr>
        <p:txBody>
          <a:bodyPr>
            <a:noAutofit/>
          </a:bodyPr>
          <a:lstStyle/>
          <a:p>
            <a:pPr algn="l"/>
            <a:r>
              <a:rPr lang="es-MX" sz="2800" b="1" dirty="0" smtClean="0">
                <a:solidFill>
                  <a:srgbClr val="C00000"/>
                </a:solidFill>
              </a:rPr>
              <a:t>PNPSVD</a:t>
            </a:r>
            <a:br>
              <a:rPr lang="es-MX" sz="2800" b="1" dirty="0" smtClean="0">
                <a:solidFill>
                  <a:srgbClr val="C00000"/>
                </a:solidFill>
              </a:rPr>
            </a:br>
            <a:r>
              <a:rPr lang="es-MX" sz="2800" dirty="0" smtClean="0">
                <a:solidFill>
                  <a:srgbClr val="C00000"/>
                </a:solidFill>
              </a:rPr>
              <a:t/>
            </a:r>
            <a:br>
              <a:rPr lang="es-MX" sz="2800" dirty="0" smtClean="0">
                <a:solidFill>
                  <a:srgbClr val="C00000"/>
                </a:solidFill>
              </a:rPr>
            </a:br>
            <a:endParaRPr lang="es-MX" sz="2800" dirty="0">
              <a:solidFill>
                <a:srgbClr val="C00000"/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sz="half" idx="2"/>
          </p:nvPr>
        </p:nvSpPr>
        <p:spPr>
          <a:xfrm>
            <a:off x="440195" y="1556792"/>
            <a:ext cx="8379859" cy="41764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MX" sz="2400" b="1" dirty="0" smtClean="0">
                <a:latin typeface="+mn-lt"/>
              </a:rPr>
              <a:t>Promoción y prevención: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50" dirty="0" smtClean="0">
                <a:latin typeface="+mn-lt"/>
              </a:rPr>
              <a:t>Acciones de </a:t>
            </a:r>
            <a:r>
              <a:rPr lang="es-MX" sz="2450" b="1" dirty="0" smtClean="0">
                <a:solidFill>
                  <a:srgbClr val="C00000"/>
                </a:solidFill>
                <a:latin typeface="+mn-lt"/>
              </a:rPr>
              <a:t>rehabilitación psicosocial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50" dirty="0" smtClean="0">
                <a:latin typeface="+mn-lt"/>
              </a:rPr>
              <a:t>Consolidar la política nacional de salud mental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50" dirty="0" smtClean="0">
                <a:latin typeface="+mn-lt"/>
              </a:rPr>
              <a:t>Protocolo de </a:t>
            </a:r>
            <a:r>
              <a:rPr lang="es-MX" sz="2450" b="1" dirty="0" smtClean="0">
                <a:solidFill>
                  <a:srgbClr val="C00000"/>
                </a:solidFill>
                <a:latin typeface="+mn-lt"/>
              </a:rPr>
              <a:t>atención a niños y niñas </a:t>
            </a:r>
            <a:r>
              <a:rPr lang="es-MX" sz="2450" dirty="0" smtClean="0">
                <a:latin typeface="+mn-lt"/>
              </a:rPr>
              <a:t>con abuso sexual, físico y psicológico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50" b="1" dirty="0" smtClean="0">
                <a:solidFill>
                  <a:srgbClr val="C00000"/>
                </a:solidFill>
                <a:latin typeface="+mn-lt"/>
              </a:rPr>
              <a:t>Consolidación de la red de Centros Integrales</a:t>
            </a:r>
            <a:r>
              <a:rPr lang="es-MX" sz="2450" dirty="0" smtClean="0">
                <a:latin typeface="+mn-lt"/>
              </a:rPr>
              <a:t> de Salud Mental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50" b="1" dirty="0" smtClean="0">
                <a:solidFill>
                  <a:srgbClr val="C00000"/>
                </a:solidFill>
                <a:latin typeface="+mn-lt"/>
              </a:rPr>
              <a:t>Línea telefónica gratuita </a:t>
            </a:r>
            <a:r>
              <a:rPr lang="es-MX" sz="2450" dirty="0" smtClean="0">
                <a:latin typeface="+mn-lt"/>
              </a:rPr>
              <a:t>para atención  de crisis</a:t>
            </a:r>
          </a:p>
          <a:p>
            <a:pPr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50" b="1" dirty="0" smtClean="0">
                <a:solidFill>
                  <a:srgbClr val="C00000"/>
                </a:solidFill>
                <a:latin typeface="+mn-lt"/>
              </a:rPr>
              <a:t>Trato digno </a:t>
            </a:r>
            <a:r>
              <a:rPr lang="es-MX" sz="2450" dirty="0" smtClean="0">
                <a:latin typeface="+mn-lt"/>
              </a:rPr>
              <a:t>a los usuarios de los servicios de salud mental</a:t>
            </a:r>
          </a:p>
          <a:p>
            <a:pPr marL="0" indent="0">
              <a:buNone/>
            </a:pPr>
            <a:endParaRPr lang="es-MX" sz="245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509883" y="5661248"/>
            <a:ext cx="8297920" cy="1015663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s-ES_tradnl" sz="2000" b="1" dirty="0" smtClean="0">
                <a:solidFill>
                  <a:srgbClr val="FFFF00"/>
                </a:solidFill>
                <a:latin typeface="+mj-lt"/>
              </a:rPr>
              <a:t>Meta Nacional esperada en 2018:</a:t>
            </a:r>
          </a:p>
          <a:p>
            <a:pPr lvl="0" algn="ctr"/>
            <a:r>
              <a:rPr lang="es-ES_tradnl" sz="2000" b="1" dirty="0" smtClean="0">
                <a:solidFill>
                  <a:schemeClr val="bg1"/>
                </a:solidFill>
                <a:latin typeface="+mj-lt"/>
              </a:rPr>
              <a:t>Incorporar 31 hospitales psiquiátricos estatales el programa de rehabilitación psicosocial</a:t>
            </a:r>
            <a:endParaRPr lang="es-MX" sz="20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276" y="608"/>
            <a:ext cx="165618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94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5994" y="188640"/>
            <a:ext cx="8229600" cy="1728192"/>
          </a:xfrm>
        </p:spPr>
        <p:txBody>
          <a:bodyPr>
            <a:normAutofit fontScale="90000"/>
          </a:bodyPr>
          <a:lstStyle/>
          <a:p>
            <a:pPr algn="l"/>
            <a:r>
              <a:rPr lang="es-MX" sz="36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MX" sz="36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3600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MX" sz="3600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36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MX" sz="36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36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MX" sz="36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36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MX" sz="36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s-MX" sz="3600" b="1" dirty="0" smtClean="0"/>
              <a:t>Adicciones</a:t>
            </a:r>
            <a:r>
              <a:rPr lang="es-MX" b="1" dirty="0"/>
              <a:t/>
            </a:r>
            <a:br>
              <a:rPr lang="es-MX" b="1" dirty="0"/>
            </a:br>
            <a:r>
              <a:rPr lang="es-MX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s-MX" b="1" dirty="0">
                <a:solidFill>
                  <a:schemeClr val="accent3">
                    <a:lumMod val="75000"/>
                  </a:schemeClr>
                </a:solidFill>
              </a:rPr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4038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s-MX" b="1" dirty="0" smtClean="0"/>
          </a:p>
          <a:p>
            <a:pPr>
              <a:buFont typeface="Wingdings" pitchFamily="2" charset="2"/>
              <a:buChar char="Ø"/>
            </a:pPr>
            <a:r>
              <a:rPr lang="es-MX" b="1" dirty="0" smtClean="0"/>
              <a:t>Prevención</a:t>
            </a:r>
            <a:endParaRPr lang="es-MX" b="1" dirty="0"/>
          </a:p>
          <a:p>
            <a:pPr marL="0" indent="0">
              <a:buNone/>
            </a:pPr>
            <a:endParaRPr lang="es-MX" b="1" dirty="0"/>
          </a:p>
          <a:p>
            <a:pPr>
              <a:buFont typeface="Wingdings" pitchFamily="2" charset="2"/>
              <a:buChar char="Ø"/>
            </a:pPr>
            <a:r>
              <a:rPr lang="es-MX" b="1" dirty="0"/>
              <a:t>Detección oportuna</a:t>
            </a:r>
          </a:p>
          <a:p>
            <a:endParaRPr lang="es-MX" b="1" dirty="0"/>
          </a:p>
          <a:p>
            <a:pPr>
              <a:buFont typeface="Wingdings" pitchFamily="2" charset="2"/>
              <a:buChar char="Ø"/>
            </a:pPr>
            <a:r>
              <a:rPr lang="es-MX" b="1" dirty="0"/>
              <a:t>Rehabilitación</a:t>
            </a:r>
          </a:p>
          <a:p>
            <a:endParaRPr lang="es-MX" b="1" dirty="0"/>
          </a:p>
          <a:p>
            <a:pPr>
              <a:buFont typeface="Wingdings" pitchFamily="2" charset="2"/>
              <a:buChar char="Ø"/>
            </a:pPr>
            <a:r>
              <a:rPr lang="es-MX" b="1" dirty="0"/>
              <a:t>Reinserción social</a:t>
            </a:r>
          </a:p>
          <a:p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87729" y="2204865"/>
            <a:ext cx="3340655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MX" dirty="0" smtClean="0"/>
          </a:p>
          <a:p>
            <a:pPr marL="0" indent="0">
              <a:buNone/>
            </a:pPr>
            <a:r>
              <a:rPr lang="es-MX" sz="3600" b="1" dirty="0" smtClean="0"/>
              <a:t>Drogas </a:t>
            </a:r>
          </a:p>
          <a:p>
            <a:pPr marL="0" indent="0">
              <a:buNone/>
            </a:pPr>
            <a:r>
              <a:rPr lang="es-MX" sz="3600" b="1" dirty="0" smtClean="0"/>
              <a:t>Lícitas e </a:t>
            </a:r>
          </a:p>
          <a:p>
            <a:pPr marL="0" indent="0">
              <a:buNone/>
            </a:pPr>
            <a:r>
              <a:rPr lang="es-MX" sz="3600" b="1" dirty="0" smtClean="0"/>
              <a:t>Ilícitas</a:t>
            </a:r>
            <a:endParaRPr lang="es-MX" sz="3600" b="1" dirty="0"/>
          </a:p>
        </p:txBody>
      </p:sp>
      <p:sp>
        <p:nvSpPr>
          <p:cNvPr id="5" name="4 Cerrar llave"/>
          <p:cNvSpPr/>
          <p:nvPr/>
        </p:nvSpPr>
        <p:spPr>
          <a:xfrm>
            <a:off x="3995936" y="1916832"/>
            <a:ext cx="659504" cy="4032448"/>
          </a:xfrm>
          <a:prstGeom prst="rightBrace">
            <a:avLst/>
          </a:prstGeom>
          <a:solidFill>
            <a:srgbClr val="C000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solidFill>
                <a:srgbClr val="C00000"/>
              </a:solidFill>
            </a:endParaRPr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6276" y="608"/>
            <a:ext cx="165618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589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 descr="Lamina1 copia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73009"/>
          </a:xfrm>
        </p:spPr>
      </p:pic>
      <p:sp>
        <p:nvSpPr>
          <p:cNvPr id="4" name="CuadroTexto 3"/>
          <p:cNvSpPr txBox="1"/>
          <p:nvPr/>
        </p:nvSpPr>
        <p:spPr>
          <a:xfrm>
            <a:off x="3739976" y="6176384"/>
            <a:ext cx="1923579" cy="646331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CuadroTexto 4"/>
          <p:cNvSpPr txBox="1"/>
          <p:nvPr/>
        </p:nvSpPr>
        <p:spPr>
          <a:xfrm>
            <a:off x="3916634" y="6596121"/>
            <a:ext cx="1570264" cy="4571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5 CuadroTexto"/>
          <p:cNvSpPr txBox="1"/>
          <p:nvPr/>
        </p:nvSpPr>
        <p:spPr>
          <a:xfrm>
            <a:off x="3131840" y="2647343"/>
            <a:ext cx="3139852" cy="162089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250000"/>
              </a:lnSpc>
            </a:pPr>
            <a:r>
              <a:rPr lang="es-MX" sz="1400" b="1" dirty="0" smtClean="0"/>
              <a:t>PROGRAMA NACIONAL DE PREVENCION SOCIAL DE LA VIOLENCIA Y LA DELINCUENC IA</a:t>
            </a:r>
          </a:p>
        </p:txBody>
      </p:sp>
    </p:spTree>
    <p:extLst>
      <p:ext uri="{BB962C8B-B14F-4D97-AF65-F5344CB8AC3E}">
        <p14:creationId xmlns:p14="http://schemas.microsoft.com/office/powerpoint/2010/main" val="300751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7409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s-MX" sz="4000" dirty="0" smtClean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s-MX" sz="4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s-MX" sz="4000" dirty="0" smtClean="0">
                <a:cs typeface="Arial" pitchFamily="34" charset="0"/>
              </a:rPr>
              <a:t>Enfoque transversal e integral</a:t>
            </a:r>
          </a:p>
          <a:p>
            <a:pPr algn="ctr">
              <a:buNone/>
            </a:pPr>
            <a:endParaRPr lang="es-MX" sz="4000" dirty="0" smtClean="0">
              <a:cs typeface="Arial" pitchFamily="34" charset="0"/>
            </a:endParaRPr>
          </a:p>
          <a:p>
            <a:pPr algn="ctr">
              <a:buNone/>
            </a:pPr>
            <a:endParaRPr lang="es-MX" sz="4000" dirty="0">
              <a:cs typeface="Arial" pitchFamily="34" charset="0"/>
            </a:endParaRPr>
          </a:p>
          <a:p>
            <a:pPr algn="ctr">
              <a:buNone/>
            </a:pPr>
            <a:r>
              <a:rPr lang="es-MX" sz="4000" dirty="0" smtClean="0">
                <a:cs typeface="Arial" pitchFamily="34" charset="0"/>
              </a:rPr>
              <a:t>Estrategias Intersectoriales</a:t>
            </a:r>
            <a:endParaRPr lang="en-US" dirty="0"/>
          </a:p>
        </p:txBody>
      </p:sp>
      <p:sp>
        <p:nvSpPr>
          <p:cNvPr id="7" name="7 Título"/>
          <p:cNvSpPr>
            <a:spLocks noGrp="1"/>
          </p:cNvSpPr>
          <p:nvPr>
            <p:ph type="title"/>
          </p:nvPr>
        </p:nvSpPr>
        <p:spPr>
          <a:xfrm>
            <a:off x="569568" y="231100"/>
            <a:ext cx="8229600" cy="1143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rgbClr val="9BBB59">
                    <a:lumMod val="50000"/>
                  </a:srgbClr>
                </a:solidFill>
              </a:rPr>
              <a:t>Programa Nacional de Prevención Social </a:t>
            </a:r>
          </a:p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2800" b="1" dirty="0" smtClean="0">
                <a:solidFill>
                  <a:srgbClr val="9BBB59">
                    <a:lumMod val="50000"/>
                  </a:srgbClr>
                </a:solidFill>
              </a:rPr>
              <a:t>de la Violencia y la Delincuencia</a:t>
            </a:r>
            <a:endParaRPr lang="es-MX" sz="2800" b="1" dirty="0">
              <a:solidFill>
                <a:srgbClr val="9BBB59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744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35496" y="373132"/>
            <a:ext cx="7920880" cy="679604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s-MX" sz="3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Antecedentes  </a:t>
            </a:r>
            <a:endParaRPr lang="es-MX" sz="3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4294967295"/>
          </p:nvPr>
        </p:nvSpPr>
        <p:spPr>
          <a:xfrm>
            <a:off x="179512" y="1196753"/>
            <a:ext cx="8640960" cy="424847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00" b="1" dirty="0">
                <a:solidFill>
                  <a:srgbClr val="C00000"/>
                </a:solidFill>
                <a:latin typeface="+mj-lt"/>
              </a:rPr>
              <a:t>C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reación del Programa Nacional </a:t>
            </a:r>
            <a:r>
              <a:rPr lang="es-MX" sz="2400" dirty="0" smtClean="0">
                <a:latin typeface="+mj-lt"/>
              </a:rPr>
              <a:t>de Prevención del Delito el primero de diciembre de 2012.</a:t>
            </a:r>
          </a:p>
          <a:p>
            <a:pPr algn="just">
              <a:spcBef>
                <a:spcPts val="1200"/>
              </a:spcBef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Cambio de paradigma </a:t>
            </a:r>
            <a:r>
              <a:rPr lang="es-MX" sz="2400" dirty="0" smtClean="0">
                <a:latin typeface="+mj-lt"/>
              </a:rPr>
              <a:t>sin precedentes en la promoción de la paz y la disminución de la violencia en nuestro país. </a:t>
            </a:r>
          </a:p>
          <a:p>
            <a:pPr algn="just">
              <a:spcBef>
                <a:spcPts val="1200"/>
              </a:spcBef>
              <a:buClr>
                <a:schemeClr val="accent3">
                  <a:lumMod val="75000"/>
                </a:schemeClr>
              </a:buClr>
              <a:buSzPct val="150000"/>
            </a:pPr>
            <a:r>
              <a:rPr lang="es-MX" sz="2400" b="1" dirty="0">
                <a:solidFill>
                  <a:srgbClr val="C00000"/>
                </a:solidFill>
                <a:latin typeface="+mj-lt"/>
              </a:rPr>
              <a:t>P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rograma transversal </a:t>
            </a:r>
            <a:r>
              <a:rPr lang="es-MX" sz="2400" dirty="0" smtClean="0">
                <a:latin typeface="+mj-lt"/>
              </a:rPr>
              <a:t>y participativo que 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involucra a los tres niveles de gobierno</a:t>
            </a:r>
          </a:p>
          <a:p>
            <a:pPr algn="just">
              <a:spcBef>
                <a:spcPts val="1200"/>
              </a:spcBef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</a:pPr>
            <a:endParaRPr lang="es-MX" sz="2400" dirty="0" smtClean="0">
              <a:latin typeface="+mj-lt"/>
            </a:endParaRPr>
          </a:p>
          <a:p>
            <a:pPr algn="just">
              <a:spcBef>
                <a:spcPts val="1200"/>
              </a:spcBef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s-MX" sz="2400" dirty="0" smtClean="0">
                <a:latin typeface="+mj-lt"/>
              </a:rPr>
              <a:t>Fortalecer la 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cohesión social</a:t>
            </a:r>
            <a:r>
              <a:rPr lang="es-MX" sz="2400" dirty="0" smtClean="0">
                <a:latin typeface="+mj-lt"/>
              </a:rPr>
              <a:t>.</a:t>
            </a:r>
            <a:endParaRPr lang="es-MX" sz="2400" dirty="0">
              <a:latin typeface="+mj-lt"/>
            </a:endParaRPr>
          </a:p>
          <a:p>
            <a:pPr algn="just">
              <a:spcBef>
                <a:spcPts val="1200"/>
              </a:spcBef>
              <a:buClr>
                <a:schemeClr val="accent3">
                  <a:lumMod val="75000"/>
                </a:schemeClr>
              </a:buClr>
              <a:buSzPct val="150000"/>
              <a:buFont typeface="Wingdings" pitchFamily="2" charset="2"/>
              <a:buChar char="§"/>
            </a:pPr>
            <a:r>
              <a:rPr lang="es-MX" sz="2400" dirty="0" smtClean="0">
                <a:latin typeface="+mj-lt"/>
              </a:rPr>
              <a:t>Combatir las 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adicciones</a:t>
            </a:r>
            <a:r>
              <a:rPr lang="es-MX" sz="2400" dirty="0" smtClean="0">
                <a:latin typeface="+mj-lt"/>
              </a:rPr>
              <a:t>.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79512" y="5715253"/>
            <a:ext cx="87129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La estrategia incluye el </a:t>
            </a:r>
            <a:r>
              <a:rPr lang="es-MX" sz="2800" b="1" dirty="0" smtClean="0">
                <a:solidFill>
                  <a:srgbClr val="C00000"/>
                </a:solidFill>
              </a:rPr>
              <a:t>componente de salud </a:t>
            </a:r>
            <a:r>
              <a:rPr lang="es-MX" sz="2800" b="1" dirty="0" smtClean="0"/>
              <a:t/>
            </a:r>
            <a:br>
              <a:rPr lang="es-MX" sz="2800" b="1" dirty="0" smtClean="0"/>
            </a:br>
            <a:r>
              <a:rPr lang="es-MX" sz="2800" b="1" dirty="0" smtClean="0"/>
              <a:t>con enfoque preventivo</a:t>
            </a:r>
            <a:endParaRPr lang="es-MX" sz="2800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4211960" y="4460339"/>
            <a:ext cx="511256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s-MX" sz="2400" dirty="0"/>
              <a:t>Rescatar los </a:t>
            </a:r>
            <a:r>
              <a:rPr lang="es-MX" sz="2400" b="1" dirty="0">
                <a:solidFill>
                  <a:srgbClr val="C00000"/>
                </a:solidFill>
              </a:rPr>
              <a:t>espacios públicos</a:t>
            </a:r>
            <a:r>
              <a:rPr lang="es-MX" sz="2400" dirty="0"/>
              <a:t>. </a:t>
            </a:r>
          </a:p>
          <a:p>
            <a:pPr lvl="1" algn="just">
              <a:spcBef>
                <a:spcPts val="1200"/>
              </a:spcBef>
              <a:buClr>
                <a:schemeClr val="tx1">
                  <a:lumMod val="65000"/>
                  <a:lumOff val="35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s-MX" sz="2400" dirty="0"/>
              <a:t>Promover </a:t>
            </a:r>
            <a:r>
              <a:rPr lang="es-MX" sz="2400" b="1" dirty="0">
                <a:solidFill>
                  <a:srgbClr val="C00000"/>
                </a:solidFill>
              </a:rPr>
              <a:t>proyectos productivos</a:t>
            </a:r>
            <a:r>
              <a:rPr lang="es-MX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25390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92237" y="1772816"/>
            <a:ext cx="3835717" cy="486112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CuadroTexto"/>
          <p:cNvSpPr txBox="1"/>
          <p:nvPr/>
        </p:nvSpPr>
        <p:spPr>
          <a:xfrm>
            <a:off x="4123309" y="978987"/>
            <a:ext cx="4913187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MX" sz="2600" b="1" dirty="0" smtClean="0">
              <a:solidFill>
                <a:srgbClr val="C00000"/>
              </a:solidFill>
            </a:endParaRPr>
          </a:p>
          <a:p>
            <a:pPr algn="just"/>
            <a:endParaRPr lang="es-MX" sz="2600" b="1" dirty="0">
              <a:solidFill>
                <a:srgbClr val="C00000"/>
              </a:solidFill>
            </a:endParaRPr>
          </a:p>
          <a:p>
            <a:pPr algn="just"/>
            <a:endParaRPr lang="es-MX" sz="2600" b="1" dirty="0" smtClean="0">
              <a:solidFill>
                <a:srgbClr val="C00000"/>
              </a:solidFill>
            </a:endParaRPr>
          </a:p>
          <a:p>
            <a:pPr algn="just"/>
            <a:r>
              <a:rPr lang="es-MX" sz="2600" b="1" dirty="0" smtClean="0">
                <a:solidFill>
                  <a:srgbClr val="C00000"/>
                </a:solidFill>
              </a:rPr>
              <a:t>Todos </a:t>
            </a:r>
            <a:r>
              <a:rPr lang="es-MX" sz="2600" b="1" dirty="0">
                <a:solidFill>
                  <a:srgbClr val="C00000"/>
                </a:solidFill>
              </a:rPr>
              <a:t>los municipios del país y 16 delegaciones del </a:t>
            </a:r>
            <a:r>
              <a:rPr lang="es-MX" sz="2600" b="1" dirty="0" smtClean="0">
                <a:solidFill>
                  <a:srgbClr val="C00000"/>
                </a:solidFill>
              </a:rPr>
              <a:t>DF.</a:t>
            </a:r>
            <a:endParaRPr lang="es-MX" sz="2600" dirty="0" smtClean="0">
              <a:solidFill>
                <a:srgbClr val="C00000"/>
              </a:solidFill>
            </a:endParaRPr>
          </a:p>
          <a:p>
            <a:pPr algn="just"/>
            <a:endParaRPr lang="es-MX" sz="2600" dirty="0"/>
          </a:p>
          <a:p>
            <a:pPr algn="just"/>
            <a:r>
              <a:rPr lang="es-MX" sz="2600" b="1" dirty="0">
                <a:solidFill>
                  <a:srgbClr val="C00000"/>
                </a:solidFill>
              </a:rPr>
              <a:t>En 235 municipios y 16 Delegaciones del D.F</a:t>
            </a:r>
            <a:r>
              <a:rPr lang="es-MX" sz="2600" b="1" dirty="0" smtClean="0">
                <a:solidFill>
                  <a:srgbClr val="C00000"/>
                </a:solidFill>
              </a:rPr>
              <a:t>.</a:t>
            </a:r>
          </a:p>
          <a:p>
            <a:pPr algn="just"/>
            <a:endParaRPr lang="es-MX" sz="2600" dirty="0"/>
          </a:p>
          <a:p>
            <a:pPr algn="just"/>
            <a:r>
              <a:rPr lang="es-MX" sz="2600" b="1" dirty="0" smtClean="0">
                <a:solidFill>
                  <a:srgbClr val="C00000"/>
                </a:solidFill>
              </a:rPr>
              <a:t>91 </a:t>
            </a:r>
            <a:r>
              <a:rPr lang="es-MX" sz="2600" b="1" dirty="0">
                <a:solidFill>
                  <a:srgbClr val="C00000"/>
                </a:solidFill>
              </a:rPr>
              <a:t>municipios, 2 delegaciones </a:t>
            </a:r>
            <a:r>
              <a:rPr lang="es-MX" sz="2600" b="1" dirty="0" smtClean="0">
                <a:solidFill>
                  <a:srgbClr val="C00000"/>
                </a:solidFill>
              </a:rPr>
              <a:t>del D.F </a:t>
            </a:r>
            <a:r>
              <a:rPr lang="es-MX" sz="2600" b="1" dirty="0">
                <a:solidFill>
                  <a:srgbClr val="C00000"/>
                </a:solidFill>
              </a:rPr>
              <a:t>y 7 zonas </a:t>
            </a:r>
            <a:r>
              <a:rPr lang="es-MX" sz="2600" b="1" dirty="0" smtClean="0">
                <a:solidFill>
                  <a:srgbClr val="C00000"/>
                </a:solidFill>
              </a:rPr>
              <a:t>metropolitanas</a:t>
            </a:r>
            <a:endParaRPr lang="es-MX" sz="2600" dirty="0" smtClean="0"/>
          </a:p>
          <a:p>
            <a:pPr algn="just"/>
            <a:endParaRPr lang="es-MX" sz="2600" dirty="0"/>
          </a:p>
          <a:p>
            <a:pPr algn="just"/>
            <a:r>
              <a:rPr lang="es-MX" sz="2600" b="1" dirty="0" smtClean="0">
                <a:solidFill>
                  <a:srgbClr val="C00000"/>
                </a:solidFill>
              </a:rPr>
              <a:t>48 municipios, 2 </a:t>
            </a:r>
            <a:r>
              <a:rPr lang="es-MX" sz="2600" b="1" dirty="0">
                <a:solidFill>
                  <a:srgbClr val="C00000"/>
                </a:solidFill>
              </a:rPr>
              <a:t>delegaciones del D.F y 7 zonas </a:t>
            </a:r>
            <a:r>
              <a:rPr lang="es-MX" sz="2600" b="1" dirty="0" smtClean="0">
                <a:solidFill>
                  <a:srgbClr val="C00000"/>
                </a:solidFill>
              </a:rPr>
              <a:t>metropolitanas-</a:t>
            </a:r>
          </a:p>
          <a:p>
            <a:pPr algn="just"/>
            <a:endParaRPr lang="es-MX" sz="2600" b="1" dirty="0" smtClean="0">
              <a:solidFill>
                <a:srgbClr val="C00000"/>
              </a:solidFill>
            </a:endParaRPr>
          </a:p>
          <a:p>
            <a:pPr marL="0" lvl="1" algn="just"/>
            <a:endParaRPr lang="es-MX" sz="3200" b="1" i="1" dirty="0" smtClean="0"/>
          </a:p>
          <a:p>
            <a:pPr algn="just"/>
            <a:endParaRPr lang="es-MX" sz="2600" b="1" dirty="0" smtClean="0">
              <a:solidFill>
                <a:srgbClr val="C0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39552" y="1955165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Estrategias de</a:t>
            </a:r>
          </a:p>
          <a:p>
            <a:pPr algn="ctr"/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Alcance </a:t>
            </a:r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Nacional</a:t>
            </a:r>
            <a:endParaRPr lang="es-MX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104313" y="5236175"/>
            <a:ext cx="17281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57 Demarcaciones</a:t>
            </a:r>
          </a:p>
          <a:p>
            <a:pPr algn="ctr"/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prioritarias</a:t>
            </a:r>
            <a:endParaRPr lang="es-MX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75805" y="4078813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100</a:t>
            </a:r>
          </a:p>
          <a:p>
            <a:pPr algn="ctr"/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Demarcaciones</a:t>
            </a:r>
            <a:endParaRPr lang="es-MX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33767" y="2974310"/>
            <a:ext cx="31683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251</a:t>
            </a:r>
          </a:p>
          <a:p>
            <a:pPr algn="ctr"/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Municipios y Delegaciones</a:t>
            </a:r>
          </a:p>
          <a:p>
            <a:pPr algn="ctr"/>
            <a:r>
              <a:rPr lang="es-MX" b="1" dirty="0">
                <a:solidFill>
                  <a:schemeClr val="accent6">
                    <a:lumMod val="75000"/>
                  </a:schemeClr>
                </a:solidFill>
              </a:rPr>
              <a:t>del D.F. </a:t>
            </a:r>
          </a:p>
        </p:txBody>
      </p:sp>
      <p:sp>
        <p:nvSpPr>
          <p:cNvPr id="8" name="7 Elipse"/>
          <p:cNvSpPr/>
          <p:nvPr/>
        </p:nvSpPr>
        <p:spPr>
          <a:xfrm>
            <a:off x="299905" y="2636912"/>
            <a:ext cx="3420380" cy="399703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779677" y="3879344"/>
            <a:ext cx="2460836" cy="2754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1137559" y="4761736"/>
            <a:ext cx="1745072" cy="18722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50546" y="332656"/>
            <a:ext cx="7977838" cy="646331"/>
          </a:xfrm>
          <a:prstGeom prst="rect">
            <a:avLst/>
          </a:prstGeom>
        </p:spPr>
        <p:txBody>
          <a:bodyPr>
            <a:noAutofit/>
          </a:bodyPr>
          <a:lstStyle>
            <a:lvl1pPr algn="ctr" eaLnBrk="1" hangingPunct="1">
              <a:defRPr sz="3600" b="1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eaLnBrk="1" hangingPunct="1">
              <a:defRPr sz="4400"/>
            </a:lvl2pPr>
            <a:lvl3pPr algn="ctr" eaLnBrk="1" hangingPunct="1">
              <a:defRPr sz="4400"/>
            </a:lvl3pPr>
            <a:lvl4pPr algn="ctr" eaLnBrk="1" hangingPunct="1">
              <a:defRPr sz="4400"/>
            </a:lvl4pPr>
            <a:lvl5pPr algn="ctr" eaLnBrk="1" hangingPunct="1">
              <a:defRPr sz="4400"/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/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/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/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/>
            </a:lvl9pPr>
          </a:lstStyle>
          <a:p>
            <a:r>
              <a:rPr lang="es-MX" dirty="0"/>
              <a:t>Universo de acción del programa</a:t>
            </a:r>
          </a:p>
        </p:txBody>
      </p:sp>
      <p:sp>
        <p:nvSpPr>
          <p:cNvPr id="16" name="15 Flecha derecha"/>
          <p:cNvSpPr/>
          <p:nvPr/>
        </p:nvSpPr>
        <p:spPr>
          <a:xfrm>
            <a:off x="2889685" y="2121810"/>
            <a:ext cx="1233623" cy="50259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Flecha derecha"/>
          <p:cNvSpPr/>
          <p:nvPr/>
        </p:nvSpPr>
        <p:spPr>
          <a:xfrm>
            <a:off x="3076629" y="3556178"/>
            <a:ext cx="1046679" cy="50259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8" name="17 Flecha derecha"/>
          <p:cNvSpPr/>
          <p:nvPr/>
        </p:nvSpPr>
        <p:spPr>
          <a:xfrm>
            <a:off x="3076629" y="4573308"/>
            <a:ext cx="1046680" cy="50259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9" name="18 Flecha derecha"/>
          <p:cNvSpPr/>
          <p:nvPr/>
        </p:nvSpPr>
        <p:spPr>
          <a:xfrm>
            <a:off x="2752496" y="5617198"/>
            <a:ext cx="1335618" cy="502598"/>
          </a:xfrm>
          <a:prstGeom prst="rightArrow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098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178656" y="116632"/>
            <a:ext cx="7776864" cy="77809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es-MX" sz="3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Intensificación de acciones en demarcaciones prioritarias</a:t>
            </a:r>
            <a:endParaRPr lang="es-MX" sz="3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1531" y="5906655"/>
            <a:ext cx="9112469" cy="646331"/>
          </a:xfrm>
          <a:prstGeom prst="rect">
            <a:avLst/>
          </a:prstGeom>
          <a:noFill/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buClr>
                <a:srgbClr val="002060"/>
              </a:buClr>
            </a:pPr>
            <a:r>
              <a:rPr lang="es-MX" sz="2000" b="1" dirty="0" smtClean="0">
                <a:solidFill>
                  <a:schemeClr val="tx1"/>
                </a:solidFill>
              </a:rPr>
              <a:t>12 municipios en 11 entidades federativas </a:t>
            </a:r>
          </a:p>
          <a:p>
            <a:pPr algn="ctr">
              <a:lnSpc>
                <a:spcPct val="90000"/>
              </a:lnSpc>
              <a:buClr>
                <a:srgbClr val="002060"/>
              </a:buClr>
            </a:pPr>
            <a:r>
              <a:rPr lang="es-MX" sz="2000" b="1" dirty="0" smtClean="0">
                <a:solidFill>
                  <a:schemeClr val="tx1"/>
                </a:solidFill>
              </a:rPr>
              <a:t>57 municipios prioritarios en 32 entidades federativas</a:t>
            </a:r>
            <a:endParaRPr lang="es-MX" sz="2000" b="1" dirty="0">
              <a:solidFill>
                <a:schemeClr val="tx1"/>
              </a:solidFill>
            </a:endParaRPr>
          </a:p>
        </p:txBody>
      </p:sp>
      <p:grpSp>
        <p:nvGrpSpPr>
          <p:cNvPr id="6" name="5 Grupo"/>
          <p:cNvGrpSpPr/>
          <p:nvPr/>
        </p:nvGrpSpPr>
        <p:grpSpPr>
          <a:xfrm>
            <a:off x="2267744" y="1844825"/>
            <a:ext cx="4824535" cy="3312368"/>
            <a:chOff x="5237265" y="4742483"/>
            <a:chExt cx="2281287" cy="1496314"/>
          </a:xfrm>
        </p:grpSpPr>
        <p:sp>
          <p:nvSpPr>
            <p:cNvPr id="7" name="Freeform 414"/>
            <p:cNvSpPr>
              <a:spLocks/>
            </p:cNvSpPr>
            <p:nvPr/>
          </p:nvSpPr>
          <p:spPr bwMode="auto">
            <a:xfrm>
              <a:off x="5384153" y="4767966"/>
              <a:ext cx="437275" cy="516779"/>
            </a:xfrm>
            <a:custGeom>
              <a:avLst/>
              <a:gdLst>
                <a:gd name="T0" fmla="*/ 2147483647 w 797"/>
                <a:gd name="T1" fmla="*/ 2147483647 h 1002"/>
                <a:gd name="T2" fmla="*/ 2147483647 w 797"/>
                <a:gd name="T3" fmla="*/ 2147483647 h 1002"/>
                <a:gd name="T4" fmla="*/ 2147483647 w 797"/>
                <a:gd name="T5" fmla="*/ 2147483647 h 1002"/>
                <a:gd name="T6" fmla="*/ 2147483647 w 797"/>
                <a:gd name="T7" fmla="*/ 2147483647 h 1002"/>
                <a:gd name="T8" fmla="*/ 2147483647 w 797"/>
                <a:gd name="T9" fmla="*/ 2147483647 h 1002"/>
                <a:gd name="T10" fmla="*/ 2147483647 w 797"/>
                <a:gd name="T11" fmla="*/ 2147483647 h 1002"/>
                <a:gd name="T12" fmla="*/ 2147483647 w 797"/>
                <a:gd name="T13" fmla="*/ 2147483647 h 1002"/>
                <a:gd name="T14" fmla="*/ 2147483647 w 797"/>
                <a:gd name="T15" fmla="*/ 2147483647 h 1002"/>
                <a:gd name="T16" fmla="*/ 2147483647 w 797"/>
                <a:gd name="T17" fmla="*/ 2147483647 h 1002"/>
                <a:gd name="T18" fmla="*/ 2147483647 w 797"/>
                <a:gd name="T19" fmla="*/ 2147483647 h 1002"/>
                <a:gd name="T20" fmla="*/ 2147483647 w 797"/>
                <a:gd name="T21" fmla="*/ 2147483647 h 1002"/>
                <a:gd name="T22" fmla="*/ 2147483647 w 797"/>
                <a:gd name="T23" fmla="*/ 2147483647 h 1002"/>
                <a:gd name="T24" fmla="*/ 2147483647 w 797"/>
                <a:gd name="T25" fmla="*/ 2147483647 h 1002"/>
                <a:gd name="T26" fmla="*/ 2147483647 w 797"/>
                <a:gd name="T27" fmla="*/ 2147483647 h 1002"/>
                <a:gd name="T28" fmla="*/ 2147483647 w 797"/>
                <a:gd name="T29" fmla="*/ 2147483647 h 1002"/>
                <a:gd name="T30" fmla="*/ 2147483647 w 797"/>
                <a:gd name="T31" fmla="*/ 2147483647 h 1002"/>
                <a:gd name="T32" fmla="*/ 2147483647 w 797"/>
                <a:gd name="T33" fmla="*/ 2147483647 h 1002"/>
                <a:gd name="T34" fmla="*/ 2147483647 w 797"/>
                <a:gd name="T35" fmla="*/ 2147483647 h 1002"/>
                <a:gd name="T36" fmla="*/ 2147483647 w 797"/>
                <a:gd name="T37" fmla="*/ 2147483647 h 1002"/>
                <a:gd name="T38" fmla="*/ 2147483647 w 797"/>
                <a:gd name="T39" fmla="*/ 2147483647 h 1002"/>
                <a:gd name="T40" fmla="*/ 2147483647 w 797"/>
                <a:gd name="T41" fmla="*/ 2147483647 h 1002"/>
                <a:gd name="T42" fmla="*/ 2147483647 w 797"/>
                <a:gd name="T43" fmla="*/ 2147483647 h 1002"/>
                <a:gd name="T44" fmla="*/ 2147483647 w 797"/>
                <a:gd name="T45" fmla="*/ 2147483647 h 1002"/>
                <a:gd name="T46" fmla="*/ 2147483647 w 797"/>
                <a:gd name="T47" fmla="*/ 2147483647 h 1002"/>
                <a:gd name="T48" fmla="*/ 2147483647 w 797"/>
                <a:gd name="T49" fmla="*/ 2147483647 h 1002"/>
                <a:gd name="T50" fmla="*/ 2147483647 w 797"/>
                <a:gd name="T51" fmla="*/ 2147483647 h 1002"/>
                <a:gd name="T52" fmla="*/ 2147483647 w 797"/>
                <a:gd name="T53" fmla="*/ 2147483647 h 1002"/>
                <a:gd name="T54" fmla="*/ 2147483647 w 797"/>
                <a:gd name="T55" fmla="*/ 2147483647 h 1002"/>
                <a:gd name="T56" fmla="*/ 2147483647 w 797"/>
                <a:gd name="T57" fmla="*/ 2147483647 h 1002"/>
                <a:gd name="T58" fmla="*/ 2147483647 w 797"/>
                <a:gd name="T59" fmla="*/ 2147483647 h 1002"/>
                <a:gd name="T60" fmla="*/ 2147483647 w 797"/>
                <a:gd name="T61" fmla="*/ 2147483647 h 1002"/>
                <a:gd name="T62" fmla="*/ 2147483647 w 797"/>
                <a:gd name="T63" fmla="*/ 2147483647 h 1002"/>
                <a:gd name="T64" fmla="*/ 2147483647 w 797"/>
                <a:gd name="T65" fmla="*/ 2147483647 h 1002"/>
                <a:gd name="T66" fmla="*/ 2147483647 w 797"/>
                <a:gd name="T67" fmla="*/ 2147483647 h 1002"/>
                <a:gd name="T68" fmla="*/ 2147483647 w 797"/>
                <a:gd name="T69" fmla="*/ 2147483647 h 1002"/>
                <a:gd name="T70" fmla="*/ 2147483647 w 797"/>
                <a:gd name="T71" fmla="*/ 2147483647 h 1002"/>
                <a:gd name="T72" fmla="*/ 2147483647 w 797"/>
                <a:gd name="T73" fmla="*/ 2147483647 h 1002"/>
                <a:gd name="T74" fmla="*/ 2147483647 w 797"/>
                <a:gd name="T75" fmla="*/ 2147483647 h 1002"/>
                <a:gd name="T76" fmla="*/ 2147483647 w 797"/>
                <a:gd name="T77" fmla="*/ 2147483647 h 1002"/>
                <a:gd name="T78" fmla="*/ 2147483647 w 797"/>
                <a:gd name="T79" fmla="*/ 2147483647 h 1002"/>
                <a:gd name="T80" fmla="*/ 2147483647 w 797"/>
                <a:gd name="T81" fmla="*/ 2147483647 h 1002"/>
                <a:gd name="T82" fmla="*/ 2147483647 w 797"/>
                <a:gd name="T83" fmla="*/ 2147483647 h 1002"/>
                <a:gd name="T84" fmla="*/ 2147483647 w 797"/>
                <a:gd name="T85" fmla="*/ 2147483647 h 1002"/>
                <a:gd name="T86" fmla="*/ 2147483647 w 797"/>
                <a:gd name="T87" fmla="*/ 2147483647 h 1002"/>
                <a:gd name="T88" fmla="*/ 2147483647 w 797"/>
                <a:gd name="T89" fmla="*/ 2147483647 h 1002"/>
                <a:gd name="T90" fmla="*/ 2147483647 w 797"/>
                <a:gd name="T91" fmla="*/ 2147483647 h 1002"/>
                <a:gd name="T92" fmla="*/ 2147483647 w 797"/>
                <a:gd name="T93" fmla="*/ 2147483647 h 1002"/>
                <a:gd name="T94" fmla="*/ 2147483647 w 797"/>
                <a:gd name="T95" fmla="*/ 2147483647 h 1002"/>
                <a:gd name="T96" fmla="*/ 2147483647 w 797"/>
                <a:gd name="T97" fmla="*/ 2147483647 h 1002"/>
                <a:gd name="T98" fmla="*/ 2147483647 w 797"/>
                <a:gd name="T99" fmla="*/ 2147483647 h 1002"/>
                <a:gd name="T100" fmla="*/ 2147483647 w 797"/>
                <a:gd name="T101" fmla="*/ 2147483647 h 1002"/>
                <a:gd name="T102" fmla="*/ 2147483647 w 797"/>
                <a:gd name="T103" fmla="*/ 2147483647 h 1002"/>
                <a:gd name="T104" fmla="*/ 2147483647 w 797"/>
                <a:gd name="T105" fmla="*/ 2147483647 h 1002"/>
                <a:gd name="T106" fmla="*/ 2147483647 w 797"/>
                <a:gd name="T107" fmla="*/ 2147483647 h 1002"/>
                <a:gd name="T108" fmla="*/ 2147483647 w 797"/>
                <a:gd name="T109" fmla="*/ 2147483647 h 1002"/>
                <a:gd name="T110" fmla="*/ 2147483647 w 797"/>
                <a:gd name="T111" fmla="*/ 2147483647 h 1002"/>
                <a:gd name="T112" fmla="*/ 2147483647 w 797"/>
                <a:gd name="T113" fmla="*/ 2147483647 h 1002"/>
                <a:gd name="T114" fmla="*/ 2147483647 w 797"/>
                <a:gd name="T115" fmla="*/ 2147483647 h 1002"/>
                <a:gd name="T116" fmla="*/ 2147483647 w 797"/>
                <a:gd name="T117" fmla="*/ 2147483647 h 1002"/>
                <a:gd name="T118" fmla="*/ 2147483647 w 797"/>
                <a:gd name="T119" fmla="*/ 2147483647 h 100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797"/>
                <a:gd name="T181" fmla="*/ 0 h 1002"/>
                <a:gd name="T182" fmla="*/ 797 w 797"/>
                <a:gd name="T183" fmla="*/ 1002 h 100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797" h="1002">
                  <a:moveTo>
                    <a:pt x="3" y="13"/>
                  </a:moveTo>
                  <a:lnTo>
                    <a:pt x="0" y="77"/>
                  </a:lnTo>
                  <a:lnTo>
                    <a:pt x="2" y="111"/>
                  </a:lnTo>
                  <a:lnTo>
                    <a:pt x="6" y="115"/>
                  </a:lnTo>
                  <a:lnTo>
                    <a:pt x="10" y="119"/>
                  </a:lnTo>
                  <a:lnTo>
                    <a:pt x="8" y="117"/>
                  </a:lnTo>
                  <a:lnTo>
                    <a:pt x="10" y="116"/>
                  </a:lnTo>
                  <a:lnTo>
                    <a:pt x="13" y="116"/>
                  </a:lnTo>
                  <a:lnTo>
                    <a:pt x="18" y="116"/>
                  </a:lnTo>
                  <a:lnTo>
                    <a:pt x="19" y="118"/>
                  </a:lnTo>
                  <a:lnTo>
                    <a:pt x="20" y="119"/>
                  </a:lnTo>
                  <a:lnTo>
                    <a:pt x="22" y="117"/>
                  </a:lnTo>
                  <a:lnTo>
                    <a:pt x="24" y="116"/>
                  </a:lnTo>
                  <a:lnTo>
                    <a:pt x="28" y="115"/>
                  </a:lnTo>
                  <a:lnTo>
                    <a:pt x="31" y="115"/>
                  </a:lnTo>
                  <a:lnTo>
                    <a:pt x="35" y="116"/>
                  </a:lnTo>
                  <a:lnTo>
                    <a:pt x="39" y="119"/>
                  </a:lnTo>
                  <a:lnTo>
                    <a:pt x="40" y="120"/>
                  </a:lnTo>
                  <a:lnTo>
                    <a:pt x="42" y="122"/>
                  </a:lnTo>
                  <a:lnTo>
                    <a:pt x="44" y="124"/>
                  </a:lnTo>
                  <a:lnTo>
                    <a:pt x="48" y="126"/>
                  </a:lnTo>
                  <a:lnTo>
                    <a:pt x="50" y="128"/>
                  </a:lnTo>
                  <a:lnTo>
                    <a:pt x="53" y="131"/>
                  </a:lnTo>
                  <a:lnTo>
                    <a:pt x="56" y="133"/>
                  </a:lnTo>
                  <a:lnTo>
                    <a:pt x="57" y="134"/>
                  </a:lnTo>
                  <a:lnTo>
                    <a:pt x="65" y="138"/>
                  </a:lnTo>
                  <a:lnTo>
                    <a:pt x="62" y="138"/>
                  </a:lnTo>
                  <a:lnTo>
                    <a:pt x="63" y="139"/>
                  </a:lnTo>
                  <a:lnTo>
                    <a:pt x="65" y="141"/>
                  </a:lnTo>
                  <a:lnTo>
                    <a:pt x="66" y="146"/>
                  </a:lnTo>
                  <a:lnTo>
                    <a:pt x="73" y="147"/>
                  </a:lnTo>
                  <a:lnTo>
                    <a:pt x="74" y="154"/>
                  </a:lnTo>
                  <a:lnTo>
                    <a:pt x="87" y="152"/>
                  </a:lnTo>
                  <a:lnTo>
                    <a:pt x="87" y="154"/>
                  </a:lnTo>
                  <a:lnTo>
                    <a:pt x="88" y="154"/>
                  </a:lnTo>
                  <a:lnTo>
                    <a:pt x="90" y="153"/>
                  </a:lnTo>
                  <a:lnTo>
                    <a:pt x="95" y="152"/>
                  </a:lnTo>
                  <a:lnTo>
                    <a:pt x="95" y="148"/>
                  </a:lnTo>
                  <a:lnTo>
                    <a:pt x="98" y="149"/>
                  </a:lnTo>
                  <a:lnTo>
                    <a:pt x="101" y="149"/>
                  </a:lnTo>
                  <a:lnTo>
                    <a:pt x="102" y="148"/>
                  </a:lnTo>
                  <a:lnTo>
                    <a:pt x="103" y="144"/>
                  </a:lnTo>
                  <a:lnTo>
                    <a:pt x="109" y="151"/>
                  </a:lnTo>
                  <a:lnTo>
                    <a:pt x="110" y="153"/>
                  </a:lnTo>
                  <a:lnTo>
                    <a:pt x="112" y="153"/>
                  </a:lnTo>
                  <a:lnTo>
                    <a:pt x="120" y="156"/>
                  </a:lnTo>
                  <a:lnTo>
                    <a:pt x="142" y="165"/>
                  </a:lnTo>
                  <a:lnTo>
                    <a:pt x="139" y="181"/>
                  </a:lnTo>
                  <a:lnTo>
                    <a:pt x="144" y="181"/>
                  </a:lnTo>
                  <a:lnTo>
                    <a:pt x="144" y="189"/>
                  </a:lnTo>
                  <a:lnTo>
                    <a:pt x="148" y="185"/>
                  </a:lnTo>
                  <a:lnTo>
                    <a:pt x="152" y="193"/>
                  </a:lnTo>
                  <a:lnTo>
                    <a:pt x="154" y="191"/>
                  </a:lnTo>
                  <a:lnTo>
                    <a:pt x="157" y="192"/>
                  </a:lnTo>
                  <a:lnTo>
                    <a:pt x="169" y="192"/>
                  </a:lnTo>
                  <a:lnTo>
                    <a:pt x="184" y="195"/>
                  </a:lnTo>
                  <a:lnTo>
                    <a:pt x="198" y="212"/>
                  </a:lnTo>
                  <a:lnTo>
                    <a:pt x="203" y="221"/>
                  </a:lnTo>
                  <a:lnTo>
                    <a:pt x="208" y="231"/>
                  </a:lnTo>
                  <a:lnTo>
                    <a:pt x="206" y="232"/>
                  </a:lnTo>
                  <a:lnTo>
                    <a:pt x="206" y="234"/>
                  </a:lnTo>
                  <a:lnTo>
                    <a:pt x="207" y="237"/>
                  </a:lnTo>
                  <a:lnTo>
                    <a:pt x="207" y="242"/>
                  </a:lnTo>
                  <a:lnTo>
                    <a:pt x="207" y="249"/>
                  </a:lnTo>
                  <a:lnTo>
                    <a:pt x="209" y="253"/>
                  </a:lnTo>
                  <a:lnTo>
                    <a:pt x="211" y="260"/>
                  </a:lnTo>
                  <a:lnTo>
                    <a:pt x="212" y="269"/>
                  </a:lnTo>
                  <a:lnTo>
                    <a:pt x="214" y="279"/>
                  </a:lnTo>
                  <a:lnTo>
                    <a:pt x="215" y="289"/>
                  </a:lnTo>
                  <a:lnTo>
                    <a:pt x="216" y="298"/>
                  </a:lnTo>
                  <a:lnTo>
                    <a:pt x="217" y="306"/>
                  </a:lnTo>
                  <a:lnTo>
                    <a:pt x="217" y="312"/>
                  </a:lnTo>
                  <a:lnTo>
                    <a:pt x="220" y="321"/>
                  </a:lnTo>
                  <a:lnTo>
                    <a:pt x="226" y="325"/>
                  </a:lnTo>
                  <a:lnTo>
                    <a:pt x="225" y="327"/>
                  </a:lnTo>
                  <a:lnTo>
                    <a:pt x="221" y="332"/>
                  </a:lnTo>
                  <a:lnTo>
                    <a:pt x="229" y="335"/>
                  </a:lnTo>
                  <a:lnTo>
                    <a:pt x="231" y="336"/>
                  </a:lnTo>
                  <a:lnTo>
                    <a:pt x="233" y="337"/>
                  </a:lnTo>
                  <a:lnTo>
                    <a:pt x="235" y="339"/>
                  </a:lnTo>
                  <a:lnTo>
                    <a:pt x="237" y="343"/>
                  </a:lnTo>
                  <a:lnTo>
                    <a:pt x="238" y="347"/>
                  </a:lnTo>
                  <a:lnTo>
                    <a:pt x="239" y="352"/>
                  </a:lnTo>
                  <a:lnTo>
                    <a:pt x="240" y="358"/>
                  </a:lnTo>
                  <a:lnTo>
                    <a:pt x="239" y="365"/>
                  </a:lnTo>
                  <a:lnTo>
                    <a:pt x="244" y="378"/>
                  </a:lnTo>
                  <a:lnTo>
                    <a:pt x="242" y="391"/>
                  </a:lnTo>
                  <a:lnTo>
                    <a:pt x="242" y="396"/>
                  </a:lnTo>
                  <a:lnTo>
                    <a:pt x="244" y="404"/>
                  </a:lnTo>
                  <a:lnTo>
                    <a:pt x="242" y="415"/>
                  </a:lnTo>
                  <a:lnTo>
                    <a:pt x="262" y="444"/>
                  </a:lnTo>
                  <a:lnTo>
                    <a:pt x="261" y="453"/>
                  </a:lnTo>
                  <a:lnTo>
                    <a:pt x="264" y="454"/>
                  </a:lnTo>
                  <a:lnTo>
                    <a:pt x="264" y="456"/>
                  </a:lnTo>
                  <a:lnTo>
                    <a:pt x="264" y="458"/>
                  </a:lnTo>
                  <a:lnTo>
                    <a:pt x="267" y="459"/>
                  </a:lnTo>
                  <a:lnTo>
                    <a:pt x="268" y="476"/>
                  </a:lnTo>
                  <a:lnTo>
                    <a:pt x="278" y="478"/>
                  </a:lnTo>
                  <a:lnTo>
                    <a:pt x="276" y="479"/>
                  </a:lnTo>
                  <a:lnTo>
                    <a:pt x="278" y="493"/>
                  </a:lnTo>
                  <a:lnTo>
                    <a:pt x="275" y="494"/>
                  </a:lnTo>
                  <a:lnTo>
                    <a:pt x="272" y="497"/>
                  </a:lnTo>
                  <a:lnTo>
                    <a:pt x="270" y="501"/>
                  </a:lnTo>
                  <a:lnTo>
                    <a:pt x="270" y="506"/>
                  </a:lnTo>
                  <a:lnTo>
                    <a:pt x="274" y="506"/>
                  </a:lnTo>
                  <a:lnTo>
                    <a:pt x="272" y="506"/>
                  </a:lnTo>
                  <a:lnTo>
                    <a:pt x="272" y="508"/>
                  </a:lnTo>
                  <a:lnTo>
                    <a:pt x="273" y="510"/>
                  </a:lnTo>
                  <a:lnTo>
                    <a:pt x="274" y="515"/>
                  </a:lnTo>
                  <a:lnTo>
                    <a:pt x="278" y="515"/>
                  </a:lnTo>
                  <a:lnTo>
                    <a:pt x="276" y="515"/>
                  </a:lnTo>
                  <a:lnTo>
                    <a:pt x="276" y="516"/>
                  </a:lnTo>
                  <a:lnTo>
                    <a:pt x="277" y="519"/>
                  </a:lnTo>
                  <a:lnTo>
                    <a:pt x="278" y="523"/>
                  </a:lnTo>
                  <a:lnTo>
                    <a:pt x="282" y="523"/>
                  </a:lnTo>
                  <a:lnTo>
                    <a:pt x="282" y="531"/>
                  </a:lnTo>
                  <a:lnTo>
                    <a:pt x="286" y="535"/>
                  </a:lnTo>
                  <a:lnTo>
                    <a:pt x="290" y="535"/>
                  </a:lnTo>
                  <a:lnTo>
                    <a:pt x="295" y="529"/>
                  </a:lnTo>
                  <a:lnTo>
                    <a:pt x="299" y="534"/>
                  </a:lnTo>
                  <a:lnTo>
                    <a:pt x="310" y="542"/>
                  </a:lnTo>
                  <a:lnTo>
                    <a:pt x="306" y="588"/>
                  </a:lnTo>
                  <a:lnTo>
                    <a:pt x="314" y="584"/>
                  </a:lnTo>
                  <a:lnTo>
                    <a:pt x="315" y="584"/>
                  </a:lnTo>
                  <a:lnTo>
                    <a:pt x="317" y="584"/>
                  </a:lnTo>
                  <a:lnTo>
                    <a:pt x="320" y="584"/>
                  </a:lnTo>
                  <a:lnTo>
                    <a:pt x="321" y="582"/>
                  </a:lnTo>
                  <a:lnTo>
                    <a:pt x="321" y="584"/>
                  </a:lnTo>
                  <a:lnTo>
                    <a:pt x="320" y="586"/>
                  </a:lnTo>
                  <a:lnTo>
                    <a:pt x="320" y="589"/>
                  </a:lnTo>
                  <a:lnTo>
                    <a:pt x="320" y="592"/>
                  </a:lnTo>
                  <a:lnTo>
                    <a:pt x="320" y="595"/>
                  </a:lnTo>
                  <a:lnTo>
                    <a:pt x="321" y="598"/>
                  </a:lnTo>
                  <a:lnTo>
                    <a:pt x="321" y="599"/>
                  </a:lnTo>
                  <a:lnTo>
                    <a:pt x="323" y="600"/>
                  </a:lnTo>
                  <a:lnTo>
                    <a:pt x="323" y="608"/>
                  </a:lnTo>
                  <a:lnTo>
                    <a:pt x="327" y="608"/>
                  </a:lnTo>
                  <a:lnTo>
                    <a:pt x="325" y="608"/>
                  </a:lnTo>
                  <a:lnTo>
                    <a:pt x="325" y="609"/>
                  </a:lnTo>
                  <a:lnTo>
                    <a:pt x="326" y="611"/>
                  </a:lnTo>
                  <a:lnTo>
                    <a:pt x="327" y="616"/>
                  </a:lnTo>
                  <a:lnTo>
                    <a:pt x="331" y="616"/>
                  </a:lnTo>
                  <a:lnTo>
                    <a:pt x="349" y="642"/>
                  </a:lnTo>
                  <a:lnTo>
                    <a:pt x="348" y="649"/>
                  </a:lnTo>
                  <a:lnTo>
                    <a:pt x="350" y="658"/>
                  </a:lnTo>
                  <a:lnTo>
                    <a:pt x="351" y="663"/>
                  </a:lnTo>
                  <a:lnTo>
                    <a:pt x="355" y="667"/>
                  </a:lnTo>
                  <a:lnTo>
                    <a:pt x="359" y="669"/>
                  </a:lnTo>
                  <a:lnTo>
                    <a:pt x="363" y="670"/>
                  </a:lnTo>
                  <a:lnTo>
                    <a:pt x="370" y="671"/>
                  </a:lnTo>
                  <a:lnTo>
                    <a:pt x="379" y="674"/>
                  </a:lnTo>
                  <a:lnTo>
                    <a:pt x="381" y="681"/>
                  </a:lnTo>
                  <a:lnTo>
                    <a:pt x="385" y="682"/>
                  </a:lnTo>
                  <a:lnTo>
                    <a:pt x="388" y="686"/>
                  </a:lnTo>
                  <a:lnTo>
                    <a:pt x="391" y="689"/>
                  </a:lnTo>
                  <a:lnTo>
                    <a:pt x="398" y="690"/>
                  </a:lnTo>
                  <a:lnTo>
                    <a:pt x="404" y="700"/>
                  </a:lnTo>
                  <a:lnTo>
                    <a:pt x="403" y="699"/>
                  </a:lnTo>
                  <a:lnTo>
                    <a:pt x="402" y="700"/>
                  </a:lnTo>
                  <a:lnTo>
                    <a:pt x="403" y="702"/>
                  </a:lnTo>
                  <a:lnTo>
                    <a:pt x="404" y="704"/>
                  </a:lnTo>
                  <a:lnTo>
                    <a:pt x="405" y="708"/>
                  </a:lnTo>
                  <a:lnTo>
                    <a:pt x="407" y="710"/>
                  </a:lnTo>
                  <a:lnTo>
                    <a:pt x="408" y="712"/>
                  </a:lnTo>
                  <a:lnTo>
                    <a:pt x="409" y="714"/>
                  </a:lnTo>
                  <a:lnTo>
                    <a:pt x="411" y="715"/>
                  </a:lnTo>
                  <a:lnTo>
                    <a:pt x="413" y="717"/>
                  </a:lnTo>
                  <a:lnTo>
                    <a:pt x="413" y="721"/>
                  </a:lnTo>
                  <a:lnTo>
                    <a:pt x="413" y="724"/>
                  </a:lnTo>
                  <a:lnTo>
                    <a:pt x="411" y="721"/>
                  </a:lnTo>
                  <a:lnTo>
                    <a:pt x="413" y="722"/>
                  </a:lnTo>
                  <a:lnTo>
                    <a:pt x="414" y="725"/>
                  </a:lnTo>
                  <a:lnTo>
                    <a:pt x="416" y="728"/>
                  </a:lnTo>
                  <a:lnTo>
                    <a:pt x="418" y="731"/>
                  </a:lnTo>
                  <a:lnTo>
                    <a:pt x="420" y="733"/>
                  </a:lnTo>
                  <a:lnTo>
                    <a:pt x="421" y="735"/>
                  </a:lnTo>
                  <a:lnTo>
                    <a:pt x="421" y="740"/>
                  </a:lnTo>
                  <a:lnTo>
                    <a:pt x="423" y="743"/>
                  </a:lnTo>
                  <a:lnTo>
                    <a:pt x="426" y="746"/>
                  </a:lnTo>
                  <a:lnTo>
                    <a:pt x="430" y="749"/>
                  </a:lnTo>
                  <a:lnTo>
                    <a:pt x="440" y="751"/>
                  </a:lnTo>
                  <a:lnTo>
                    <a:pt x="460" y="763"/>
                  </a:lnTo>
                  <a:lnTo>
                    <a:pt x="460" y="759"/>
                  </a:lnTo>
                  <a:lnTo>
                    <a:pt x="467" y="759"/>
                  </a:lnTo>
                  <a:lnTo>
                    <a:pt x="487" y="764"/>
                  </a:lnTo>
                  <a:lnTo>
                    <a:pt x="492" y="787"/>
                  </a:lnTo>
                  <a:lnTo>
                    <a:pt x="489" y="810"/>
                  </a:lnTo>
                  <a:lnTo>
                    <a:pt x="499" y="821"/>
                  </a:lnTo>
                  <a:lnTo>
                    <a:pt x="500" y="845"/>
                  </a:lnTo>
                  <a:lnTo>
                    <a:pt x="501" y="848"/>
                  </a:lnTo>
                  <a:lnTo>
                    <a:pt x="499" y="851"/>
                  </a:lnTo>
                  <a:lnTo>
                    <a:pt x="496" y="855"/>
                  </a:lnTo>
                  <a:lnTo>
                    <a:pt x="495" y="859"/>
                  </a:lnTo>
                  <a:lnTo>
                    <a:pt x="497" y="864"/>
                  </a:lnTo>
                  <a:lnTo>
                    <a:pt x="506" y="869"/>
                  </a:lnTo>
                  <a:lnTo>
                    <a:pt x="514" y="872"/>
                  </a:lnTo>
                  <a:lnTo>
                    <a:pt x="517" y="873"/>
                  </a:lnTo>
                  <a:lnTo>
                    <a:pt x="520" y="876"/>
                  </a:lnTo>
                  <a:lnTo>
                    <a:pt x="522" y="879"/>
                  </a:lnTo>
                  <a:lnTo>
                    <a:pt x="523" y="883"/>
                  </a:lnTo>
                  <a:lnTo>
                    <a:pt x="537" y="890"/>
                  </a:lnTo>
                  <a:lnTo>
                    <a:pt x="537" y="886"/>
                  </a:lnTo>
                  <a:lnTo>
                    <a:pt x="549" y="886"/>
                  </a:lnTo>
                  <a:lnTo>
                    <a:pt x="549" y="890"/>
                  </a:lnTo>
                  <a:lnTo>
                    <a:pt x="562" y="890"/>
                  </a:lnTo>
                  <a:lnTo>
                    <a:pt x="562" y="898"/>
                  </a:lnTo>
                  <a:lnTo>
                    <a:pt x="565" y="898"/>
                  </a:lnTo>
                  <a:lnTo>
                    <a:pt x="577" y="923"/>
                  </a:lnTo>
                  <a:lnTo>
                    <a:pt x="581" y="930"/>
                  </a:lnTo>
                  <a:lnTo>
                    <a:pt x="584" y="933"/>
                  </a:lnTo>
                  <a:lnTo>
                    <a:pt x="583" y="934"/>
                  </a:lnTo>
                  <a:lnTo>
                    <a:pt x="584" y="937"/>
                  </a:lnTo>
                  <a:lnTo>
                    <a:pt x="587" y="940"/>
                  </a:lnTo>
                  <a:lnTo>
                    <a:pt x="591" y="942"/>
                  </a:lnTo>
                  <a:lnTo>
                    <a:pt x="594" y="943"/>
                  </a:lnTo>
                  <a:lnTo>
                    <a:pt x="594" y="947"/>
                  </a:lnTo>
                  <a:lnTo>
                    <a:pt x="596" y="950"/>
                  </a:lnTo>
                  <a:lnTo>
                    <a:pt x="597" y="954"/>
                  </a:lnTo>
                  <a:lnTo>
                    <a:pt x="602" y="951"/>
                  </a:lnTo>
                  <a:lnTo>
                    <a:pt x="620" y="954"/>
                  </a:lnTo>
                  <a:lnTo>
                    <a:pt x="623" y="956"/>
                  </a:lnTo>
                  <a:lnTo>
                    <a:pt x="627" y="957"/>
                  </a:lnTo>
                  <a:lnTo>
                    <a:pt x="631" y="957"/>
                  </a:lnTo>
                  <a:lnTo>
                    <a:pt x="635" y="956"/>
                  </a:lnTo>
                  <a:lnTo>
                    <a:pt x="639" y="956"/>
                  </a:lnTo>
                  <a:lnTo>
                    <a:pt x="641" y="957"/>
                  </a:lnTo>
                  <a:lnTo>
                    <a:pt x="642" y="959"/>
                  </a:lnTo>
                  <a:lnTo>
                    <a:pt x="642" y="965"/>
                  </a:lnTo>
                  <a:lnTo>
                    <a:pt x="643" y="974"/>
                  </a:lnTo>
                  <a:lnTo>
                    <a:pt x="650" y="981"/>
                  </a:lnTo>
                  <a:lnTo>
                    <a:pt x="663" y="995"/>
                  </a:lnTo>
                  <a:lnTo>
                    <a:pt x="663" y="999"/>
                  </a:lnTo>
                  <a:lnTo>
                    <a:pt x="666" y="1000"/>
                  </a:lnTo>
                  <a:lnTo>
                    <a:pt x="669" y="1001"/>
                  </a:lnTo>
                  <a:lnTo>
                    <a:pt x="671" y="1001"/>
                  </a:lnTo>
                  <a:lnTo>
                    <a:pt x="673" y="1000"/>
                  </a:lnTo>
                  <a:lnTo>
                    <a:pt x="676" y="1000"/>
                  </a:lnTo>
                  <a:lnTo>
                    <a:pt x="678" y="999"/>
                  </a:lnTo>
                  <a:lnTo>
                    <a:pt x="681" y="999"/>
                  </a:lnTo>
                  <a:lnTo>
                    <a:pt x="684" y="999"/>
                  </a:lnTo>
                  <a:lnTo>
                    <a:pt x="704" y="992"/>
                  </a:lnTo>
                  <a:lnTo>
                    <a:pt x="711" y="984"/>
                  </a:lnTo>
                  <a:lnTo>
                    <a:pt x="727" y="975"/>
                  </a:lnTo>
                  <a:lnTo>
                    <a:pt x="727" y="974"/>
                  </a:lnTo>
                  <a:lnTo>
                    <a:pt x="728" y="973"/>
                  </a:lnTo>
                  <a:lnTo>
                    <a:pt x="730" y="972"/>
                  </a:lnTo>
                  <a:lnTo>
                    <a:pt x="731" y="970"/>
                  </a:lnTo>
                  <a:lnTo>
                    <a:pt x="733" y="967"/>
                  </a:lnTo>
                  <a:lnTo>
                    <a:pt x="736" y="964"/>
                  </a:lnTo>
                  <a:lnTo>
                    <a:pt x="740" y="961"/>
                  </a:lnTo>
                  <a:lnTo>
                    <a:pt x="744" y="958"/>
                  </a:lnTo>
                  <a:lnTo>
                    <a:pt x="745" y="952"/>
                  </a:lnTo>
                  <a:lnTo>
                    <a:pt x="749" y="950"/>
                  </a:lnTo>
                  <a:lnTo>
                    <a:pt x="753" y="946"/>
                  </a:lnTo>
                  <a:lnTo>
                    <a:pt x="758" y="942"/>
                  </a:lnTo>
                  <a:lnTo>
                    <a:pt x="761" y="939"/>
                  </a:lnTo>
                  <a:lnTo>
                    <a:pt x="769" y="921"/>
                  </a:lnTo>
                  <a:lnTo>
                    <a:pt x="771" y="918"/>
                  </a:lnTo>
                  <a:lnTo>
                    <a:pt x="773" y="913"/>
                  </a:lnTo>
                  <a:lnTo>
                    <a:pt x="775" y="905"/>
                  </a:lnTo>
                  <a:lnTo>
                    <a:pt x="776" y="896"/>
                  </a:lnTo>
                  <a:lnTo>
                    <a:pt x="778" y="888"/>
                  </a:lnTo>
                  <a:lnTo>
                    <a:pt x="778" y="880"/>
                  </a:lnTo>
                  <a:lnTo>
                    <a:pt x="778" y="875"/>
                  </a:lnTo>
                  <a:lnTo>
                    <a:pt x="776" y="873"/>
                  </a:lnTo>
                  <a:lnTo>
                    <a:pt x="775" y="854"/>
                  </a:lnTo>
                  <a:lnTo>
                    <a:pt x="760" y="814"/>
                  </a:lnTo>
                  <a:lnTo>
                    <a:pt x="747" y="803"/>
                  </a:lnTo>
                  <a:lnTo>
                    <a:pt x="747" y="796"/>
                  </a:lnTo>
                  <a:lnTo>
                    <a:pt x="742" y="795"/>
                  </a:lnTo>
                  <a:lnTo>
                    <a:pt x="737" y="791"/>
                  </a:lnTo>
                  <a:lnTo>
                    <a:pt x="733" y="787"/>
                  </a:lnTo>
                  <a:lnTo>
                    <a:pt x="731" y="783"/>
                  </a:lnTo>
                  <a:lnTo>
                    <a:pt x="732" y="781"/>
                  </a:lnTo>
                  <a:lnTo>
                    <a:pt x="732" y="777"/>
                  </a:lnTo>
                  <a:lnTo>
                    <a:pt x="730" y="771"/>
                  </a:lnTo>
                  <a:lnTo>
                    <a:pt x="728" y="764"/>
                  </a:lnTo>
                  <a:lnTo>
                    <a:pt x="726" y="757"/>
                  </a:lnTo>
                  <a:lnTo>
                    <a:pt x="723" y="751"/>
                  </a:lnTo>
                  <a:lnTo>
                    <a:pt x="721" y="746"/>
                  </a:lnTo>
                  <a:lnTo>
                    <a:pt x="720" y="743"/>
                  </a:lnTo>
                  <a:lnTo>
                    <a:pt x="715" y="740"/>
                  </a:lnTo>
                  <a:lnTo>
                    <a:pt x="713" y="708"/>
                  </a:lnTo>
                  <a:lnTo>
                    <a:pt x="727" y="703"/>
                  </a:lnTo>
                  <a:lnTo>
                    <a:pt x="779" y="709"/>
                  </a:lnTo>
                  <a:lnTo>
                    <a:pt x="783" y="705"/>
                  </a:lnTo>
                  <a:lnTo>
                    <a:pt x="784" y="691"/>
                  </a:lnTo>
                  <a:lnTo>
                    <a:pt x="792" y="671"/>
                  </a:lnTo>
                  <a:lnTo>
                    <a:pt x="786" y="553"/>
                  </a:lnTo>
                  <a:lnTo>
                    <a:pt x="786" y="545"/>
                  </a:lnTo>
                  <a:lnTo>
                    <a:pt x="787" y="534"/>
                  </a:lnTo>
                  <a:lnTo>
                    <a:pt x="788" y="521"/>
                  </a:lnTo>
                  <a:lnTo>
                    <a:pt x="791" y="508"/>
                  </a:lnTo>
                  <a:lnTo>
                    <a:pt x="793" y="494"/>
                  </a:lnTo>
                  <a:lnTo>
                    <a:pt x="794" y="483"/>
                  </a:lnTo>
                  <a:lnTo>
                    <a:pt x="795" y="474"/>
                  </a:lnTo>
                  <a:lnTo>
                    <a:pt x="796" y="470"/>
                  </a:lnTo>
                  <a:lnTo>
                    <a:pt x="796" y="422"/>
                  </a:lnTo>
                  <a:lnTo>
                    <a:pt x="781" y="339"/>
                  </a:lnTo>
                  <a:lnTo>
                    <a:pt x="781" y="313"/>
                  </a:lnTo>
                  <a:lnTo>
                    <a:pt x="765" y="239"/>
                  </a:lnTo>
                  <a:lnTo>
                    <a:pt x="764" y="237"/>
                  </a:lnTo>
                  <a:lnTo>
                    <a:pt x="760" y="229"/>
                  </a:lnTo>
                  <a:lnTo>
                    <a:pt x="745" y="227"/>
                  </a:lnTo>
                  <a:lnTo>
                    <a:pt x="687" y="227"/>
                  </a:lnTo>
                  <a:lnTo>
                    <a:pt x="673" y="222"/>
                  </a:lnTo>
                  <a:lnTo>
                    <a:pt x="597" y="223"/>
                  </a:lnTo>
                  <a:lnTo>
                    <a:pt x="595" y="223"/>
                  </a:lnTo>
                  <a:lnTo>
                    <a:pt x="591" y="223"/>
                  </a:lnTo>
                  <a:lnTo>
                    <a:pt x="586" y="223"/>
                  </a:lnTo>
                  <a:lnTo>
                    <a:pt x="580" y="223"/>
                  </a:lnTo>
                  <a:lnTo>
                    <a:pt x="573" y="223"/>
                  </a:lnTo>
                  <a:lnTo>
                    <a:pt x="566" y="223"/>
                  </a:lnTo>
                  <a:lnTo>
                    <a:pt x="558" y="223"/>
                  </a:lnTo>
                  <a:lnTo>
                    <a:pt x="550" y="223"/>
                  </a:lnTo>
                  <a:lnTo>
                    <a:pt x="542" y="223"/>
                  </a:lnTo>
                  <a:lnTo>
                    <a:pt x="534" y="223"/>
                  </a:lnTo>
                  <a:lnTo>
                    <a:pt x="526" y="223"/>
                  </a:lnTo>
                  <a:lnTo>
                    <a:pt x="519" y="223"/>
                  </a:lnTo>
                  <a:lnTo>
                    <a:pt x="512" y="223"/>
                  </a:lnTo>
                  <a:lnTo>
                    <a:pt x="507" y="223"/>
                  </a:lnTo>
                  <a:lnTo>
                    <a:pt x="502" y="223"/>
                  </a:lnTo>
                  <a:lnTo>
                    <a:pt x="464" y="205"/>
                  </a:lnTo>
                  <a:lnTo>
                    <a:pt x="451" y="199"/>
                  </a:lnTo>
                  <a:lnTo>
                    <a:pt x="449" y="195"/>
                  </a:lnTo>
                  <a:lnTo>
                    <a:pt x="448" y="196"/>
                  </a:lnTo>
                  <a:lnTo>
                    <a:pt x="445" y="196"/>
                  </a:lnTo>
                  <a:lnTo>
                    <a:pt x="444" y="193"/>
                  </a:lnTo>
                  <a:lnTo>
                    <a:pt x="446" y="194"/>
                  </a:lnTo>
                  <a:lnTo>
                    <a:pt x="445" y="196"/>
                  </a:lnTo>
                  <a:lnTo>
                    <a:pt x="441" y="196"/>
                  </a:lnTo>
                  <a:lnTo>
                    <a:pt x="436" y="193"/>
                  </a:lnTo>
                  <a:lnTo>
                    <a:pt x="434" y="190"/>
                  </a:lnTo>
                  <a:lnTo>
                    <a:pt x="429" y="187"/>
                  </a:lnTo>
                  <a:lnTo>
                    <a:pt x="423" y="185"/>
                  </a:lnTo>
                  <a:lnTo>
                    <a:pt x="419" y="185"/>
                  </a:lnTo>
                  <a:lnTo>
                    <a:pt x="419" y="181"/>
                  </a:lnTo>
                  <a:lnTo>
                    <a:pt x="418" y="181"/>
                  </a:lnTo>
                  <a:lnTo>
                    <a:pt x="416" y="180"/>
                  </a:lnTo>
                  <a:lnTo>
                    <a:pt x="415" y="177"/>
                  </a:lnTo>
                  <a:lnTo>
                    <a:pt x="413" y="177"/>
                  </a:lnTo>
                  <a:lnTo>
                    <a:pt x="409" y="176"/>
                  </a:lnTo>
                  <a:lnTo>
                    <a:pt x="404" y="176"/>
                  </a:lnTo>
                  <a:lnTo>
                    <a:pt x="399" y="174"/>
                  </a:lnTo>
                  <a:lnTo>
                    <a:pt x="394" y="173"/>
                  </a:lnTo>
                  <a:lnTo>
                    <a:pt x="389" y="172"/>
                  </a:lnTo>
                  <a:lnTo>
                    <a:pt x="387" y="171"/>
                  </a:lnTo>
                  <a:lnTo>
                    <a:pt x="385" y="169"/>
                  </a:lnTo>
                  <a:lnTo>
                    <a:pt x="377" y="166"/>
                  </a:lnTo>
                  <a:lnTo>
                    <a:pt x="372" y="163"/>
                  </a:lnTo>
                  <a:lnTo>
                    <a:pt x="369" y="161"/>
                  </a:lnTo>
                  <a:lnTo>
                    <a:pt x="365" y="160"/>
                  </a:lnTo>
                  <a:lnTo>
                    <a:pt x="361" y="158"/>
                  </a:lnTo>
                  <a:lnTo>
                    <a:pt x="357" y="157"/>
                  </a:lnTo>
                  <a:lnTo>
                    <a:pt x="353" y="156"/>
                  </a:lnTo>
                  <a:lnTo>
                    <a:pt x="349" y="155"/>
                  </a:lnTo>
                  <a:lnTo>
                    <a:pt x="345" y="153"/>
                  </a:lnTo>
                  <a:lnTo>
                    <a:pt x="342" y="152"/>
                  </a:lnTo>
                  <a:lnTo>
                    <a:pt x="342" y="148"/>
                  </a:lnTo>
                  <a:lnTo>
                    <a:pt x="332" y="147"/>
                  </a:lnTo>
                  <a:lnTo>
                    <a:pt x="329" y="141"/>
                  </a:lnTo>
                  <a:lnTo>
                    <a:pt x="326" y="141"/>
                  </a:lnTo>
                  <a:lnTo>
                    <a:pt x="323" y="139"/>
                  </a:lnTo>
                  <a:lnTo>
                    <a:pt x="319" y="138"/>
                  </a:lnTo>
                  <a:lnTo>
                    <a:pt x="315" y="137"/>
                  </a:lnTo>
                  <a:lnTo>
                    <a:pt x="308" y="133"/>
                  </a:lnTo>
                  <a:lnTo>
                    <a:pt x="290" y="128"/>
                  </a:lnTo>
                  <a:lnTo>
                    <a:pt x="294" y="130"/>
                  </a:lnTo>
                  <a:lnTo>
                    <a:pt x="295" y="131"/>
                  </a:lnTo>
                  <a:lnTo>
                    <a:pt x="297" y="131"/>
                  </a:lnTo>
                  <a:lnTo>
                    <a:pt x="296" y="130"/>
                  </a:lnTo>
                  <a:lnTo>
                    <a:pt x="294" y="128"/>
                  </a:lnTo>
                  <a:lnTo>
                    <a:pt x="291" y="127"/>
                  </a:lnTo>
                  <a:lnTo>
                    <a:pt x="288" y="124"/>
                  </a:lnTo>
                  <a:lnTo>
                    <a:pt x="285" y="122"/>
                  </a:lnTo>
                  <a:lnTo>
                    <a:pt x="284" y="122"/>
                  </a:lnTo>
                  <a:lnTo>
                    <a:pt x="282" y="121"/>
                  </a:lnTo>
                  <a:lnTo>
                    <a:pt x="279" y="120"/>
                  </a:lnTo>
                  <a:lnTo>
                    <a:pt x="276" y="119"/>
                  </a:lnTo>
                  <a:lnTo>
                    <a:pt x="274" y="117"/>
                  </a:lnTo>
                  <a:lnTo>
                    <a:pt x="270" y="116"/>
                  </a:lnTo>
                  <a:lnTo>
                    <a:pt x="267" y="116"/>
                  </a:lnTo>
                  <a:lnTo>
                    <a:pt x="266" y="115"/>
                  </a:lnTo>
                  <a:lnTo>
                    <a:pt x="264" y="112"/>
                  </a:lnTo>
                  <a:lnTo>
                    <a:pt x="262" y="113"/>
                  </a:lnTo>
                  <a:lnTo>
                    <a:pt x="259" y="113"/>
                  </a:lnTo>
                  <a:lnTo>
                    <a:pt x="258" y="111"/>
                  </a:lnTo>
                  <a:lnTo>
                    <a:pt x="255" y="110"/>
                  </a:lnTo>
                  <a:lnTo>
                    <a:pt x="251" y="108"/>
                  </a:lnTo>
                  <a:lnTo>
                    <a:pt x="244" y="105"/>
                  </a:lnTo>
                  <a:lnTo>
                    <a:pt x="238" y="103"/>
                  </a:lnTo>
                  <a:lnTo>
                    <a:pt x="232" y="99"/>
                  </a:lnTo>
                  <a:lnTo>
                    <a:pt x="226" y="96"/>
                  </a:lnTo>
                  <a:lnTo>
                    <a:pt x="222" y="93"/>
                  </a:lnTo>
                  <a:lnTo>
                    <a:pt x="221" y="91"/>
                  </a:lnTo>
                  <a:lnTo>
                    <a:pt x="203" y="85"/>
                  </a:lnTo>
                  <a:lnTo>
                    <a:pt x="202" y="83"/>
                  </a:lnTo>
                  <a:lnTo>
                    <a:pt x="200" y="84"/>
                  </a:lnTo>
                  <a:lnTo>
                    <a:pt x="198" y="85"/>
                  </a:lnTo>
                  <a:lnTo>
                    <a:pt x="197" y="83"/>
                  </a:lnTo>
                  <a:lnTo>
                    <a:pt x="188" y="83"/>
                  </a:lnTo>
                  <a:lnTo>
                    <a:pt x="188" y="79"/>
                  </a:lnTo>
                  <a:lnTo>
                    <a:pt x="181" y="79"/>
                  </a:lnTo>
                  <a:lnTo>
                    <a:pt x="158" y="67"/>
                  </a:lnTo>
                  <a:lnTo>
                    <a:pt x="157" y="64"/>
                  </a:lnTo>
                  <a:lnTo>
                    <a:pt x="157" y="66"/>
                  </a:lnTo>
                  <a:lnTo>
                    <a:pt x="157" y="65"/>
                  </a:lnTo>
                  <a:lnTo>
                    <a:pt x="155" y="64"/>
                  </a:lnTo>
                  <a:lnTo>
                    <a:pt x="151" y="63"/>
                  </a:lnTo>
                  <a:lnTo>
                    <a:pt x="148" y="63"/>
                  </a:lnTo>
                  <a:lnTo>
                    <a:pt x="138" y="58"/>
                  </a:lnTo>
                  <a:lnTo>
                    <a:pt x="110" y="46"/>
                  </a:lnTo>
                  <a:lnTo>
                    <a:pt x="106" y="43"/>
                  </a:lnTo>
                  <a:lnTo>
                    <a:pt x="104" y="42"/>
                  </a:lnTo>
                  <a:lnTo>
                    <a:pt x="100" y="40"/>
                  </a:lnTo>
                  <a:lnTo>
                    <a:pt x="96" y="37"/>
                  </a:lnTo>
                  <a:lnTo>
                    <a:pt x="91" y="35"/>
                  </a:lnTo>
                  <a:lnTo>
                    <a:pt x="87" y="33"/>
                  </a:lnTo>
                  <a:lnTo>
                    <a:pt x="83" y="30"/>
                  </a:lnTo>
                  <a:lnTo>
                    <a:pt x="79" y="29"/>
                  </a:lnTo>
                  <a:lnTo>
                    <a:pt x="77" y="29"/>
                  </a:lnTo>
                  <a:lnTo>
                    <a:pt x="12" y="0"/>
                  </a:lnTo>
                  <a:lnTo>
                    <a:pt x="3" y="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8" name="Freeform 415"/>
            <p:cNvSpPr>
              <a:spLocks/>
            </p:cNvSpPr>
            <p:nvPr/>
          </p:nvSpPr>
          <p:spPr bwMode="auto">
            <a:xfrm>
              <a:off x="5384153" y="4767966"/>
              <a:ext cx="438405" cy="518817"/>
            </a:xfrm>
            <a:custGeom>
              <a:avLst/>
              <a:gdLst>
                <a:gd name="T0" fmla="*/ 2147483647 w 803"/>
                <a:gd name="T1" fmla="*/ 2147483647 h 1008"/>
                <a:gd name="T2" fmla="*/ 2147483647 w 803"/>
                <a:gd name="T3" fmla="*/ 2147483647 h 1008"/>
                <a:gd name="T4" fmla="*/ 2147483647 w 803"/>
                <a:gd name="T5" fmla="*/ 2147483647 h 1008"/>
                <a:gd name="T6" fmla="*/ 2147483647 w 803"/>
                <a:gd name="T7" fmla="*/ 2147483647 h 1008"/>
                <a:gd name="T8" fmla="*/ 2147483647 w 803"/>
                <a:gd name="T9" fmla="*/ 2147483647 h 1008"/>
                <a:gd name="T10" fmla="*/ 2147483647 w 803"/>
                <a:gd name="T11" fmla="*/ 2147483647 h 1008"/>
                <a:gd name="T12" fmla="*/ 2147483647 w 803"/>
                <a:gd name="T13" fmla="*/ 2147483647 h 1008"/>
                <a:gd name="T14" fmla="*/ 2147483647 w 803"/>
                <a:gd name="T15" fmla="*/ 2147483647 h 1008"/>
                <a:gd name="T16" fmla="*/ 2147483647 w 803"/>
                <a:gd name="T17" fmla="*/ 2147483647 h 1008"/>
                <a:gd name="T18" fmla="*/ 2147483647 w 803"/>
                <a:gd name="T19" fmla="*/ 2147483647 h 1008"/>
                <a:gd name="T20" fmla="*/ 2147483647 w 803"/>
                <a:gd name="T21" fmla="*/ 2147483647 h 1008"/>
                <a:gd name="T22" fmla="*/ 2147483647 w 803"/>
                <a:gd name="T23" fmla="*/ 2147483647 h 1008"/>
                <a:gd name="T24" fmla="*/ 2147483647 w 803"/>
                <a:gd name="T25" fmla="*/ 2147483647 h 1008"/>
                <a:gd name="T26" fmla="*/ 2147483647 w 803"/>
                <a:gd name="T27" fmla="*/ 2147483647 h 1008"/>
                <a:gd name="T28" fmla="*/ 2147483647 w 803"/>
                <a:gd name="T29" fmla="*/ 2147483647 h 1008"/>
                <a:gd name="T30" fmla="*/ 2147483647 w 803"/>
                <a:gd name="T31" fmla="*/ 2147483647 h 1008"/>
                <a:gd name="T32" fmla="*/ 2147483647 w 803"/>
                <a:gd name="T33" fmla="*/ 2147483647 h 1008"/>
                <a:gd name="T34" fmla="*/ 2147483647 w 803"/>
                <a:gd name="T35" fmla="*/ 2147483647 h 1008"/>
                <a:gd name="T36" fmla="*/ 2147483647 w 803"/>
                <a:gd name="T37" fmla="*/ 2147483647 h 1008"/>
                <a:gd name="T38" fmla="*/ 2147483647 w 803"/>
                <a:gd name="T39" fmla="*/ 2147483647 h 1008"/>
                <a:gd name="T40" fmla="*/ 2147483647 w 803"/>
                <a:gd name="T41" fmla="*/ 2147483647 h 1008"/>
                <a:gd name="T42" fmla="*/ 2147483647 w 803"/>
                <a:gd name="T43" fmla="*/ 2147483647 h 1008"/>
                <a:gd name="T44" fmla="*/ 2147483647 w 803"/>
                <a:gd name="T45" fmla="*/ 2147483647 h 1008"/>
                <a:gd name="T46" fmla="*/ 2147483647 w 803"/>
                <a:gd name="T47" fmla="*/ 2147483647 h 1008"/>
                <a:gd name="T48" fmla="*/ 2147483647 w 803"/>
                <a:gd name="T49" fmla="*/ 2147483647 h 1008"/>
                <a:gd name="T50" fmla="*/ 2147483647 w 803"/>
                <a:gd name="T51" fmla="*/ 2147483647 h 1008"/>
                <a:gd name="T52" fmla="*/ 2147483647 w 803"/>
                <a:gd name="T53" fmla="*/ 2147483647 h 1008"/>
                <a:gd name="T54" fmla="*/ 2147483647 w 803"/>
                <a:gd name="T55" fmla="*/ 2147483647 h 1008"/>
                <a:gd name="T56" fmla="*/ 2147483647 w 803"/>
                <a:gd name="T57" fmla="*/ 2147483647 h 1008"/>
                <a:gd name="T58" fmla="*/ 2147483647 w 803"/>
                <a:gd name="T59" fmla="*/ 2147483647 h 1008"/>
                <a:gd name="T60" fmla="*/ 2147483647 w 803"/>
                <a:gd name="T61" fmla="*/ 2147483647 h 1008"/>
                <a:gd name="T62" fmla="*/ 2147483647 w 803"/>
                <a:gd name="T63" fmla="*/ 2147483647 h 1008"/>
                <a:gd name="T64" fmla="*/ 2147483647 w 803"/>
                <a:gd name="T65" fmla="*/ 2147483647 h 1008"/>
                <a:gd name="T66" fmla="*/ 2147483647 w 803"/>
                <a:gd name="T67" fmla="*/ 2147483647 h 1008"/>
                <a:gd name="T68" fmla="*/ 2147483647 w 803"/>
                <a:gd name="T69" fmla="*/ 2147483647 h 1008"/>
                <a:gd name="T70" fmla="*/ 2147483647 w 803"/>
                <a:gd name="T71" fmla="*/ 2147483647 h 1008"/>
                <a:gd name="T72" fmla="*/ 2147483647 w 803"/>
                <a:gd name="T73" fmla="*/ 2147483647 h 1008"/>
                <a:gd name="T74" fmla="*/ 2147483647 w 803"/>
                <a:gd name="T75" fmla="*/ 2147483647 h 1008"/>
                <a:gd name="T76" fmla="*/ 2147483647 w 803"/>
                <a:gd name="T77" fmla="*/ 2147483647 h 1008"/>
                <a:gd name="T78" fmla="*/ 2147483647 w 803"/>
                <a:gd name="T79" fmla="*/ 2147483647 h 1008"/>
                <a:gd name="T80" fmla="*/ 2147483647 w 803"/>
                <a:gd name="T81" fmla="*/ 2147483647 h 1008"/>
                <a:gd name="T82" fmla="*/ 2147483647 w 803"/>
                <a:gd name="T83" fmla="*/ 2147483647 h 1008"/>
                <a:gd name="T84" fmla="*/ 2147483647 w 803"/>
                <a:gd name="T85" fmla="*/ 2147483647 h 1008"/>
                <a:gd name="T86" fmla="*/ 2147483647 w 803"/>
                <a:gd name="T87" fmla="*/ 2147483647 h 1008"/>
                <a:gd name="T88" fmla="*/ 2147483647 w 803"/>
                <a:gd name="T89" fmla="*/ 2147483647 h 1008"/>
                <a:gd name="T90" fmla="*/ 2147483647 w 803"/>
                <a:gd name="T91" fmla="*/ 2147483647 h 1008"/>
                <a:gd name="T92" fmla="*/ 2147483647 w 803"/>
                <a:gd name="T93" fmla="*/ 2147483647 h 1008"/>
                <a:gd name="T94" fmla="*/ 2147483647 w 803"/>
                <a:gd name="T95" fmla="*/ 2147483647 h 1008"/>
                <a:gd name="T96" fmla="*/ 2147483647 w 803"/>
                <a:gd name="T97" fmla="*/ 2147483647 h 1008"/>
                <a:gd name="T98" fmla="*/ 2147483647 w 803"/>
                <a:gd name="T99" fmla="*/ 2147483647 h 1008"/>
                <a:gd name="T100" fmla="*/ 2147483647 w 803"/>
                <a:gd name="T101" fmla="*/ 2147483647 h 1008"/>
                <a:gd name="T102" fmla="*/ 2147483647 w 803"/>
                <a:gd name="T103" fmla="*/ 2147483647 h 1008"/>
                <a:gd name="T104" fmla="*/ 2147483647 w 803"/>
                <a:gd name="T105" fmla="*/ 2147483647 h 1008"/>
                <a:gd name="T106" fmla="*/ 2147483647 w 803"/>
                <a:gd name="T107" fmla="*/ 2147483647 h 1008"/>
                <a:gd name="T108" fmla="*/ 2147483647 w 803"/>
                <a:gd name="T109" fmla="*/ 2147483647 h 1008"/>
                <a:gd name="T110" fmla="*/ 2147483647 w 803"/>
                <a:gd name="T111" fmla="*/ 2147483647 h 1008"/>
                <a:gd name="T112" fmla="*/ 2147483647 w 803"/>
                <a:gd name="T113" fmla="*/ 2147483647 h 1008"/>
                <a:gd name="T114" fmla="*/ 2147483647 w 803"/>
                <a:gd name="T115" fmla="*/ 2147483647 h 1008"/>
                <a:gd name="T116" fmla="*/ 2147483647 w 803"/>
                <a:gd name="T117" fmla="*/ 2147483647 h 1008"/>
                <a:gd name="T118" fmla="*/ 2147483647 w 803"/>
                <a:gd name="T119" fmla="*/ 2147483647 h 100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803"/>
                <a:gd name="T181" fmla="*/ 0 h 1008"/>
                <a:gd name="T182" fmla="*/ 803 w 803"/>
                <a:gd name="T183" fmla="*/ 1008 h 100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803" h="1008">
                  <a:moveTo>
                    <a:pt x="3" y="13"/>
                  </a:moveTo>
                  <a:lnTo>
                    <a:pt x="0" y="77"/>
                  </a:lnTo>
                  <a:lnTo>
                    <a:pt x="2" y="112"/>
                  </a:lnTo>
                  <a:lnTo>
                    <a:pt x="6" y="116"/>
                  </a:lnTo>
                  <a:lnTo>
                    <a:pt x="10" y="120"/>
                  </a:lnTo>
                  <a:lnTo>
                    <a:pt x="8" y="118"/>
                  </a:lnTo>
                  <a:lnTo>
                    <a:pt x="10" y="117"/>
                  </a:lnTo>
                  <a:lnTo>
                    <a:pt x="13" y="117"/>
                  </a:lnTo>
                  <a:lnTo>
                    <a:pt x="18" y="117"/>
                  </a:lnTo>
                  <a:lnTo>
                    <a:pt x="19" y="119"/>
                  </a:lnTo>
                  <a:lnTo>
                    <a:pt x="20" y="120"/>
                  </a:lnTo>
                  <a:lnTo>
                    <a:pt x="22" y="118"/>
                  </a:lnTo>
                  <a:lnTo>
                    <a:pt x="24" y="117"/>
                  </a:lnTo>
                  <a:lnTo>
                    <a:pt x="28" y="116"/>
                  </a:lnTo>
                  <a:lnTo>
                    <a:pt x="31" y="116"/>
                  </a:lnTo>
                  <a:lnTo>
                    <a:pt x="35" y="117"/>
                  </a:lnTo>
                  <a:lnTo>
                    <a:pt x="39" y="120"/>
                  </a:lnTo>
                  <a:lnTo>
                    <a:pt x="40" y="121"/>
                  </a:lnTo>
                  <a:lnTo>
                    <a:pt x="42" y="123"/>
                  </a:lnTo>
                  <a:lnTo>
                    <a:pt x="44" y="125"/>
                  </a:lnTo>
                  <a:lnTo>
                    <a:pt x="48" y="127"/>
                  </a:lnTo>
                  <a:lnTo>
                    <a:pt x="50" y="129"/>
                  </a:lnTo>
                  <a:lnTo>
                    <a:pt x="53" y="132"/>
                  </a:lnTo>
                  <a:lnTo>
                    <a:pt x="56" y="134"/>
                  </a:lnTo>
                  <a:lnTo>
                    <a:pt x="57" y="135"/>
                  </a:lnTo>
                  <a:lnTo>
                    <a:pt x="65" y="139"/>
                  </a:lnTo>
                  <a:lnTo>
                    <a:pt x="62" y="139"/>
                  </a:lnTo>
                  <a:lnTo>
                    <a:pt x="63" y="140"/>
                  </a:lnTo>
                  <a:lnTo>
                    <a:pt x="65" y="142"/>
                  </a:lnTo>
                  <a:lnTo>
                    <a:pt x="67" y="147"/>
                  </a:lnTo>
                  <a:lnTo>
                    <a:pt x="74" y="148"/>
                  </a:lnTo>
                  <a:lnTo>
                    <a:pt x="75" y="155"/>
                  </a:lnTo>
                  <a:lnTo>
                    <a:pt x="88" y="153"/>
                  </a:lnTo>
                  <a:lnTo>
                    <a:pt x="88" y="155"/>
                  </a:lnTo>
                  <a:lnTo>
                    <a:pt x="89" y="155"/>
                  </a:lnTo>
                  <a:lnTo>
                    <a:pt x="91" y="154"/>
                  </a:lnTo>
                  <a:lnTo>
                    <a:pt x="96" y="153"/>
                  </a:lnTo>
                  <a:lnTo>
                    <a:pt x="96" y="149"/>
                  </a:lnTo>
                  <a:lnTo>
                    <a:pt x="99" y="150"/>
                  </a:lnTo>
                  <a:lnTo>
                    <a:pt x="102" y="150"/>
                  </a:lnTo>
                  <a:lnTo>
                    <a:pt x="103" y="149"/>
                  </a:lnTo>
                  <a:lnTo>
                    <a:pt x="104" y="145"/>
                  </a:lnTo>
                  <a:lnTo>
                    <a:pt x="110" y="152"/>
                  </a:lnTo>
                  <a:lnTo>
                    <a:pt x="111" y="154"/>
                  </a:lnTo>
                  <a:lnTo>
                    <a:pt x="113" y="154"/>
                  </a:lnTo>
                  <a:lnTo>
                    <a:pt x="121" y="157"/>
                  </a:lnTo>
                  <a:lnTo>
                    <a:pt x="143" y="166"/>
                  </a:lnTo>
                  <a:lnTo>
                    <a:pt x="140" y="182"/>
                  </a:lnTo>
                  <a:lnTo>
                    <a:pt x="145" y="182"/>
                  </a:lnTo>
                  <a:lnTo>
                    <a:pt x="145" y="190"/>
                  </a:lnTo>
                  <a:lnTo>
                    <a:pt x="149" y="186"/>
                  </a:lnTo>
                  <a:lnTo>
                    <a:pt x="153" y="194"/>
                  </a:lnTo>
                  <a:lnTo>
                    <a:pt x="155" y="192"/>
                  </a:lnTo>
                  <a:lnTo>
                    <a:pt x="158" y="193"/>
                  </a:lnTo>
                  <a:lnTo>
                    <a:pt x="170" y="193"/>
                  </a:lnTo>
                  <a:lnTo>
                    <a:pt x="185" y="196"/>
                  </a:lnTo>
                  <a:lnTo>
                    <a:pt x="199" y="213"/>
                  </a:lnTo>
                  <a:lnTo>
                    <a:pt x="205" y="222"/>
                  </a:lnTo>
                  <a:lnTo>
                    <a:pt x="210" y="232"/>
                  </a:lnTo>
                  <a:lnTo>
                    <a:pt x="208" y="233"/>
                  </a:lnTo>
                  <a:lnTo>
                    <a:pt x="208" y="235"/>
                  </a:lnTo>
                  <a:lnTo>
                    <a:pt x="209" y="238"/>
                  </a:lnTo>
                  <a:lnTo>
                    <a:pt x="209" y="243"/>
                  </a:lnTo>
                  <a:lnTo>
                    <a:pt x="209" y="250"/>
                  </a:lnTo>
                  <a:lnTo>
                    <a:pt x="211" y="255"/>
                  </a:lnTo>
                  <a:lnTo>
                    <a:pt x="213" y="262"/>
                  </a:lnTo>
                  <a:lnTo>
                    <a:pt x="214" y="271"/>
                  </a:lnTo>
                  <a:lnTo>
                    <a:pt x="216" y="281"/>
                  </a:lnTo>
                  <a:lnTo>
                    <a:pt x="217" y="291"/>
                  </a:lnTo>
                  <a:lnTo>
                    <a:pt x="218" y="300"/>
                  </a:lnTo>
                  <a:lnTo>
                    <a:pt x="219" y="308"/>
                  </a:lnTo>
                  <a:lnTo>
                    <a:pt x="219" y="314"/>
                  </a:lnTo>
                  <a:lnTo>
                    <a:pt x="222" y="323"/>
                  </a:lnTo>
                  <a:lnTo>
                    <a:pt x="228" y="327"/>
                  </a:lnTo>
                  <a:lnTo>
                    <a:pt x="227" y="329"/>
                  </a:lnTo>
                  <a:lnTo>
                    <a:pt x="223" y="334"/>
                  </a:lnTo>
                  <a:lnTo>
                    <a:pt x="231" y="337"/>
                  </a:lnTo>
                  <a:lnTo>
                    <a:pt x="233" y="338"/>
                  </a:lnTo>
                  <a:lnTo>
                    <a:pt x="235" y="339"/>
                  </a:lnTo>
                  <a:lnTo>
                    <a:pt x="237" y="341"/>
                  </a:lnTo>
                  <a:lnTo>
                    <a:pt x="239" y="345"/>
                  </a:lnTo>
                  <a:lnTo>
                    <a:pt x="240" y="349"/>
                  </a:lnTo>
                  <a:lnTo>
                    <a:pt x="241" y="354"/>
                  </a:lnTo>
                  <a:lnTo>
                    <a:pt x="242" y="360"/>
                  </a:lnTo>
                  <a:lnTo>
                    <a:pt x="241" y="367"/>
                  </a:lnTo>
                  <a:lnTo>
                    <a:pt x="246" y="380"/>
                  </a:lnTo>
                  <a:lnTo>
                    <a:pt x="244" y="393"/>
                  </a:lnTo>
                  <a:lnTo>
                    <a:pt x="244" y="398"/>
                  </a:lnTo>
                  <a:lnTo>
                    <a:pt x="246" y="406"/>
                  </a:lnTo>
                  <a:lnTo>
                    <a:pt x="244" y="417"/>
                  </a:lnTo>
                  <a:lnTo>
                    <a:pt x="264" y="447"/>
                  </a:lnTo>
                  <a:lnTo>
                    <a:pt x="263" y="456"/>
                  </a:lnTo>
                  <a:lnTo>
                    <a:pt x="266" y="457"/>
                  </a:lnTo>
                  <a:lnTo>
                    <a:pt x="266" y="459"/>
                  </a:lnTo>
                  <a:lnTo>
                    <a:pt x="266" y="461"/>
                  </a:lnTo>
                  <a:lnTo>
                    <a:pt x="269" y="462"/>
                  </a:lnTo>
                  <a:lnTo>
                    <a:pt x="270" y="479"/>
                  </a:lnTo>
                  <a:lnTo>
                    <a:pt x="280" y="481"/>
                  </a:lnTo>
                  <a:lnTo>
                    <a:pt x="278" y="482"/>
                  </a:lnTo>
                  <a:lnTo>
                    <a:pt x="280" y="496"/>
                  </a:lnTo>
                  <a:lnTo>
                    <a:pt x="277" y="497"/>
                  </a:lnTo>
                  <a:lnTo>
                    <a:pt x="274" y="500"/>
                  </a:lnTo>
                  <a:lnTo>
                    <a:pt x="272" y="504"/>
                  </a:lnTo>
                  <a:lnTo>
                    <a:pt x="272" y="509"/>
                  </a:lnTo>
                  <a:lnTo>
                    <a:pt x="276" y="509"/>
                  </a:lnTo>
                  <a:lnTo>
                    <a:pt x="274" y="509"/>
                  </a:lnTo>
                  <a:lnTo>
                    <a:pt x="274" y="511"/>
                  </a:lnTo>
                  <a:lnTo>
                    <a:pt x="275" y="513"/>
                  </a:lnTo>
                  <a:lnTo>
                    <a:pt x="276" y="518"/>
                  </a:lnTo>
                  <a:lnTo>
                    <a:pt x="280" y="518"/>
                  </a:lnTo>
                  <a:lnTo>
                    <a:pt x="278" y="518"/>
                  </a:lnTo>
                  <a:lnTo>
                    <a:pt x="278" y="519"/>
                  </a:lnTo>
                  <a:lnTo>
                    <a:pt x="279" y="522"/>
                  </a:lnTo>
                  <a:lnTo>
                    <a:pt x="280" y="526"/>
                  </a:lnTo>
                  <a:lnTo>
                    <a:pt x="284" y="526"/>
                  </a:lnTo>
                  <a:lnTo>
                    <a:pt x="284" y="534"/>
                  </a:lnTo>
                  <a:lnTo>
                    <a:pt x="288" y="538"/>
                  </a:lnTo>
                  <a:lnTo>
                    <a:pt x="292" y="538"/>
                  </a:lnTo>
                  <a:lnTo>
                    <a:pt x="297" y="532"/>
                  </a:lnTo>
                  <a:lnTo>
                    <a:pt x="301" y="537"/>
                  </a:lnTo>
                  <a:lnTo>
                    <a:pt x="312" y="545"/>
                  </a:lnTo>
                  <a:lnTo>
                    <a:pt x="308" y="592"/>
                  </a:lnTo>
                  <a:lnTo>
                    <a:pt x="316" y="587"/>
                  </a:lnTo>
                  <a:lnTo>
                    <a:pt x="317" y="587"/>
                  </a:lnTo>
                  <a:lnTo>
                    <a:pt x="319" y="588"/>
                  </a:lnTo>
                  <a:lnTo>
                    <a:pt x="322" y="587"/>
                  </a:lnTo>
                  <a:lnTo>
                    <a:pt x="323" y="585"/>
                  </a:lnTo>
                  <a:lnTo>
                    <a:pt x="323" y="587"/>
                  </a:lnTo>
                  <a:lnTo>
                    <a:pt x="322" y="590"/>
                  </a:lnTo>
                  <a:lnTo>
                    <a:pt x="322" y="593"/>
                  </a:lnTo>
                  <a:lnTo>
                    <a:pt x="322" y="596"/>
                  </a:lnTo>
                  <a:lnTo>
                    <a:pt x="322" y="599"/>
                  </a:lnTo>
                  <a:lnTo>
                    <a:pt x="323" y="602"/>
                  </a:lnTo>
                  <a:lnTo>
                    <a:pt x="323" y="603"/>
                  </a:lnTo>
                  <a:lnTo>
                    <a:pt x="325" y="604"/>
                  </a:lnTo>
                  <a:lnTo>
                    <a:pt x="325" y="612"/>
                  </a:lnTo>
                  <a:lnTo>
                    <a:pt x="329" y="612"/>
                  </a:lnTo>
                  <a:lnTo>
                    <a:pt x="327" y="612"/>
                  </a:lnTo>
                  <a:lnTo>
                    <a:pt x="327" y="613"/>
                  </a:lnTo>
                  <a:lnTo>
                    <a:pt x="328" y="615"/>
                  </a:lnTo>
                  <a:lnTo>
                    <a:pt x="329" y="620"/>
                  </a:lnTo>
                  <a:lnTo>
                    <a:pt x="333" y="620"/>
                  </a:lnTo>
                  <a:lnTo>
                    <a:pt x="352" y="646"/>
                  </a:lnTo>
                  <a:lnTo>
                    <a:pt x="351" y="653"/>
                  </a:lnTo>
                  <a:lnTo>
                    <a:pt x="353" y="662"/>
                  </a:lnTo>
                  <a:lnTo>
                    <a:pt x="354" y="667"/>
                  </a:lnTo>
                  <a:lnTo>
                    <a:pt x="358" y="671"/>
                  </a:lnTo>
                  <a:lnTo>
                    <a:pt x="362" y="673"/>
                  </a:lnTo>
                  <a:lnTo>
                    <a:pt x="366" y="674"/>
                  </a:lnTo>
                  <a:lnTo>
                    <a:pt x="373" y="675"/>
                  </a:lnTo>
                  <a:lnTo>
                    <a:pt x="382" y="678"/>
                  </a:lnTo>
                  <a:lnTo>
                    <a:pt x="384" y="685"/>
                  </a:lnTo>
                  <a:lnTo>
                    <a:pt x="388" y="686"/>
                  </a:lnTo>
                  <a:lnTo>
                    <a:pt x="391" y="690"/>
                  </a:lnTo>
                  <a:lnTo>
                    <a:pt x="394" y="693"/>
                  </a:lnTo>
                  <a:lnTo>
                    <a:pt x="401" y="694"/>
                  </a:lnTo>
                  <a:lnTo>
                    <a:pt x="407" y="704"/>
                  </a:lnTo>
                  <a:lnTo>
                    <a:pt x="406" y="703"/>
                  </a:lnTo>
                  <a:lnTo>
                    <a:pt x="405" y="704"/>
                  </a:lnTo>
                  <a:lnTo>
                    <a:pt x="406" y="706"/>
                  </a:lnTo>
                  <a:lnTo>
                    <a:pt x="407" y="708"/>
                  </a:lnTo>
                  <a:lnTo>
                    <a:pt x="408" y="712"/>
                  </a:lnTo>
                  <a:lnTo>
                    <a:pt x="410" y="714"/>
                  </a:lnTo>
                  <a:lnTo>
                    <a:pt x="411" y="716"/>
                  </a:lnTo>
                  <a:lnTo>
                    <a:pt x="412" y="718"/>
                  </a:lnTo>
                  <a:lnTo>
                    <a:pt x="414" y="719"/>
                  </a:lnTo>
                  <a:lnTo>
                    <a:pt x="416" y="721"/>
                  </a:lnTo>
                  <a:lnTo>
                    <a:pt x="416" y="725"/>
                  </a:lnTo>
                  <a:lnTo>
                    <a:pt x="416" y="728"/>
                  </a:lnTo>
                  <a:lnTo>
                    <a:pt x="414" y="725"/>
                  </a:lnTo>
                  <a:lnTo>
                    <a:pt x="416" y="726"/>
                  </a:lnTo>
                  <a:lnTo>
                    <a:pt x="417" y="729"/>
                  </a:lnTo>
                  <a:lnTo>
                    <a:pt x="419" y="732"/>
                  </a:lnTo>
                  <a:lnTo>
                    <a:pt x="421" y="735"/>
                  </a:lnTo>
                  <a:lnTo>
                    <a:pt x="423" y="737"/>
                  </a:lnTo>
                  <a:lnTo>
                    <a:pt x="424" y="739"/>
                  </a:lnTo>
                  <a:lnTo>
                    <a:pt x="424" y="744"/>
                  </a:lnTo>
                  <a:lnTo>
                    <a:pt x="426" y="747"/>
                  </a:lnTo>
                  <a:lnTo>
                    <a:pt x="429" y="750"/>
                  </a:lnTo>
                  <a:lnTo>
                    <a:pt x="433" y="753"/>
                  </a:lnTo>
                  <a:lnTo>
                    <a:pt x="443" y="756"/>
                  </a:lnTo>
                  <a:lnTo>
                    <a:pt x="463" y="768"/>
                  </a:lnTo>
                  <a:lnTo>
                    <a:pt x="463" y="764"/>
                  </a:lnTo>
                  <a:lnTo>
                    <a:pt x="471" y="764"/>
                  </a:lnTo>
                  <a:lnTo>
                    <a:pt x="491" y="769"/>
                  </a:lnTo>
                  <a:lnTo>
                    <a:pt x="496" y="792"/>
                  </a:lnTo>
                  <a:lnTo>
                    <a:pt x="493" y="815"/>
                  </a:lnTo>
                  <a:lnTo>
                    <a:pt x="503" y="826"/>
                  </a:lnTo>
                  <a:lnTo>
                    <a:pt x="504" y="850"/>
                  </a:lnTo>
                  <a:lnTo>
                    <a:pt x="505" y="853"/>
                  </a:lnTo>
                  <a:lnTo>
                    <a:pt x="503" y="856"/>
                  </a:lnTo>
                  <a:lnTo>
                    <a:pt x="500" y="860"/>
                  </a:lnTo>
                  <a:lnTo>
                    <a:pt x="499" y="864"/>
                  </a:lnTo>
                  <a:lnTo>
                    <a:pt x="501" y="869"/>
                  </a:lnTo>
                  <a:lnTo>
                    <a:pt x="510" y="874"/>
                  </a:lnTo>
                  <a:lnTo>
                    <a:pt x="518" y="877"/>
                  </a:lnTo>
                  <a:lnTo>
                    <a:pt x="521" y="878"/>
                  </a:lnTo>
                  <a:lnTo>
                    <a:pt x="524" y="881"/>
                  </a:lnTo>
                  <a:lnTo>
                    <a:pt x="526" y="884"/>
                  </a:lnTo>
                  <a:lnTo>
                    <a:pt x="527" y="888"/>
                  </a:lnTo>
                  <a:lnTo>
                    <a:pt x="541" y="895"/>
                  </a:lnTo>
                  <a:lnTo>
                    <a:pt x="541" y="891"/>
                  </a:lnTo>
                  <a:lnTo>
                    <a:pt x="553" y="891"/>
                  </a:lnTo>
                  <a:lnTo>
                    <a:pt x="553" y="895"/>
                  </a:lnTo>
                  <a:lnTo>
                    <a:pt x="566" y="895"/>
                  </a:lnTo>
                  <a:lnTo>
                    <a:pt x="566" y="903"/>
                  </a:lnTo>
                  <a:lnTo>
                    <a:pt x="569" y="903"/>
                  </a:lnTo>
                  <a:lnTo>
                    <a:pt x="581" y="929"/>
                  </a:lnTo>
                  <a:lnTo>
                    <a:pt x="585" y="936"/>
                  </a:lnTo>
                  <a:lnTo>
                    <a:pt x="588" y="939"/>
                  </a:lnTo>
                  <a:lnTo>
                    <a:pt x="587" y="940"/>
                  </a:lnTo>
                  <a:lnTo>
                    <a:pt x="588" y="943"/>
                  </a:lnTo>
                  <a:lnTo>
                    <a:pt x="591" y="946"/>
                  </a:lnTo>
                  <a:lnTo>
                    <a:pt x="595" y="948"/>
                  </a:lnTo>
                  <a:lnTo>
                    <a:pt x="598" y="949"/>
                  </a:lnTo>
                  <a:lnTo>
                    <a:pt x="598" y="953"/>
                  </a:lnTo>
                  <a:lnTo>
                    <a:pt x="600" y="956"/>
                  </a:lnTo>
                  <a:lnTo>
                    <a:pt x="602" y="960"/>
                  </a:lnTo>
                  <a:lnTo>
                    <a:pt x="607" y="957"/>
                  </a:lnTo>
                  <a:lnTo>
                    <a:pt x="625" y="960"/>
                  </a:lnTo>
                  <a:lnTo>
                    <a:pt x="628" y="962"/>
                  </a:lnTo>
                  <a:lnTo>
                    <a:pt x="632" y="963"/>
                  </a:lnTo>
                  <a:lnTo>
                    <a:pt x="636" y="963"/>
                  </a:lnTo>
                  <a:lnTo>
                    <a:pt x="640" y="962"/>
                  </a:lnTo>
                  <a:lnTo>
                    <a:pt x="644" y="962"/>
                  </a:lnTo>
                  <a:lnTo>
                    <a:pt x="646" y="963"/>
                  </a:lnTo>
                  <a:lnTo>
                    <a:pt x="647" y="965"/>
                  </a:lnTo>
                  <a:lnTo>
                    <a:pt x="647" y="971"/>
                  </a:lnTo>
                  <a:lnTo>
                    <a:pt x="648" y="980"/>
                  </a:lnTo>
                  <a:lnTo>
                    <a:pt x="655" y="987"/>
                  </a:lnTo>
                  <a:lnTo>
                    <a:pt x="668" y="1001"/>
                  </a:lnTo>
                  <a:lnTo>
                    <a:pt x="668" y="1005"/>
                  </a:lnTo>
                  <a:lnTo>
                    <a:pt x="671" y="1006"/>
                  </a:lnTo>
                  <a:lnTo>
                    <a:pt x="674" y="1007"/>
                  </a:lnTo>
                  <a:lnTo>
                    <a:pt x="676" y="1007"/>
                  </a:lnTo>
                  <a:lnTo>
                    <a:pt x="678" y="1006"/>
                  </a:lnTo>
                  <a:lnTo>
                    <a:pt x="681" y="1006"/>
                  </a:lnTo>
                  <a:lnTo>
                    <a:pt x="683" y="1005"/>
                  </a:lnTo>
                  <a:lnTo>
                    <a:pt x="686" y="1005"/>
                  </a:lnTo>
                  <a:lnTo>
                    <a:pt x="689" y="1005"/>
                  </a:lnTo>
                  <a:lnTo>
                    <a:pt x="709" y="998"/>
                  </a:lnTo>
                  <a:lnTo>
                    <a:pt x="716" y="990"/>
                  </a:lnTo>
                  <a:lnTo>
                    <a:pt x="732" y="981"/>
                  </a:lnTo>
                  <a:lnTo>
                    <a:pt x="732" y="980"/>
                  </a:lnTo>
                  <a:lnTo>
                    <a:pt x="733" y="979"/>
                  </a:lnTo>
                  <a:lnTo>
                    <a:pt x="735" y="978"/>
                  </a:lnTo>
                  <a:lnTo>
                    <a:pt x="737" y="976"/>
                  </a:lnTo>
                  <a:lnTo>
                    <a:pt x="739" y="973"/>
                  </a:lnTo>
                  <a:lnTo>
                    <a:pt x="742" y="970"/>
                  </a:lnTo>
                  <a:lnTo>
                    <a:pt x="746" y="967"/>
                  </a:lnTo>
                  <a:lnTo>
                    <a:pt x="750" y="964"/>
                  </a:lnTo>
                  <a:lnTo>
                    <a:pt x="751" y="958"/>
                  </a:lnTo>
                  <a:lnTo>
                    <a:pt x="755" y="956"/>
                  </a:lnTo>
                  <a:lnTo>
                    <a:pt x="759" y="952"/>
                  </a:lnTo>
                  <a:lnTo>
                    <a:pt x="764" y="948"/>
                  </a:lnTo>
                  <a:lnTo>
                    <a:pt x="767" y="945"/>
                  </a:lnTo>
                  <a:lnTo>
                    <a:pt x="775" y="927"/>
                  </a:lnTo>
                  <a:lnTo>
                    <a:pt x="777" y="924"/>
                  </a:lnTo>
                  <a:lnTo>
                    <a:pt x="779" y="918"/>
                  </a:lnTo>
                  <a:lnTo>
                    <a:pt x="781" y="910"/>
                  </a:lnTo>
                  <a:lnTo>
                    <a:pt x="782" y="901"/>
                  </a:lnTo>
                  <a:lnTo>
                    <a:pt x="784" y="893"/>
                  </a:lnTo>
                  <a:lnTo>
                    <a:pt x="784" y="885"/>
                  </a:lnTo>
                  <a:lnTo>
                    <a:pt x="784" y="880"/>
                  </a:lnTo>
                  <a:lnTo>
                    <a:pt x="782" y="878"/>
                  </a:lnTo>
                  <a:lnTo>
                    <a:pt x="781" y="859"/>
                  </a:lnTo>
                  <a:lnTo>
                    <a:pt x="766" y="819"/>
                  </a:lnTo>
                  <a:lnTo>
                    <a:pt x="753" y="808"/>
                  </a:lnTo>
                  <a:lnTo>
                    <a:pt x="753" y="801"/>
                  </a:lnTo>
                  <a:lnTo>
                    <a:pt x="748" y="800"/>
                  </a:lnTo>
                  <a:lnTo>
                    <a:pt x="743" y="796"/>
                  </a:lnTo>
                  <a:lnTo>
                    <a:pt x="739" y="792"/>
                  </a:lnTo>
                  <a:lnTo>
                    <a:pt x="737" y="788"/>
                  </a:lnTo>
                  <a:lnTo>
                    <a:pt x="738" y="786"/>
                  </a:lnTo>
                  <a:lnTo>
                    <a:pt x="738" y="782"/>
                  </a:lnTo>
                  <a:lnTo>
                    <a:pt x="736" y="776"/>
                  </a:lnTo>
                  <a:lnTo>
                    <a:pt x="733" y="769"/>
                  </a:lnTo>
                  <a:lnTo>
                    <a:pt x="731" y="762"/>
                  </a:lnTo>
                  <a:lnTo>
                    <a:pt x="728" y="755"/>
                  </a:lnTo>
                  <a:lnTo>
                    <a:pt x="726" y="750"/>
                  </a:lnTo>
                  <a:lnTo>
                    <a:pt x="725" y="747"/>
                  </a:lnTo>
                  <a:lnTo>
                    <a:pt x="720" y="744"/>
                  </a:lnTo>
                  <a:lnTo>
                    <a:pt x="718" y="712"/>
                  </a:lnTo>
                  <a:lnTo>
                    <a:pt x="732" y="707"/>
                  </a:lnTo>
                  <a:lnTo>
                    <a:pt x="785" y="713"/>
                  </a:lnTo>
                  <a:lnTo>
                    <a:pt x="789" y="709"/>
                  </a:lnTo>
                  <a:lnTo>
                    <a:pt x="790" y="695"/>
                  </a:lnTo>
                  <a:lnTo>
                    <a:pt x="798" y="675"/>
                  </a:lnTo>
                  <a:lnTo>
                    <a:pt x="792" y="556"/>
                  </a:lnTo>
                  <a:lnTo>
                    <a:pt x="792" y="548"/>
                  </a:lnTo>
                  <a:lnTo>
                    <a:pt x="793" y="537"/>
                  </a:lnTo>
                  <a:lnTo>
                    <a:pt x="794" y="524"/>
                  </a:lnTo>
                  <a:lnTo>
                    <a:pt x="797" y="511"/>
                  </a:lnTo>
                  <a:lnTo>
                    <a:pt x="799" y="497"/>
                  </a:lnTo>
                  <a:lnTo>
                    <a:pt x="800" y="486"/>
                  </a:lnTo>
                  <a:lnTo>
                    <a:pt x="801" y="477"/>
                  </a:lnTo>
                  <a:lnTo>
                    <a:pt x="802" y="473"/>
                  </a:lnTo>
                  <a:lnTo>
                    <a:pt x="802" y="425"/>
                  </a:lnTo>
                  <a:lnTo>
                    <a:pt x="787" y="341"/>
                  </a:lnTo>
                  <a:lnTo>
                    <a:pt x="787" y="315"/>
                  </a:lnTo>
                  <a:lnTo>
                    <a:pt x="771" y="240"/>
                  </a:lnTo>
                  <a:lnTo>
                    <a:pt x="770" y="238"/>
                  </a:lnTo>
                  <a:lnTo>
                    <a:pt x="766" y="230"/>
                  </a:lnTo>
                  <a:lnTo>
                    <a:pt x="751" y="228"/>
                  </a:lnTo>
                  <a:lnTo>
                    <a:pt x="692" y="228"/>
                  </a:lnTo>
                  <a:lnTo>
                    <a:pt x="678" y="223"/>
                  </a:lnTo>
                  <a:lnTo>
                    <a:pt x="602" y="224"/>
                  </a:lnTo>
                  <a:lnTo>
                    <a:pt x="599" y="224"/>
                  </a:lnTo>
                  <a:lnTo>
                    <a:pt x="595" y="224"/>
                  </a:lnTo>
                  <a:lnTo>
                    <a:pt x="590" y="224"/>
                  </a:lnTo>
                  <a:lnTo>
                    <a:pt x="584" y="224"/>
                  </a:lnTo>
                  <a:lnTo>
                    <a:pt x="577" y="224"/>
                  </a:lnTo>
                  <a:lnTo>
                    <a:pt x="570" y="224"/>
                  </a:lnTo>
                  <a:lnTo>
                    <a:pt x="562" y="224"/>
                  </a:lnTo>
                  <a:lnTo>
                    <a:pt x="554" y="224"/>
                  </a:lnTo>
                  <a:lnTo>
                    <a:pt x="546" y="224"/>
                  </a:lnTo>
                  <a:lnTo>
                    <a:pt x="538" y="224"/>
                  </a:lnTo>
                  <a:lnTo>
                    <a:pt x="530" y="224"/>
                  </a:lnTo>
                  <a:lnTo>
                    <a:pt x="523" y="224"/>
                  </a:lnTo>
                  <a:lnTo>
                    <a:pt x="516" y="224"/>
                  </a:lnTo>
                  <a:lnTo>
                    <a:pt x="511" y="224"/>
                  </a:lnTo>
                  <a:lnTo>
                    <a:pt x="506" y="224"/>
                  </a:lnTo>
                  <a:lnTo>
                    <a:pt x="468" y="206"/>
                  </a:lnTo>
                  <a:lnTo>
                    <a:pt x="454" y="200"/>
                  </a:lnTo>
                  <a:lnTo>
                    <a:pt x="452" y="196"/>
                  </a:lnTo>
                  <a:lnTo>
                    <a:pt x="451" y="197"/>
                  </a:lnTo>
                  <a:lnTo>
                    <a:pt x="448" y="197"/>
                  </a:lnTo>
                  <a:lnTo>
                    <a:pt x="447" y="194"/>
                  </a:lnTo>
                  <a:lnTo>
                    <a:pt x="449" y="195"/>
                  </a:lnTo>
                  <a:lnTo>
                    <a:pt x="448" y="197"/>
                  </a:lnTo>
                  <a:lnTo>
                    <a:pt x="444" y="197"/>
                  </a:lnTo>
                  <a:lnTo>
                    <a:pt x="439" y="194"/>
                  </a:lnTo>
                  <a:lnTo>
                    <a:pt x="437" y="191"/>
                  </a:lnTo>
                  <a:lnTo>
                    <a:pt x="432" y="188"/>
                  </a:lnTo>
                  <a:lnTo>
                    <a:pt x="426" y="186"/>
                  </a:lnTo>
                  <a:lnTo>
                    <a:pt x="422" y="186"/>
                  </a:lnTo>
                  <a:lnTo>
                    <a:pt x="422" y="182"/>
                  </a:lnTo>
                  <a:lnTo>
                    <a:pt x="421" y="182"/>
                  </a:lnTo>
                  <a:lnTo>
                    <a:pt x="419" y="181"/>
                  </a:lnTo>
                  <a:lnTo>
                    <a:pt x="418" y="178"/>
                  </a:lnTo>
                  <a:lnTo>
                    <a:pt x="416" y="178"/>
                  </a:lnTo>
                  <a:lnTo>
                    <a:pt x="412" y="177"/>
                  </a:lnTo>
                  <a:lnTo>
                    <a:pt x="407" y="177"/>
                  </a:lnTo>
                  <a:lnTo>
                    <a:pt x="402" y="175"/>
                  </a:lnTo>
                  <a:lnTo>
                    <a:pt x="397" y="174"/>
                  </a:lnTo>
                  <a:lnTo>
                    <a:pt x="392" y="173"/>
                  </a:lnTo>
                  <a:lnTo>
                    <a:pt x="390" y="172"/>
                  </a:lnTo>
                  <a:lnTo>
                    <a:pt x="388" y="170"/>
                  </a:lnTo>
                  <a:lnTo>
                    <a:pt x="380" y="167"/>
                  </a:lnTo>
                  <a:lnTo>
                    <a:pt x="375" y="164"/>
                  </a:lnTo>
                  <a:lnTo>
                    <a:pt x="372" y="162"/>
                  </a:lnTo>
                  <a:lnTo>
                    <a:pt x="368" y="161"/>
                  </a:lnTo>
                  <a:lnTo>
                    <a:pt x="364" y="159"/>
                  </a:lnTo>
                  <a:lnTo>
                    <a:pt x="360" y="158"/>
                  </a:lnTo>
                  <a:lnTo>
                    <a:pt x="356" y="157"/>
                  </a:lnTo>
                  <a:lnTo>
                    <a:pt x="352" y="156"/>
                  </a:lnTo>
                  <a:lnTo>
                    <a:pt x="348" y="154"/>
                  </a:lnTo>
                  <a:lnTo>
                    <a:pt x="345" y="153"/>
                  </a:lnTo>
                  <a:lnTo>
                    <a:pt x="345" y="149"/>
                  </a:lnTo>
                  <a:lnTo>
                    <a:pt x="334" y="148"/>
                  </a:lnTo>
                  <a:lnTo>
                    <a:pt x="331" y="142"/>
                  </a:lnTo>
                  <a:lnTo>
                    <a:pt x="328" y="142"/>
                  </a:lnTo>
                  <a:lnTo>
                    <a:pt x="325" y="140"/>
                  </a:lnTo>
                  <a:lnTo>
                    <a:pt x="321" y="139"/>
                  </a:lnTo>
                  <a:lnTo>
                    <a:pt x="317" y="138"/>
                  </a:lnTo>
                  <a:lnTo>
                    <a:pt x="310" y="134"/>
                  </a:lnTo>
                  <a:lnTo>
                    <a:pt x="292" y="129"/>
                  </a:lnTo>
                  <a:lnTo>
                    <a:pt x="296" y="131"/>
                  </a:lnTo>
                  <a:lnTo>
                    <a:pt x="297" y="132"/>
                  </a:lnTo>
                  <a:lnTo>
                    <a:pt x="299" y="132"/>
                  </a:lnTo>
                  <a:lnTo>
                    <a:pt x="298" y="131"/>
                  </a:lnTo>
                  <a:lnTo>
                    <a:pt x="296" y="129"/>
                  </a:lnTo>
                  <a:lnTo>
                    <a:pt x="293" y="128"/>
                  </a:lnTo>
                  <a:lnTo>
                    <a:pt x="290" y="125"/>
                  </a:lnTo>
                  <a:lnTo>
                    <a:pt x="287" y="123"/>
                  </a:lnTo>
                  <a:lnTo>
                    <a:pt x="286" y="123"/>
                  </a:lnTo>
                  <a:lnTo>
                    <a:pt x="284" y="122"/>
                  </a:lnTo>
                  <a:lnTo>
                    <a:pt x="281" y="121"/>
                  </a:lnTo>
                  <a:lnTo>
                    <a:pt x="278" y="120"/>
                  </a:lnTo>
                  <a:lnTo>
                    <a:pt x="276" y="118"/>
                  </a:lnTo>
                  <a:lnTo>
                    <a:pt x="272" y="117"/>
                  </a:lnTo>
                  <a:lnTo>
                    <a:pt x="269" y="117"/>
                  </a:lnTo>
                  <a:lnTo>
                    <a:pt x="268" y="116"/>
                  </a:lnTo>
                  <a:lnTo>
                    <a:pt x="266" y="113"/>
                  </a:lnTo>
                  <a:lnTo>
                    <a:pt x="264" y="114"/>
                  </a:lnTo>
                  <a:lnTo>
                    <a:pt x="261" y="114"/>
                  </a:lnTo>
                  <a:lnTo>
                    <a:pt x="260" y="112"/>
                  </a:lnTo>
                  <a:lnTo>
                    <a:pt x="257" y="111"/>
                  </a:lnTo>
                  <a:lnTo>
                    <a:pt x="253" y="109"/>
                  </a:lnTo>
                  <a:lnTo>
                    <a:pt x="246" y="106"/>
                  </a:lnTo>
                  <a:lnTo>
                    <a:pt x="240" y="104"/>
                  </a:lnTo>
                  <a:lnTo>
                    <a:pt x="234" y="100"/>
                  </a:lnTo>
                  <a:lnTo>
                    <a:pt x="228" y="97"/>
                  </a:lnTo>
                  <a:lnTo>
                    <a:pt x="224" y="94"/>
                  </a:lnTo>
                  <a:lnTo>
                    <a:pt x="223" y="92"/>
                  </a:lnTo>
                  <a:lnTo>
                    <a:pt x="205" y="86"/>
                  </a:lnTo>
                  <a:lnTo>
                    <a:pt x="204" y="83"/>
                  </a:lnTo>
                  <a:lnTo>
                    <a:pt x="202" y="85"/>
                  </a:lnTo>
                  <a:lnTo>
                    <a:pt x="199" y="86"/>
                  </a:lnTo>
                  <a:lnTo>
                    <a:pt x="198" y="83"/>
                  </a:lnTo>
                  <a:lnTo>
                    <a:pt x="189" y="83"/>
                  </a:lnTo>
                  <a:lnTo>
                    <a:pt x="189" y="79"/>
                  </a:lnTo>
                  <a:lnTo>
                    <a:pt x="182" y="79"/>
                  </a:lnTo>
                  <a:lnTo>
                    <a:pt x="159" y="67"/>
                  </a:lnTo>
                  <a:lnTo>
                    <a:pt x="158" y="64"/>
                  </a:lnTo>
                  <a:lnTo>
                    <a:pt x="158" y="66"/>
                  </a:lnTo>
                  <a:lnTo>
                    <a:pt x="158" y="65"/>
                  </a:lnTo>
                  <a:lnTo>
                    <a:pt x="156" y="64"/>
                  </a:lnTo>
                  <a:lnTo>
                    <a:pt x="152" y="63"/>
                  </a:lnTo>
                  <a:lnTo>
                    <a:pt x="149" y="63"/>
                  </a:lnTo>
                  <a:lnTo>
                    <a:pt x="139" y="58"/>
                  </a:lnTo>
                  <a:lnTo>
                    <a:pt x="111" y="46"/>
                  </a:lnTo>
                  <a:lnTo>
                    <a:pt x="107" y="43"/>
                  </a:lnTo>
                  <a:lnTo>
                    <a:pt x="105" y="42"/>
                  </a:lnTo>
                  <a:lnTo>
                    <a:pt x="101" y="40"/>
                  </a:lnTo>
                  <a:lnTo>
                    <a:pt x="97" y="37"/>
                  </a:lnTo>
                  <a:lnTo>
                    <a:pt x="92" y="35"/>
                  </a:lnTo>
                  <a:lnTo>
                    <a:pt x="88" y="33"/>
                  </a:lnTo>
                  <a:lnTo>
                    <a:pt x="84" y="30"/>
                  </a:lnTo>
                  <a:lnTo>
                    <a:pt x="80" y="29"/>
                  </a:lnTo>
                  <a:lnTo>
                    <a:pt x="78" y="29"/>
                  </a:lnTo>
                  <a:lnTo>
                    <a:pt x="12" y="0"/>
                  </a:lnTo>
                  <a:lnTo>
                    <a:pt x="3" y="13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9" name="Freeform 417"/>
            <p:cNvSpPr>
              <a:spLocks/>
            </p:cNvSpPr>
            <p:nvPr/>
          </p:nvSpPr>
          <p:spPr bwMode="auto">
            <a:xfrm>
              <a:off x="5775165" y="4848489"/>
              <a:ext cx="439534" cy="507605"/>
            </a:xfrm>
            <a:custGeom>
              <a:avLst/>
              <a:gdLst>
                <a:gd name="T0" fmla="*/ 2147483647 w 805"/>
                <a:gd name="T1" fmla="*/ 2147483647 h 978"/>
                <a:gd name="T2" fmla="*/ 2147483647 w 805"/>
                <a:gd name="T3" fmla="*/ 2147483647 h 978"/>
                <a:gd name="T4" fmla="*/ 2147483647 w 805"/>
                <a:gd name="T5" fmla="*/ 2147483647 h 978"/>
                <a:gd name="T6" fmla="*/ 2147483647 w 805"/>
                <a:gd name="T7" fmla="*/ 2147483647 h 978"/>
                <a:gd name="T8" fmla="*/ 2147483647 w 805"/>
                <a:gd name="T9" fmla="*/ 2147483647 h 978"/>
                <a:gd name="T10" fmla="*/ 2147483647 w 805"/>
                <a:gd name="T11" fmla="*/ 2147483647 h 978"/>
                <a:gd name="T12" fmla="*/ 2147483647 w 805"/>
                <a:gd name="T13" fmla="*/ 2147483647 h 978"/>
                <a:gd name="T14" fmla="*/ 2147483647 w 805"/>
                <a:gd name="T15" fmla="*/ 2147483647 h 978"/>
                <a:gd name="T16" fmla="*/ 2147483647 w 805"/>
                <a:gd name="T17" fmla="*/ 2147483647 h 978"/>
                <a:gd name="T18" fmla="*/ 2147483647 w 805"/>
                <a:gd name="T19" fmla="*/ 2147483647 h 978"/>
                <a:gd name="T20" fmla="*/ 2147483647 w 805"/>
                <a:gd name="T21" fmla="*/ 2147483647 h 978"/>
                <a:gd name="T22" fmla="*/ 2147483647 w 805"/>
                <a:gd name="T23" fmla="*/ 2147483647 h 978"/>
                <a:gd name="T24" fmla="*/ 2147483647 w 805"/>
                <a:gd name="T25" fmla="*/ 2147483647 h 978"/>
                <a:gd name="T26" fmla="*/ 2147483647 w 805"/>
                <a:gd name="T27" fmla="*/ 2147483647 h 978"/>
                <a:gd name="T28" fmla="*/ 2147483647 w 805"/>
                <a:gd name="T29" fmla="*/ 2147483647 h 978"/>
                <a:gd name="T30" fmla="*/ 2147483647 w 805"/>
                <a:gd name="T31" fmla="*/ 2147483647 h 978"/>
                <a:gd name="T32" fmla="*/ 2147483647 w 805"/>
                <a:gd name="T33" fmla="*/ 2147483647 h 978"/>
                <a:gd name="T34" fmla="*/ 2147483647 w 805"/>
                <a:gd name="T35" fmla="*/ 2147483647 h 978"/>
                <a:gd name="T36" fmla="*/ 2147483647 w 805"/>
                <a:gd name="T37" fmla="*/ 2147483647 h 978"/>
                <a:gd name="T38" fmla="*/ 2147483647 w 805"/>
                <a:gd name="T39" fmla="*/ 2147483647 h 978"/>
                <a:gd name="T40" fmla="*/ 2147483647 w 805"/>
                <a:gd name="T41" fmla="*/ 2147483647 h 978"/>
                <a:gd name="T42" fmla="*/ 2147483647 w 805"/>
                <a:gd name="T43" fmla="*/ 2147483647 h 978"/>
                <a:gd name="T44" fmla="*/ 2147483647 w 805"/>
                <a:gd name="T45" fmla="*/ 2147483647 h 978"/>
                <a:gd name="T46" fmla="*/ 2147483647 w 805"/>
                <a:gd name="T47" fmla="*/ 2147483647 h 978"/>
                <a:gd name="T48" fmla="*/ 2147483647 w 805"/>
                <a:gd name="T49" fmla="*/ 2147483647 h 978"/>
                <a:gd name="T50" fmla="*/ 2147483647 w 805"/>
                <a:gd name="T51" fmla="*/ 2147483647 h 978"/>
                <a:gd name="T52" fmla="*/ 2147483647 w 805"/>
                <a:gd name="T53" fmla="*/ 2147483647 h 978"/>
                <a:gd name="T54" fmla="*/ 2147483647 w 805"/>
                <a:gd name="T55" fmla="*/ 2147483647 h 978"/>
                <a:gd name="T56" fmla="*/ 2147483647 w 805"/>
                <a:gd name="T57" fmla="*/ 2147483647 h 978"/>
                <a:gd name="T58" fmla="*/ 2147483647 w 805"/>
                <a:gd name="T59" fmla="*/ 2147483647 h 978"/>
                <a:gd name="T60" fmla="*/ 2147483647 w 805"/>
                <a:gd name="T61" fmla="*/ 2147483647 h 978"/>
                <a:gd name="T62" fmla="*/ 2147483647 w 805"/>
                <a:gd name="T63" fmla="*/ 2147483647 h 978"/>
                <a:gd name="T64" fmla="*/ 2147483647 w 805"/>
                <a:gd name="T65" fmla="*/ 2147483647 h 978"/>
                <a:gd name="T66" fmla="*/ 2147483647 w 805"/>
                <a:gd name="T67" fmla="*/ 2147483647 h 978"/>
                <a:gd name="T68" fmla="*/ 2147483647 w 805"/>
                <a:gd name="T69" fmla="*/ 2147483647 h 978"/>
                <a:gd name="T70" fmla="*/ 2147483647 w 805"/>
                <a:gd name="T71" fmla="*/ 2147483647 h 978"/>
                <a:gd name="T72" fmla="*/ 2147483647 w 805"/>
                <a:gd name="T73" fmla="*/ 2147483647 h 978"/>
                <a:gd name="T74" fmla="*/ 2147483647 w 805"/>
                <a:gd name="T75" fmla="*/ 2147483647 h 978"/>
                <a:gd name="T76" fmla="*/ 2147483647 w 805"/>
                <a:gd name="T77" fmla="*/ 2147483647 h 978"/>
                <a:gd name="T78" fmla="*/ 2147483647 w 805"/>
                <a:gd name="T79" fmla="*/ 2147483647 h 978"/>
                <a:gd name="T80" fmla="*/ 2147483647 w 805"/>
                <a:gd name="T81" fmla="*/ 2147483647 h 978"/>
                <a:gd name="T82" fmla="*/ 2147483647 w 805"/>
                <a:gd name="T83" fmla="*/ 2147483647 h 978"/>
                <a:gd name="T84" fmla="*/ 2147483647 w 805"/>
                <a:gd name="T85" fmla="*/ 2147483647 h 978"/>
                <a:gd name="T86" fmla="*/ 2147483647 w 805"/>
                <a:gd name="T87" fmla="*/ 2147483647 h 978"/>
                <a:gd name="T88" fmla="*/ 2147483647 w 805"/>
                <a:gd name="T89" fmla="*/ 2147483647 h 978"/>
                <a:gd name="T90" fmla="*/ 2147483647 w 805"/>
                <a:gd name="T91" fmla="*/ 2147483647 h 978"/>
                <a:gd name="T92" fmla="*/ 2147483647 w 805"/>
                <a:gd name="T93" fmla="*/ 2147483647 h 978"/>
                <a:gd name="T94" fmla="*/ 2147483647 w 805"/>
                <a:gd name="T95" fmla="*/ 2147483647 h 978"/>
                <a:gd name="T96" fmla="*/ 2147483647 w 805"/>
                <a:gd name="T97" fmla="*/ 2147483647 h 978"/>
                <a:gd name="T98" fmla="*/ 2147483647 w 805"/>
                <a:gd name="T99" fmla="*/ 2147483647 h 978"/>
                <a:gd name="T100" fmla="*/ 2147483647 w 805"/>
                <a:gd name="T101" fmla="*/ 2147483647 h 978"/>
                <a:gd name="T102" fmla="*/ 2147483647 w 805"/>
                <a:gd name="T103" fmla="*/ 2147483647 h 978"/>
                <a:gd name="T104" fmla="*/ 2147483647 w 805"/>
                <a:gd name="T105" fmla="*/ 2147483647 h 978"/>
                <a:gd name="T106" fmla="*/ 2147483647 w 805"/>
                <a:gd name="T107" fmla="*/ 2147483647 h 978"/>
                <a:gd name="T108" fmla="*/ 2147483647 w 805"/>
                <a:gd name="T109" fmla="*/ 2147483647 h 978"/>
                <a:gd name="T110" fmla="*/ 2147483647 w 805"/>
                <a:gd name="T111" fmla="*/ 2147483647 h 978"/>
                <a:gd name="T112" fmla="*/ 2147483647 w 805"/>
                <a:gd name="T113" fmla="*/ 2147483647 h 978"/>
                <a:gd name="T114" fmla="*/ 2147483647 w 805"/>
                <a:gd name="T115" fmla="*/ 2147483647 h 97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805"/>
                <a:gd name="T175" fmla="*/ 0 h 978"/>
                <a:gd name="T176" fmla="*/ 805 w 805"/>
                <a:gd name="T177" fmla="*/ 978 h 97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805" h="978">
                  <a:moveTo>
                    <a:pt x="116" y="72"/>
                  </a:moveTo>
                  <a:lnTo>
                    <a:pt x="141" y="69"/>
                  </a:lnTo>
                  <a:lnTo>
                    <a:pt x="141" y="8"/>
                  </a:lnTo>
                  <a:lnTo>
                    <a:pt x="145" y="8"/>
                  </a:lnTo>
                  <a:lnTo>
                    <a:pt x="150" y="7"/>
                  </a:lnTo>
                  <a:lnTo>
                    <a:pt x="153" y="6"/>
                  </a:lnTo>
                  <a:lnTo>
                    <a:pt x="154" y="4"/>
                  </a:lnTo>
                  <a:lnTo>
                    <a:pt x="158" y="4"/>
                  </a:lnTo>
                  <a:lnTo>
                    <a:pt x="163" y="4"/>
                  </a:lnTo>
                  <a:lnTo>
                    <a:pt x="170" y="4"/>
                  </a:lnTo>
                  <a:lnTo>
                    <a:pt x="178" y="4"/>
                  </a:lnTo>
                  <a:lnTo>
                    <a:pt x="185" y="5"/>
                  </a:lnTo>
                  <a:lnTo>
                    <a:pt x="192" y="6"/>
                  </a:lnTo>
                  <a:lnTo>
                    <a:pt x="196" y="7"/>
                  </a:lnTo>
                  <a:lnTo>
                    <a:pt x="198" y="8"/>
                  </a:lnTo>
                  <a:lnTo>
                    <a:pt x="341" y="0"/>
                  </a:lnTo>
                  <a:lnTo>
                    <a:pt x="339" y="8"/>
                  </a:lnTo>
                  <a:lnTo>
                    <a:pt x="361" y="8"/>
                  </a:lnTo>
                  <a:lnTo>
                    <a:pt x="361" y="4"/>
                  </a:lnTo>
                  <a:lnTo>
                    <a:pt x="370" y="4"/>
                  </a:lnTo>
                  <a:lnTo>
                    <a:pt x="371" y="7"/>
                  </a:lnTo>
                  <a:lnTo>
                    <a:pt x="374" y="10"/>
                  </a:lnTo>
                  <a:lnTo>
                    <a:pt x="375" y="12"/>
                  </a:lnTo>
                  <a:lnTo>
                    <a:pt x="378" y="15"/>
                  </a:lnTo>
                  <a:lnTo>
                    <a:pt x="380" y="17"/>
                  </a:lnTo>
                  <a:lnTo>
                    <a:pt x="381" y="20"/>
                  </a:lnTo>
                  <a:lnTo>
                    <a:pt x="382" y="23"/>
                  </a:lnTo>
                  <a:lnTo>
                    <a:pt x="383" y="26"/>
                  </a:lnTo>
                  <a:lnTo>
                    <a:pt x="387" y="26"/>
                  </a:lnTo>
                  <a:lnTo>
                    <a:pt x="387" y="27"/>
                  </a:lnTo>
                  <a:lnTo>
                    <a:pt x="387" y="29"/>
                  </a:lnTo>
                  <a:lnTo>
                    <a:pt x="391" y="30"/>
                  </a:lnTo>
                  <a:lnTo>
                    <a:pt x="390" y="28"/>
                  </a:lnTo>
                  <a:lnTo>
                    <a:pt x="388" y="29"/>
                  </a:lnTo>
                  <a:lnTo>
                    <a:pt x="388" y="33"/>
                  </a:lnTo>
                  <a:lnTo>
                    <a:pt x="391" y="39"/>
                  </a:lnTo>
                  <a:lnTo>
                    <a:pt x="396" y="40"/>
                  </a:lnTo>
                  <a:lnTo>
                    <a:pt x="396" y="41"/>
                  </a:lnTo>
                  <a:lnTo>
                    <a:pt x="397" y="43"/>
                  </a:lnTo>
                  <a:lnTo>
                    <a:pt x="401" y="44"/>
                  </a:lnTo>
                  <a:lnTo>
                    <a:pt x="400" y="42"/>
                  </a:lnTo>
                  <a:lnTo>
                    <a:pt x="397" y="43"/>
                  </a:lnTo>
                  <a:lnTo>
                    <a:pt x="397" y="46"/>
                  </a:lnTo>
                  <a:lnTo>
                    <a:pt x="401" y="52"/>
                  </a:lnTo>
                  <a:lnTo>
                    <a:pt x="405" y="57"/>
                  </a:lnTo>
                  <a:lnTo>
                    <a:pt x="409" y="57"/>
                  </a:lnTo>
                  <a:lnTo>
                    <a:pt x="413" y="59"/>
                  </a:lnTo>
                  <a:lnTo>
                    <a:pt x="416" y="62"/>
                  </a:lnTo>
                  <a:lnTo>
                    <a:pt x="418" y="65"/>
                  </a:lnTo>
                  <a:lnTo>
                    <a:pt x="435" y="65"/>
                  </a:lnTo>
                  <a:lnTo>
                    <a:pt x="440" y="72"/>
                  </a:lnTo>
                  <a:lnTo>
                    <a:pt x="443" y="75"/>
                  </a:lnTo>
                  <a:lnTo>
                    <a:pt x="444" y="76"/>
                  </a:lnTo>
                  <a:lnTo>
                    <a:pt x="444" y="78"/>
                  </a:lnTo>
                  <a:lnTo>
                    <a:pt x="446" y="80"/>
                  </a:lnTo>
                  <a:lnTo>
                    <a:pt x="450" y="84"/>
                  </a:lnTo>
                  <a:lnTo>
                    <a:pt x="457" y="92"/>
                  </a:lnTo>
                  <a:lnTo>
                    <a:pt x="462" y="96"/>
                  </a:lnTo>
                  <a:lnTo>
                    <a:pt x="462" y="101"/>
                  </a:lnTo>
                  <a:lnTo>
                    <a:pt x="466" y="101"/>
                  </a:lnTo>
                  <a:lnTo>
                    <a:pt x="466" y="105"/>
                  </a:lnTo>
                  <a:lnTo>
                    <a:pt x="470" y="105"/>
                  </a:lnTo>
                  <a:lnTo>
                    <a:pt x="470" y="109"/>
                  </a:lnTo>
                  <a:lnTo>
                    <a:pt x="475" y="109"/>
                  </a:lnTo>
                  <a:lnTo>
                    <a:pt x="475" y="114"/>
                  </a:lnTo>
                  <a:lnTo>
                    <a:pt x="480" y="114"/>
                  </a:lnTo>
                  <a:lnTo>
                    <a:pt x="484" y="118"/>
                  </a:lnTo>
                  <a:lnTo>
                    <a:pt x="482" y="116"/>
                  </a:lnTo>
                  <a:lnTo>
                    <a:pt x="482" y="117"/>
                  </a:lnTo>
                  <a:lnTo>
                    <a:pt x="483" y="121"/>
                  </a:lnTo>
                  <a:lnTo>
                    <a:pt x="484" y="127"/>
                  </a:lnTo>
                  <a:lnTo>
                    <a:pt x="487" y="128"/>
                  </a:lnTo>
                  <a:lnTo>
                    <a:pt x="490" y="130"/>
                  </a:lnTo>
                  <a:lnTo>
                    <a:pt x="492" y="133"/>
                  </a:lnTo>
                  <a:lnTo>
                    <a:pt x="492" y="136"/>
                  </a:lnTo>
                  <a:lnTo>
                    <a:pt x="497" y="140"/>
                  </a:lnTo>
                  <a:lnTo>
                    <a:pt x="501" y="140"/>
                  </a:lnTo>
                  <a:lnTo>
                    <a:pt x="501" y="145"/>
                  </a:lnTo>
                  <a:lnTo>
                    <a:pt x="506" y="145"/>
                  </a:lnTo>
                  <a:lnTo>
                    <a:pt x="506" y="149"/>
                  </a:lnTo>
                  <a:lnTo>
                    <a:pt x="510" y="154"/>
                  </a:lnTo>
                  <a:lnTo>
                    <a:pt x="513" y="154"/>
                  </a:lnTo>
                  <a:lnTo>
                    <a:pt x="516" y="156"/>
                  </a:lnTo>
                  <a:lnTo>
                    <a:pt x="518" y="159"/>
                  </a:lnTo>
                  <a:lnTo>
                    <a:pt x="519" y="162"/>
                  </a:lnTo>
                  <a:lnTo>
                    <a:pt x="536" y="167"/>
                  </a:lnTo>
                  <a:lnTo>
                    <a:pt x="536" y="171"/>
                  </a:lnTo>
                  <a:lnTo>
                    <a:pt x="545" y="171"/>
                  </a:lnTo>
                  <a:lnTo>
                    <a:pt x="546" y="175"/>
                  </a:lnTo>
                  <a:lnTo>
                    <a:pt x="548" y="175"/>
                  </a:lnTo>
                  <a:lnTo>
                    <a:pt x="549" y="176"/>
                  </a:lnTo>
                  <a:lnTo>
                    <a:pt x="550" y="179"/>
                  </a:lnTo>
                  <a:lnTo>
                    <a:pt x="548" y="178"/>
                  </a:lnTo>
                  <a:lnTo>
                    <a:pt x="549" y="177"/>
                  </a:lnTo>
                  <a:lnTo>
                    <a:pt x="553" y="176"/>
                  </a:lnTo>
                  <a:lnTo>
                    <a:pt x="559" y="179"/>
                  </a:lnTo>
                  <a:lnTo>
                    <a:pt x="554" y="179"/>
                  </a:lnTo>
                  <a:lnTo>
                    <a:pt x="552" y="178"/>
                  </a:lnTo>
                  <a:lnTo>
                    <a:pt x="550" y="178"/>
                  </a:lnTo>
                  <a:lnTo>
                    <a:pt x="551" y="178"/>
                  </a:lnTo>
                  <a:lnTo>
                    <a:pt x="553" y="180"/>
                  </a:lnTo>
                  <a:lnTo>
                    <a:pt x="556" y="183"/>
                  </a:lnTo>
                  <a:lnTo>
                    <a:pt x="559" y="189"/>
                  </a:lnTo>
                  <a:lnTo>
                    <a:pt x="563" y="193"/>
                  </a:lnTo>
                  <a:lnTo>
                    <a:pt x="567" y="193"/>
                  </a:lnTo>
                  <a:lnTo>
                    <a:pt x="572" y="197"/>
                  </a:lnTo>
                  <a:lnTo>
                    <a:pt x="570" y="196"/>
                  </a:lnTo>
                  <a:lnTo>
                    <a:pt x="570" y="197"/>
                  </a:lnTo>
                  <a:lnTo>
                    <a:pt x="571" y="201"/>
                  </a:lnTo>
                  <a:lnTo>
                    <a:pt x="572" y="206"/>
                  </a:lnTo>
                  <a:lnTo>
                    <a:pt x="577" y="208"/>
                  </a:lnTo>
                  <a:lnTo>
                    <a:pt x="580" y="211"/>
                  </a:lnTo>
                  <a:lnTo>
                    <a:pt x="582" y="214"/>
                  </a:lnTo>
                  <a:lnTo>
                    <a:pt x="585" y="215"/>
                  </a:lnTo>
                  <a:lnTo>
                    <a:pt x="583" y="213"/>
                  </a:lnTo>
                  <a:lnTo>
                    <a:pt x="583" y="212"/>
                  </a:lnTo>
                  <a:lnTo>
                    <a:pt x="582" y="212"/>
                  </a:lnTo>
                  <a:lnTo>
                    <a:pt x="582" y="213"/>
                  </a:lnTo>
                  <a:lnTo>
                    <a:pt x="582" y="215"/>
                  </a:lnTo>
                  <a:lnTo>
                    <a:pt x="583" y="217"/>
                  </a:lnTo>
                  <a:lnTo>
                    <a:pt x="583" y="220"/>
                  </a:lnTo>
                  <a:lnTo>
                    <a:pt x="585" y="224"/>
                  </a:lnTo>
                  <a:lnTo>
                    <a:pt x="589" y="224"/>
                  </a:lnTo>
                  <a:lnTo>
                    <a:pt x="590" y="226"/>
                  </a:lnTo>
                  <a:lnTo>
                    <a:pt x="590" y="228"/>
                  </a:lnTo>
                  <a:lnTo>
                    <a:pt x="594" y="228"/>
                  </a:lnTo>
                  <a:lnTo>
                    <a:pt x="594" y="246"/>
                  </a:lnTo>
                  <a:lnTo>
                    <a:pt x="598" y="246"/>
                  </a:lnTo>
                  <a:lnTo>
                    <a:pt x="599" y="250"/>
                  </a:lnTo>
                  <a:lnTo>
                    <a:pt x="599" y="254"/>
                  </a:lnTo>
                  <a:lnTo>
                    <a:pt x="599" y="260"/>
                  </a:lnTo>
                  <a:lnTo>
                    <a:pt x="598" y="266"/>
                  </a:lnTo>
                  <a:lnTo>
                    <a:pt x="597" y="272"/>
                  </a:lnTo>
                  <a:lnTo>
                    <a:pt x="597" y="277"/>
                  </a:lnTo>
                  <a:lnTo>
                    <a:pt x="597" y="281"/>
                  </a:lnTo>
                  <a:lnTo>
                    <a:pt x="598" y="285"/>
                  </a:lnTo>
                  <a:lnTo>
                    <a:pt x="602" y="285"/>
                  </a:lnTo>
                  <a:lnTo>
                    <a:pt x="602" y="303"/>
                  </a:lnTo>
                  <a:lnTo>
                    <a:pt x="607" y="303"/>
                  </a:lnTo>
                  <a:lnTo>
                    <a:pt x="607" y="316"/>
                  </a:lnTo>
                  <a:lnTo>
                    <a:pt x="611" y="316"/>
                  </a:lnTo>
                  <a:lnTo>
                    <a:pt x="611" y="330"/>
                  </a:lnTo>
                  <a:lnTo>
                    <a:pt x="616" y="330"/>
                  </a:lnTo>
                  <a:lnTo>
                    <a:pt x="616" y="338"/>
                  </a:lnTo>
                  <a:lnTo>
                    <a:pt x="620" y="343"/>
                  </a:lnTo>
                  <a:lnTo>
                    <a:pt x="625" y="343"/>
                  </a:lnTo>
                  <a:lnTo>
                    <a:pt x="625" y="347"/>
                  </a:lnTo>
                  <a:lnTo>
                    <a:pt x="629" y="347"/>
                  </a:lnTo>
                  <a:lnTo>
                    <a:pt x="629" y="352"/>
                  </a:lnTo>
                  <a:lnTo>
                    <a:pt x="633" y="352"/>
                  </a:lnTo>
                  <a:lnTo>
                    <a:pt x="633" y="356"/>
                  </a:lnTo>
                  <a:lnTo>
                    <a:pt x="637" y="361"/>
                  </a:lnTo>
                  <a:lnTo>
                    <a:pt x="636" y="359"/>
                  </a:lnTo>
                  <a:lnTo>
                    <a:pt x="637" y="359"/>
                  </a:lnTo>
                  <a:lnTo>
                    <a:pt x="641" y="360"/>
                  </a:lnTo>
                  <a:lnTo>
                    <a:pt x="647" y="361"/>
                  </a:lnTo>
                  <a:lnTo>
                    <a:pt x="651" y="365"/>
                  </a:lnTo>
                  <a:lnTo>
                    <a:pt x="651" y="369"/>
                  </a:lnTo>
                  <a:lnTo>
                    <a:pt x="655" y="369"/>
                  </a:lnTo>
                  <a:lnTo>
                    <a:pt x="655" y="374"/>
                  </a:lnTo>
                  <a:lnTo>
                    <a:pt x="659" y="378"/>
                  </a:lnTo>
                  <a:lnTo>
                    <a:pt x="658" y="376"/>
                  </a:lnTo>
                  <a:lnTo>
                    <a:pt x="659" y="376"/>
                  </a:lnTo>
                  <a:lnTo>
                    <a:pt x="663" y="378"/>
                  </a:lnTo>
                  <a:lnTo>
                    <a:pt x="668" y="378"/>
                  </a:lnTo>
                  <a:lnTo>
                    <a:pt x="673" y="383"/>
                  </a:lnTo>
                  <a:lnTo>
                    <a:pt x="673" y="387"/>
                  </a:lnTo>
                  <a:lnTo>
                    <a:pt x="677" y="391"/>
                  </a:lnTo>
                  <a:lnTo>
                    <a:pt x="704" y="401"/>
                  </a:lnTo>
                  <a:lnTo>
                    <a:pt x="704" y="405"/>
                  </a:lnTo>
                  <a:lnTo>
                    <a:pt x="704" y="403"/>
                  </a:lnTo>
                  <a:lnTo>
                    <a:pt x="705" y="403"/>
                  </a:lnTo>
                  <a:lnTo>
                    <a:pt x="707" y="404"/>
                  </a:lnTo>
                  <a:lnTo>
                    <a:pt x="712" y="405"/>
                  </a:lnTo>
                  <a:lnTo>
                    <a:pt x="712" y="409"/>
                  </a:lnTo>
                  <a:lnTo>
                    <a:pt x="712" y="407"/>
                  </a:lnTo>
                  <a:lnTo>
                    <a:pt x="713" y="407"/>
                  </a:lnTo>
                  <a:lnTo>
                    <a:pt x="716" y="409"/>
                  </a:lnTo>
                  <a:lnTo>
                    <a:pt x="721" y="409"/>
                  </a:lnTo>
                  <a:lnTo>
                    <a:pt x="721" y="413"/>
                  </a:lnTo>
                  <a:lnTo>
                    <a:pt x="721" y="411"/>
                  </a:lnTo>
                  <a:lnTo>
                    <a:pt x="722" y="411"/>
                  </a:lnTo>
                  <a:lnTo>
                    <a:pt x="725" y="413"/>
                  </a:lnTo>
                  <a:lnTo>
                    <a:pt x="730" y="413"/>
                  </a:lnTo>
                  <a:lnTo>
                    <a:pt x="730" y="418"/>
                  </a:lnTo>
                  <a:lnTo>
                    <a:pt x="730" y="416"/>
                  </a:lnTo>
                  <a:lnTo>
                    <a:pt x="731" y="416"/>
                  </a:lnTo>
                  <a:lnTo>
                    <a:pt x="734" y="417"/>
                  </a:lnTo>
                  <a:lnTo>
                    <a:pt x="739" y="418"/>
                  </a:lnTo>
                  <a:lnTo>
                    <a:pt x="739" y="422"/>
                  </a:lnTo>
                  <a:lnTo>
                    <a:pt x="739" y="421"/>
                  </a:lnTo>
                  <a:lnTo>
                    <a:pt x="740" y="421"/>
                  </a:lnTo>
                  <a:lnTo>
                    <a:pt x="742" y="422"/>
                  </a:lnTo>
                  <a:lnTo>
                    <a:pt x="747" y="422"/>
                  </a:lnTo>
                  <a:lnTo>
                    <a:pt x="747" y="426"/>
                  </a:lnTo>
                  <a:lnTo>
                    <a:pt x="747" y="425"/>
                  </a:lnTo>
                  <a:lnTo>
                    <a:pt x="749" y="425"/>
                  </a:lnTo>
                  <a:lnTo>
                    <a:pt x="751" y="426"/>
                  </a:lnTo>
                  <a:lnTo>
                    <a:pt x="756" y="426"/>
                  </a:lnTo>
                  <a:lnTo>
                    <a:pt x="756" y="431"/>
                  </a:lnTo>
                  <a:lnTo>
                    <a:pt x="769" y="431"/>
                  </a:lnTo>
                  <a:lnTo>
                    <a:pt x="772" y="432"/>
                  </a:lnTo>
                  <a:lnTo>
                    <a:pt x="804" y="435"/>
                  </a:lnTo>
                  <a:lnTo>
                    <a:pt x="804" y="449"/>
                  </a:lnTo>
                  <a:lnTo>
                    <a:pt x="800" y="449"/>
                  </a:lnTo>
                  <a:lnTo>
                    <a:pt x="800" y="451"/>
                  </a:lnTo>
                  <a:lnTo>
                    <a:pt x="800" y="452"/>
                  </a:lnTo>
                  <a:lnTo>
                    <a:pt x="796" y="453"/>
                  </a:lnTo>
                  <a:lnTo>
                    <a:pt x="797" y="451"/>
                  </a:lnTo>
                  <a:lnTo>
                    <a:pt x="799" y="452"/>
                  </a:lnTo>
                  <a:lnTo>
                    <a:pt x="799" y="456"/>
                  </a:lnTo>
                  <a:lnTo>
                    <a:pt x="796" y="462"/>
                  </a:lnTo>
                  <a:lnTo>
                    <a:pt x="791" y="466"/>
                  </a:lnTo>
                  <a:lnTo>
                    <a:pt x="787" y="466"/>
                  </a:lnTo>
                  <a:lnTo>
                    <a:pt x="787" y="471"/>
                  </a:lnTo>
                  <a:lnTo>
                    <a:pt x="783" y="471"/>
                  </a:lnTo>
                  <a:lnTo>
                    <a:pt x="778" y="475"/>
                  </a:lnTo>
                  <a:lnTo>
                    <a:pt x="780" y="473"/>
                  </a:lnTo>
                  <a:lnTo>
                    <a:pt x="780" y="474"/>
                  </a:lnTo>
                  <a:lnTo>
                    <a:pt x="778" y="478"/>
                  </a:lnTo>
                  <a:lnTo>
                    <a:pt x="778" y="484"/>
                  </a:lnTo>
                  <a:lnTo>
                    <a:pt x="774" y="485"/>
                  </a:lnTo>
                  <a:lnTo>
                    <a:pt x="774" y="486"/>
                  </a:lnTo>
                  <a:lnTo>
                    <a:pt x="773" y="488"/>
                  </a:lnTo>
                  <a:lnTo>
                    <a:pt x="769" y="489"/>
                  </a:lnTo>
                  <a:lnTo>
                    <a:pt x="769" y="493"/>
                  </a:lnTo>
                  <a:lnTo>
                    <a:pt x="766" y="497"/>
                  </a:lnTo>
                  <a:lnTo>
                    <a:pt x="764" y="500"/>
                  </a:lnTo>
                  <a:lnTo>
                    <a:pt x="761" y="502"/>
                  </a:lnTo>
                  <a:lnTo>
                    <a:pt x="764" y="499"/>
                  </a:lnTo>
                  <a:lnTo>
                    <a:pt x="765" y="498"/>
                  </a:lnTo>
                  <a:lnTo>
                    <a:pt x="765" y="500"/>
                  </a:lnTo>
                  <a:lnTo>
                    <a:pt x="765" y="501"/>
                  </a:lnTo>
                  <a:lnTo>
                    <a:pt x="764" y="504"/>
                  </a:lnTo>
                  <a:lnTo>
                    <a:pt x="762" y="507"/>
                  </a:lnTo>
                  <a:lnTo>
                    <a:pt x="761" y="511"/>
                  </a:lnTo>
                  <a:lnTo>
                    <a:pt x="757" y="511"/>
                  </a:lnTo>
                  <a:lnTo>
                    <a:pt x="757" y="512"/>
                  </a:lnTo>
                  <a:lnTo>
                    <a:pt x="756" y="514"/>
                  </a:lnTo>
                  <a:lnTo>
                    <a:pt x="752" y="515"/>
                  </a:lnTo>
                  <a:lnTo>
                    <a:pt x="752" y="524"/>
                  </a:lnTo>
                  <a:lnTo>
                    <a:pt x="747" y="524"/>
                  </a:lnTo>
                  <a:lnTo>
                    <a:pt x="749" y="524"/>
                  </a:lnTo>
                  <a:lnTo>
                    <a:pt x="749" y="525"/>
                  </a:lnTo>
                  <a:lnTo>
                    <a:pt x="748" y="527"/>
                  </a:lnTo>
                  <a:lnTo>
                    <a:pt x="747" y="532"/>
                  </a:lnTo>
                  <a:lnTo>
                    <a:pt x="743" y="532"/>
                  </a:lnTo>
                  <a:lnTo>
                    <a:pt x="745" y="532"/>
                  </a:lnTo>
                  <a:lnTo>
                    <a:pt x="745" y="534"/>
                  </a:lnTo>
                  <a:lnTo>
                    <a:pt x="743" y="536"/>
                  </a:lnTo>
                  <a:lnTo>
                    <a:pt x="743" y="541"/>
                  </a:lnTo>
                  <a:lnTo>
                    <a:pt x="739" y="541"/>
                  </a:lnTo>
                  <a:lnTo>
                    <a:pt x="739" y="554"/>
                  </a:lnTo>
                  <a:lnTo>
                    <a:pt x="734" y="554"/>
                  </a:lnTo>
                  <a:lnTo>
                    <a:pt x="734" y="576"/>
                  </a:lnTo>
                  <a:lnTo>
                    <a:pt x="730" y="581"/>
                  </a:lnTo>
                  <a:lnTo>
                    <a:pt x="726" y="581"/>
                  </a:lnTo>
                  <a:lnTo>
                    <a:pt x="721" y="585"/>
                  </a:lnTo>
                  <a:lnTo>
                    <a:pt x="723" y="584"/>
                  </a:lnTo>
                  <a:lnTo>
                    <a:pt x="723" y="585"/>
                  </a:lnTo>
                  <a:lnTo>
                    <a:pt x="721" y="588"/>
                  </a:lnTo>
                  <a:lnTo>
                    <a:pt x="721" y="594"/>
                  </a:lnTo>
                  <a:lnTo>
                    <a:pt x="716" y="599"/>
                  </a:lnTo>
                  <a:lnTo>
                    <a:pt x="712" y="599"/>
                  </a:lnTo>
                  <a:lnTo>
                    <a:pt x="712" y="603"/>
                  </a:lnTo>
                  <a:lnTo>
                    <a:pt x="708" y="603"/>
                  </a:lnTo>
                  <a:lnTo>
                    <a:pt x="704" y="607"/>
                  </a:lnTo>
                  <a:lnTo>
                    <a:pt x="705" y="606"/>
                  </a:lnTo>
                  <a:lnTo>
                    <a:pt x="705" y="607"/>
                  </a:lnTo>
                  <a:lnTo>
                    <a:pt x="704" y="610"/>
                  </a:lnTo>
                  <a:lnTo>
                    <a:pt x="704" y="616"/>
                  </a:lnTo>
                  <a:lnTo>
                    <a:pt x="700" y="616"/>
                  </a:lnTo>
                  <a:lnTo>
                    <a:pt x="699" y="618"/>
                  </a:lnTo>
                  <a:lnTo>
                    <a:pt x="698" y="620"/>
                  </a:lnTo>
                  <a:lnTo>
                    <a:pt x="694" y="620"/>
                  </a:lnTo>
                  <a:lnTo>
                    <a:pt x="694" y="630"/>
                  </a:lnTo>
                  <a:lnTo>
                    <a:pt x="690" y="630"/>
                  </a:lnTo>
                  <a:lnTo>
                    <a:pt x="692" y="630"/>
                  </a:lnTo>
                  <a:lnTo>
                    <a:pt x="692" y="631"/>
                  </a:lnTo>
                  <a:lnTo>
                    <a:pt x="691" y="633"/>
                  </a:lnTo>
                  <a:lnTo>
                    <a:pt x="690" y="638"/>
                  </a:lnTo>
                  <a:lnTo>
                    <a:pt x="686" y="638"/>
                  </a:lnTo>
                  <a:lnTo>
                    <a:pt x="698" y="683"/>
                  </a:lnTo>
                  <a:lnTo>
                    <a:pt x="704" y="688"/>
                  </a:lnTo>
                  <a:lnTo>
                    <a:pt x="706" y="694"/>
                  </a:lnTo>
                  <a:lnTo>
                    <a:pt x="708" y="694"/>
                  </a:lnTo>
                  <a:lnTo>
                    <a:pt x="709" y="696"/>
                  </a:lnTo>
                  <a:lnTo>
                    <a:pt x="708" y="699"/>
                  </a:lnTo>
                  <a:lnTo>
                    <a:pt x="707" y="702"/>
                  </a:lnTo>
                  <a:lnTo>
                    <a:pt x="705" y="706"/>
                  </a:lnTo>
                  <a:lnTo>
                    <a:pt x="704" y="708"/>
                  </a:lnTo>
                  <a:lnTo>
                    <a:pt x="705" y="710"/>
                  </a:lnTo>
                  <a:lnTo>
                    <a:pt x="707" y="711"/>
                  </a:lnTo>
                  <a:lnTo>
                    <a:pt x="708" y="724"/>
                  </a:lnTo>
                  <a:lnTo>
                    <a:pt x="710" y="725"/>
                  </a:lnTo>
                  <a:lnTo>
                    <a:pt x="711" y="727"/>
                  </a:lnTo>
                  <a:lnTo>
                    <a:pt x="711" y="729"/>
                  </a:lnTo>
                  <a:lnTo>
                    <a:pt x="712" y="730"/>
                  </a:lnTo>
                  <a:lnTo>
                    <a:pt x="712" y="740"/>
                  </a:lnTo>
                  <a:lnTo>
                    <a:pt x="716" y="740"/>
                  </a:lnTo>
                  <a:lnTo>
                    <a:pt x="717" y="744"/>
                  </a:lnTo>
                  <a:lnTo>
                    <a:pt x="718" y="751"/>
                  </a:lnTo>
                  <a:lnTo>
                    <a:pt x="719" y="759"/>
                  </a:lnTo>
                  <a:lnTo>
                    <a:pt x="718" y="768"/>
                  </a:lnTo>
                  <a:lnTo>
                    <a:pt x="717" y="778"/>
                  </a:lnTo>
                  <a:lnTo>
                    <a:pt x="717" y="787"/>
                  </a:lnTo>
                  <a:lnTo>
                    <a:pt x="716" y="795"/>
                  </a:lnTo>
                  <a:lnTo>
                    <a:pt x="716" y="801"/>
                  </a:lnTo>
                  <a:lnTo>
                    <a:pt x="712" y="805"/>
                  </a:lnTo>
                  <a:lnTo>
                    <a:pt x="690" y="805"/>
                  </a:lnTo>
                  <a:lnTo>
                    <a:pt x="686" y="801"/>
                  </a:lnTo>
                  <a:lnTo>
                    <a:pt x="686" y="797"/>
                  </a:lnTo>
                  <a:lnTo>
                    <a:pt x="681" y="797"/>
                  </a:lnTo>
                  <a:lnTo>
                    <a:pt x="681" y="792"/>
                  </a:lnTo>
                  <a:lnTo>
                    <a:pt x="677" y="792"/>
                  </a:lnTo>
                  <a:lnTo>
                    <a:pt x="677" y="788"/>
                  </a:lnTo>
                  <a:lnTo>
                    <a:pt x="671" y="793"/>
                  </a:lnTo>
                  <a:lnTo>
                    <a:pt x="659" y="794"/>
                  </a:lnTo>
                  <a:lnTo>
                    <a:pt x="655" y="788"/>
                  </a:lnTo>
                  <a:lnTo>
                    <a:pt x="655" y="792"/>
                  </a:lnTo>
                  <a:lnTo>
                    <a:pt x="651" y="792"/>
                  </a:lnTo>
                  <a:lnTo>
                    <a:pt x="651" y="797"/>
                  </a:lnTo>
                  <a:lnTo>
                    <a:pt x="647" y="797"/>
                  </a:lnTo>
                  <a:lnTo>
                    <a:pt x="647" y="801"/>
                  </a:lnTo>
                  <a:lnTo>
                    <a:pt x="642" y="801"/>
                  </a:lnTo>
                  <a:lnTo>
                    <a:pt x="642" y="805"/>
                  </a:lnTo>
                  <a:lnTo>
                    <a:pt x="637" y="805"/>
                  </a:lnTo>
                  <a:lnTo>
                    <a:pt x="637" y="810"/>
                  </a:lnTo>
                  <a:lnTo>
                    <a:pt x="633" y="814"/>
                  </a:lnTo>
                  <a:lnTo>
                    <a:pt x="635" y="812"/>
                  </a:lnTo>
                  <a:lnTo>
                    <a:pt x="634" y="812"/>
                  </a:lnTo>
                  <a:lnTo>
                    <a:pt x="630" y="813"/>
                  </a:lnTo>
                  <a:lnTo>
                    <a:pt x="625" y="814"/>
                  </a:lnTo>
                  <a:lnTo>
                    <a:pt x="620" y="819"/>
                  </a:lnTo>
                  <a:lnTo>
                    <a:pt x="616" y="823"/>
                  </a:lnTo>
                  <a:lnTo>
                    <a:pt x="617" y="821"/>
                  </a:lnTo>
                  <a:lnTo>
                    <a:pt x="617" y="823"/>
                  </a:lnTo>
                  <a:lnTo>
                    <a:pt x="616" y="826"/>
                  </a:lnTo>
                  <a:lnTo>
                    <a:pt x="616" y="832"/>
                  </a:lnTo>
                  <a:lnTo>
                    <a:pt x="611" y="832"/>
                  </a:lnTo>
                  <a:lnTo>
                    <a:pt x="611" y="834"/>
                  </a:lnTo>
                  <a:lnTo>
                    <a:pt x="611" y="836"/>
                  </a:lnTo>
                  <a:lnTo>
                    <a:pt x="607" y="836"/>
                  </a:lnTo>
                  <a:lnTo>
                    <a:pt x="608" y="835"/>
                  </a:lnTo>
                  <a:lnTo>
                    <a:pt x="610" y="836"/>
                  </a:lnTo>
                  <a:lnTo>
                    <a:pt x="610" y="839"/>
                  </a:lnTo>
                  <a:lnTo>
                    <a:pt x="607" y="845"/>
                  </a:lnTo>
                  <a:lnTo>
                    <a:pt x="605" y="853"/>
                  </a:lnTo>
                  <a:lnTo>
                    <a:pt x="594" y="858"/>
                  </a:lnTo>
                  <a:lnTo>
                    <a:pt x="583" y="854"/>
                  </a:lnTo>
                  <a:lnTo>
                    <a:pt x="579" y="854"/>
                  </a:lnTo>
                  <a:lnTo>
                    <a:pt x="573" y="851"/>
                  </a:lnTo>
                  <a:lnTo>
                    <a:pt x="569" y="848"/>
                  </a:lnTo>
                  <a:lnTo>
                    <a:pt x="567" y="843"/>
                  </a:lnTo>
                  <a:lnTo>
                    <a:pt x="559" y="836"/>
                  </a:lnTo>
                  <a:lnTo>
                    <a:pt x="556" y="838"/>
                  </a:lnTo>
                  <a:lnTo>
                    <a:pt x="497" y="832"/>
                  </a:lnTo>
                  <a:lnTo>
                    <a:pt x="497" y="836"/>
                  </a:lnTo>
                  <a:lnTo>
                    <a:pt x="494" y="838"/>
                  </a:lnTo>
                  <a:lnTo>
                    <a:pt x="489" y="838"/>
                  </a:lnTo>
                  <a:lnTo>
                    <a:pt x="483" y="839"/>
                  </a:lnTo>
                  <a:lnTo>
                    <a:pt x="477" y="838"/>
                  </a:lnTo>
                  <a:lnTo>
                    <a:pt x="470" y="838"/>
                  </a:lnTo>
                  <a:lnTo>
                    <a:pt x="463" y="837"/>
                  </a:lnTo>
                  <a:lnTo>
                    <a:pt x="457" y="836"/>
                  </a:lnTo>
                  <a:lnTo>
                    <a:pt x="453" y="836"/>
                  </a:lnTo>
                  <a:lnTo>
                    <a:pt x="453" y="823"/>
                  </a:lnTo>
                  <a:lnTo>
                    <a:pt x="449" y="819"/>
                  </a:lnTo>
                  <a:lnTo>
                    <a:pt x="444" y="819"/>
                  </a:lnTo>
                  <a:lnTo>
                    <a:pt x="444" y="814"/>
                  </a:lnTo>
                  <a:lnTo>
                    <a:pt x="440" y="810"/>
                  </a:lnTo>
                  <a:lnTo>
                    <a:pt x="431" y="810"/>
                  </a:lnTo>
                  <a:lnTo>
                    <a:pt x="431" y="805"/>
                  </a:lnTo>
                  <a:lnTo>
                    <a:pt x="427" y="804"/>
                  </a:lnTo>
                  <a:lnTo>
                    <a:pt x="421" y="804"/>
                  </a:lnTo>
                  <a:lnTo>
                    <a:pt x="416" y="804"/>
                  </a:lnTo>
                  <a:lnTo>
                    <a:pt x="409" y="803"/>
                  </a:lnTo>
                  <a:lnTo>
                    <a:pt x="402" y="803"/>
                  </a:lnTo>
                  <a:lnTo>
                    <a:pt x="397" y="803"/>
                  </a:lnTo>
                  <a:lnTo>
                    <a:pt x="391" y="802"/>
                  </a:lnTo>
                  <a:lnTo>
                    <a:pt x="387" y="801"/>
                  </a:lnTo>
                  <a:lnTo>
                    <a:pt x="387" y="797"/>
                  </a:lnTo>
                  <a:lnTo>
                    <a:pt x="375" y="807"/>
                  </a:lnTo>
                  <a:lnTo>
                    <a:pt x="370" y="814"/>
                  </a:lnTo>
                  <a:lnTo>
                    <a:pt x="367" y="821"/>
                  </a:lnTo>
                  <a:lnTo>
                    <a:pt x="352" y="823"/>
                  </a:lnTo>
                  <a:lnTo>
                    <a:pt x="356" y="823"/>
                  </a:lnTo>
                  <a:lnTo>
                    <a:pt x="356" y="832"/>
                  </a:lnTo>
                  <a:lnTo>
                    <a:pt x="352" y="836"/>
                  </a:lnTo>
                  <a:lnTo>
                    <a:pt x="348" y="841"/>
                  </a:lnTo>
                  <a:lnTo>
                    <a:pt x="345" y="851"/>
                  </a:lnTo>
                  <a:lnTo>
                    <a:pt x="335" y="860"/>
                  </a:lnTo>
                  <a:lnTo>
                    <a:pt x="334" y="882"/>
                  </a:lnTo>
                  <a:lnTo>
                    <a:pt x="332" y="891"/>
                  </a:lnTo>
                  <a:lnTo>
                    <a:pt x="331" y="911"/>
                  </a:lnTo>
                  <a:lnTo>
                    <a:pt x="322" y="920"/>
                  </a:lnTo>
                  <a:lnTo>
                    <a:pt x="311" y="934"/>
                  </a:lnTo>
                  <a:lnTo>
                    <a:pt x="311" y="942"/>
                  </a:lnTo>
                  <a:lnTo>
                    <a:pt x="310" y="946"/>
                  </a:lnTo>
                  <a:lnTo>
                    <a:pt x="310" y="949"/>
                  </a:lnTo>
                  <a:lnTo>
                    <a:pt x="316" y="958"/>
                  </a:lnTo>
                  <a:lnTo>
                    <a:pt x="305" y="969"/>
                  </a:lnTo>
                  <a:lnTo>
                    <a:pt x="302" y="974"/>
                  </a:lnTo>
                  <a:lnTo>
                    <a:pt x="268" y="974"/>
                  </a:lnTo>
                  <a:lnTo>
                    <a:pt x="246" y="977"/>
                  </a:lnTo>
                  <a:lnTo>
                    <a:pt x="229" y="964"/>
                  </a:lnTo>
                  <a:lnTo>
                    <a:pt x="224" y="960"/>
                  </a:lnTo>
                  <a:lnTo>
                    <a:pt x="220" y="956"/>
                  </a:lnTo>
                  <a:lnTo>
                    <a:pt x="215" y="954"/>
                  </a:lnTo>
                  <a:lnTo>
                    <a:pt x="212" y="952"/>
                  </a:lnTo>
                  <a:lnTo>
                    <a:pt x="211" y="949"/>
                  </a:lnTo>
                  <a:lnTo>
                    <a:pt x="211" y="947"/>
                  </a:lnTo>
                  <a:lnTo>
                    <a:pt x="205" y="945"/>
                  </a:lnTo>
                  <a:lnTo>
                    <a:pt x="206" y="948"/>
                  </a:lnTo>
                  <a:lnTo>
                    <a:pt x="204" y="948"/>
                  </a:lnTo>
                  <a:lnTo>
                    <a:pt x="200" y="946"/>
                  </a:lnTo>
                  <a:lnTo>
                    <a:pt x="198" y="941"/>
                  </a:lnTo>
                  <a:lnTo>
                    <a:pt x="188" y="928"/>
                  </a:lnTo>
                  <a:lnTo>
                    <a:pt x="188" y="926"/>
                  </a:lnTo>
                  <a:lnTo>
                    <a:pt x="186" y="925"/>
                  </a:lnTo>
                  <a:lnTo>
                    <a:pt x="184" y="924"/>
                  </a:lnTo>
                  <a:lnTo>
                    <a:pt x="184" y="922"/>
                  </a:lnTo>
                  <a:lnTo>
                    <a:pt x="185" y="920"/>
                  </a:lnTo>
                  <a:lnTo>
                    <a:pt x="184" y="919"/>
                  </a:lnTo>
                  <a:lnTo>
                    <a:pt x="181" y="921"/>
                  </a:lnTo>
                  <a:lnTo>
                    <a:pt x="176" y="921"/>
                  </a:lnTo>
                  <a:lnTo>
                    <a:pt x="171" y="916"/>
                  </a:lnTo>
                  <a:lnTo>
                    <a:pt x="169" y="911"/>
                  </a:lnTo>
                  <a:lnTo>
                    <a:pt x="166" y="910"/>
                  </a:lnTo>
                  <a:lnTo>
                    <a:pt x="163" y="908"/>
                  </a:lnTo>
                  <a:lnTo>
                    <a:pt x="161" y="903"/>
                  </a:lnTo>
                  <a:lnTo>
                    <a:pt x="160" y="902"/>
                  </a:lnTo>
                  <a:lnTo>
                    <a:pt x="161" y="900"/>
                  </a:lnTo>
                  <a:lnTo>
                    <a:pt x="162" y="897"/>
                  </a:lnTo>
                  <a:lnTo>
                    <a:pt x="163" y="893"/>
                  </a:lnTo>
                  <a:lnTo>
                    <a:pt x="159" y="889"/>
                  </a:lnTo>
                  <a:lnTo>
                    <a:pt x="154" y="889"/>
                  </a:lnTo>
                  <a:lnTo>
                    <a:pt x="150" y="885"/>
                  </a:lnTo>
                  <a:lnTo>
                    <a:pt x="150" y="875"/>
                  </a:lnTo>
                  <a:lnTo>
                    <a:pt x="150" y="866"/>
                  </a:lnTo>
                  <a:lnTo>
                    <a:pt x="148" y="857"/>
                  </a:lnTo>
                  <a:lnTo>
                    <a:pt x="147" y="847"/>
                  </a:lnTo>
                  <a:lnTo>
                    <a:pt x="145" y="839"/>
                  </a:lnTo>
                  <a:lnTo>
                    <a:pt x="142" y="831"/>
                  </a:lnTo>
                  <a:lnTo>
                    <a:pt x="139" y="824"/>
                  </a:lnTo>
                  <a:lnTo>
                    <a:pt x="134" y="817"/>
                  </a:lnTo>
                  <a:lnTo>
                    <a:pt x="124" y="809"/>
                  </a:lnTo>
                  <a:lnTo>
                    <a:pt x="119" y="802"/>
                  </a:lnTo>
                  <a:lnTo>
                    <a:pt x="117" y="797"/>
                  </a:lnTo>
                  <a:lnTo>
                    <a:pt x="115" y="795"/>
                  </a:lnTo>
                  <a:lnTo>
                    <a:pt x="114" y="794"/>
                  </a:lnTo>
                  <a:lnTo>
                    <a:pt x="111" y="792"/>
                  </a:lnTo>
                  <a:lnTo>
                    <a:pt x="109" y="791"/>
                  </a:lnTo>
                  <a:lnTo>
                    <a:pt x="107" y="789"/>
                  </a:lnTo>
                  <a:lnTo>
                    <a:pt x="104" y="782"/>
                  </a:lnTo>
                  <a:lnTo>
                    <a:pt x="95" y="777"/>
                  </a:lnTo>
                  <a:lnTo>
                    <a:pt x="57" y="768"/>
                  </a:lnTo>
                  <a:lnTo>
                    <a:pt x="57" y="764"/>
                  </a:lnTo>
                  <a:lnTo>
                    <a:pt x="59" y="758"/>
                  </a:lnTo>
                  <a:lnTo>
                    <a:pt x="60" y="750"/>
                  </a:lnTo>
                  <a:lnTo>
                    <a:pt x="62" y="742"/>
                  </a:lnTo>
                  <a:lnTo>
                    <a:pt x="64" y="734"/>
                  </a:lnTo>
                  <a:lnTo>
                    <a:pt x="65" y="727"/>
                  </a:lnTo>
                  <a:lnTo>
                    <a:pt x="65" y="722"/>
                  </a:lnTo>
                  <a:lnTo>
                    <a:pt x="64" y="719"/>
                  </a:lnTo>
                  <a:lnTo>
                    <a:pt x="62" y="700"/>
                  </a:lnTo>
                  <a:lnTo>
                    <a:pt x="62" y="699"/>
                  </a:lnTo>
                  <a:lnTo>
                    <a:pt x="63" y="700"/>
                  </a:lnTo>
                  <a:lnTo>
                    <a:pt x="63" y="701"/>
                  </a:lnTo>
                  <a:lnTo>
                    <a:pt x="62" y="700"/>
                  </a:lnTo>
                  <a:lnTo>
                    <a:pt x="62" y="698"/>
                  </a:lnTo>
                  <a:lnTo>
                    <a:pt x="61" y="695"/>
                  </a:lnTo>
                  <a:lnTo>
                    <a:pt x="60" y="691"/>
                  </a:lnTo>
                  <a:lnTo>
                    <a:pt x="59" y="688"/>
                  </a:lnTo>
                  <a:lnTo>
                    <a:pt x="57" y="684"/>
                  </a:lnTo>
                  <a:lnTo>
                    <a:pt x="56" y="681"/>
                  </a:lnTo>
                  <a:lnTo>
                    <a:pt x="55" y="679"/>
                  </a:lnTo>
                  <a:lnTo>
                    <a:pt x="53" y="678"/>
                  </a:lnTo>
                  <a:lnTo>
                    <a:pt x="52" y="676"/>
                  </a:lnTo>
                  <a:lnTo>
                    <a:pt x="51" y="674"/>
                  </a:lnTo>
                  <a:lnTo>
                    <a:pt x="51" y="671"/>
                  </a:lnTo>
                  <a:lnTo>
                    <a:pt x="51" y="669"/>
                  </a:lnTo>
                  <a:lnTo>
                    <a:pt x="50" y="667"/>
                  </a:lnTo>
                  <a:lnTo>
                    <a:pt x="49" y="664"/>
                  </a:lnTo>
                  <a:lnTo>
                    <a:pt x="48" y="661"/>
                  </a:lnTo>
                  <a:lnTo>
                    <a:pt x="47" y="660"/>
                  </a:lnTo>
                  <a:lnTo>
                    <a:pt x="34" y="649"/>
                  </a:lnTo>
                  <a:lnTo>
                    <a:pt x="33" y="649"/>
                  </a:lnTo>
                  <a:lnTo>
                    <a:pt x="34" y="647"/>
                  </a:lnTo>
                  <a:lnTo>
                    <a:pt x="34" y="642"/>
                  </a:lnTo>
                  <a:lnTo>
                    <a:pt x="34" y="645"/>
                  </a:lnTo>
                  <a:lnTo>
                    <a:pt x="32" y="643"/>
                  </a:lnTo>
                  <a:lnTo>
                    <a:pt x="28" y="639"/>
                  </a:lnTo>
                  <a:lnTo>
                    <a:pt x="22" y="637"/>
                  </a:lnTo>
                  <a:lnTo>
                    <a:pt x="15" y="607"/>
                  </a:lnTo>
                  <a:lnTo>
                    <a:pt x="11" y="607"/>
                  </a:lnTo>
                  <a:lnTo>
                    <a:pt x="10" y="607"/>
                  </a:lnTo>
                  <a:lnTo>
                    <a:pt x="10" y="604"/>
                  </a:lnTo>
                  <a:lnTo>
                    <a:pt x="10" y="598"/>
                  </a:lnTo>
                  <a:lnTo>
                    <a:pt x="7" y="588"/>
                  </a:lnTo>
                  <a:lnTo>
                    <a:pt x="9" y="589"/>
                  </a:lnTo>
                  <a:lnTo>
                    <a:pt x="9" y="592"/>
                  </a:lnTo>
                  <a:lnTo>
                    <a:pt x="8" y="592"/>
                  </a:lnTo>
                  <a:lnTo>
                    <a:pt x="7" y="588"/>
                  </a:lnTo>
                  <a:lnTo>
                    <a:pt x="2" y="585"/>
                  </a:lnTo>
                  <a:lnTo>
                    <a:pt x="0" y="553"/>
                  </a:lnTo>
                  <a:lnTo>
                    <a:pt x="14" y="548"/>
                  </a:lnTo>
                  <a:lnTo>
                    <a:pt x="66" y="554"/>
                  </a:lnTo>
                  <a:lnTo>
                    <a:pt x="71" y="550"/>
                  </a:lnTo>
                  <a:lnTo>
                    <a:pt x="75" y="546"/>
                  </a:lnTo>
                  <a:lnTo>
                    <a:pt x="71" y="537"/>
                  </a:lnTo>
                  <a:lnTo>
                    <a:pt x="71" y="536"/>
                  </a:lnTo>
                  <a:lnTo>
                    <a:pt x="79" y="516"/>
                  </a:lnTo>
                  <a:lnTo>
                    <a:pt x="77" y="493"/>
                  </a:lnTo>
                  <a:lnTo>
                    <a:pt x="72" y="398"/>
                  </a:lnTo>
                  <a:lnTo>
                    <a:pt x="75" y="397"/>
                  </a:lnTo>
                  <a:lnTo>
                    <a:pt x="83" y="314"/>
                  </a:lnTo>
                  <a:lnTo>
                    <a:pt x="83" y="306"/>
                  </a:lnTo>
                  <a:lnTo>
                    <a:pt x="84" y="297"/>
                  </a:lnTo>
                  <a:lnTo>
                    <a:pt x="83" y="289"/>
                  </a:lnTo>
                  <a:lnTo>
                    <a:pt x="83" y="280"/>
                  </a:lnTo>
                  <a:lnTo>
                    <a:pt x="83" y="272"/>
                  </a:lnTo>
                  <a:lnTo>
                    <a:pt x="82" y="263"/>
                  </a:lnTo>
                  <a:lnTo>
                    <a:pt x="82" y="254"/>
                  </a:lnTo>
                  <a:lnTo>
                    <a:pt x="81" y="243"/>
                  </a:lnTo>
                  <a:lnTo>
                    <a:pt x="79" y="237"/>
                  </a:lnTo>
                  <a:lnTo>
                    <a:pt x="55" y="80"/>
                  </a:lnTo>
                  <a:lnTo>
                    <a:pt x="49" y="70"/>
                  </a:lnTo>
                  <a:lnTo>
                    <a:pt x="88" y="72"/>
                  </a:lnTo>
                  <a:lnTo>
                    <a:pt x="116" y="72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0" name="Freeform 418"/>
            <p:cNvSpPr>
              <a:spLocks/>
            </p:cNvSpPr>
            <p:nvPr/>
          </p:nvSpPr>
          <p:spPr bwMode="auto">
            <a:xfrm>
              <a:off x="5237265" y="4742483"/>
              <a:ext cx="257619" cy="395483"/>
            </a:xfrm>
            <a:custGeom>
              <a:avLst/>
              <a:gdLst>
                <a:gd name="T0" fmla="*/ 2147483647 w 469"/>
                <a:gd name="T1" fmla="*/ 2147483647 h 766"/>
                <a:gd name="T2" fmla="*/ 2147483647 w 469"/>
                <a:gd name="T3" fmla="*/ 2147483647 h 766"/>
                <a:gd name="T4" fmla="*/ 2147483647 w 469"/>
                <a:gd name="T5" fmla="*/ 2147483647 h 766"/>
                <a:gd name="T6" fmla="*/ 2147483647 w 469"/>
                <a:gd name="T7" fmla="*/ 2147483647 h 766"/>
                <a:gd name="T8" fmla="*/ 2147483647 w 469"/>
                <a:gd name="T9" fmla="*/ 2147483647 h 766"/>
                <a:gd name="T10" fmla="*/ 2147483647 w 469"/>
                <a:gd name="T11" fmla="*/ 2147483647 h 766"/>
                <a:gd name="T12" fmla="*/ 2147483647 w 469"/>
                <a:gd name="T13" fmla="*/ 2147483647 h 766"/>
                <a:gd name="T14" fmla="*/ 2147483647 w 469"/>
                <a:gd name="T15" fmla="*/ 2147483647 h 766"/>
                <a:gd name="T16" fmla="*/ 2147483647 w 469"/>
                <a:gd name="T17" fmla="*/ 2147483647 h 766"/>
                <a:gd name="T18" fmla="*/ 2147483647 w 469"/>
                <a:gd name="T19" fmla="*/ 2147483647 h 766"/>
                <a:gd name="T20" fmla="*/ 2147483647 w 469"/>
                <a:gd name="T21" fmla="*/ 2147483647 h 766"/>
                <a:gd name="T22" fmla="*/ 2147483647 w 469"/>
                <a:gd name="T23" fmla="*/ 2147483647 h 766"/>
                <a:gd name="T24" fmla="*/ 2147483647 w 469"/>
                <a:gd name="T25" fmla="*/ 2147483647 h 766"/>
                <a:gd name="T26" fmla="*/ 2147483647 w 469"/>
                <a:gd name="T27" fmla="*/ 2147483647 h 766"/>
                <a:gd name="T28" fmla="*/ 2147483647 w 469"/>
                <a:gd name="T29" fmla="*/ 2147483647 h 766"/>
                <a:gd name="T30" fmla="*/ 2147483647 w 469"/>
                <a:gd name="T31" fmla="*/ 2147483647 h 766"/>
                <a:gd name="T32" fmla="*/ 2147483647 w 469"/>
                <a:gd name="T33" fmla="*/ 2147483647 h 766"/>
                <a:gd name="T34" fmla="*/ 2147483647 w 469"/>
                <a:gd name="T35" fmla="*/ 2147483647 h 766"/>
                <a:gd name="T36" fmla="*/ 2147483647 w 469"/>
                <a:gd name="T37" fmla="*/ 2147483647 h 766"/>
                <a:gd name="T38" fmla="*/ 2147483647 w 469"/>
                <a:gd name="T39" fmla="*/ 2147483647 h 766"/>
                <a:gd name="T40" fmla="*/ 2147483647 w 469"/>
                <a:gd name="T41" fmla="*/ 2147483647 h 766"/>
                <a:gd name="T42" fmla="*/ 2147483647 w 469"/>
                <a:gd name="T43" fmla="*/ 2147483647 h 766"/>
                <a:gd name="T44" fmla="*/ 2147483647 w 469"/>
                <a:gd name="T45" fmla="*/ 2147483647 h 766"/>
                <a:gd name="T46" fmla="*/ 2147483647 w 469"/>
                <a:gd name="T47" fmla="*/ 2147483647 h 766"/>
                <a:gd name="T48" fmla="*/ 2147483647 w 469"/>
                <a:gd name="T49" fmla="*/ 2147483647 h 766"/>
                <a:gd name="T50" fmla="*/ 2147483647 w 469"/>
                <a:gd name="T51" fmla="*/ 2147483647 h 766"/>
                <a:gd name="T52" fmla="*/ 2147483647 w 469"/>
                <a:gd name="T53" fmla="*/ 2147483647 h 766"/>
                <a:gd name="T54" fmla="*/ 2147483647 w 469"/>
                <a:gd name="T55" fmla="*/ 2147483647 h 766"/>
                <a:gd name="T56" fmla="*/ 2147483647 w 469"/>
                <a:gd name="T57" fmla="*/ 2147483647 h 766"/>
                <a:gd name="T58" fmla="*/ 2147483647 w 469"/>
                <a:gd name="T59" fmla="*/ 2147483647 h 766"/>
                <a:gd name="T60" fmla="*/ 2147483647 w 469"/>
                <a:gd name="T61" fmla="*/ 2147483647 h 766"/>
                <a:gd name="T62" fmla="*/ 2147483647 w 469"/>
                <a:gd name="T63" fmla="*/ 2147483647 h 766"/>
                <a:gd name="T64" fmla="*/ 2147483647 w 469"/>
                <a:gd name="T65" fmla="*/ 2147483647 h 766"/>
                <a:gd name="T66" fmla="*/ 2147483647 w 469"/>
                <a:gd name="T67" fmla="*/ 2147483647 h 766"/>
                <a:gd name="T68" fmla="*/ 2147483647 w 469"/>
                <a:gd name="T69" fmla="*/ 2147483647 h 766"/>
                <a:gd name="T70" fmla="*/ 2147483647 w 469"/>
                <a:gd name="T71" fmla="*/ 2147483647 h 766"/>
                <a:gd name="T72" fmla="*/ 2147483647 w 469"/>
                <a:gd name="T73" fmla="*/ 2147483647 h 766"/>
                <a:gd name="T74" fmla="*/ 2147483647 w 469"/>
                <a:gd name="T75" fmla="*/ 2147483647 h 766"/>
                <a:gd name="T76" fmla="*/ 2147483647 w 469"/>
                <a:gd name="T77" fmla="*/ 2147483647 h 766"/>
                <a:gd name="T78" fmla="*/ 2147483647 w 469"/>
                <a:gd name="T79" fmla="*/ 2147483647 h 766"/>
                <a:gd name="T80" fmla="*/ 2147483647 w 469"/>
                <a:gd name="T81" fmla="*/ 2147483647 h 766"/>
                <a:gd name="T82" fmla="*/ 2147483647 w 469"/>
                <a:gd name="T83" fmla="*/ 2147483647 h 766"/>
                <a:gd name="T84" fmla="*/ 2147483647 w 469"/>
                <a:gd name="T85" fmla="*/ 2147483647 h 766"/>
                <a:gd name="T86" fmla="*/ 2147483647 w 469"/>
                <a:gd name="T87" fmla="*/ 2147483647 h 766"/>
                <a:gd name="T88" fmla="*/ 2147483647 w 469"/>
                <a:gd name="T89" fmla="*/ 2147483647 h 766"/>
                <a:gd name="T90" fmla="*/ 2147483647 w 469"/>
                <a:gd name="T91" fmla="*/ 2147483647 h 766"/>
                <a:gd name="T92" fmla="*/ 2147483647 w 469"/>
                <a:gd name="T93" fmla="*/ 2147483647 h 766"/>
                <a:gd name="T94" fmla="*/ 2147483647 w 469"/>
                <a:gd name="T95" fmla="*/ 2147483647 h 766"/>
                <a:gd name="T96" fmla="*/ 2147483647 w 469"/>
                <a:gd name="T97" fmla="*/ 2147483647 h 766"/>
                <a:gd name="T98" fmla="*/ 0 w 469"/>
                <a:gd name="T99" fmla="*/ 2147483647 h 766"/>
                <a:gd name="T100" fmla="*/ 2147483647 w 469"/>
                <a:gd name="T101" fmla="*/ 2147483647 h 766"/>
                <a:gd name="T102" fmla="*/ 2147483647 w 469"/>
                <a:gd name="T103" fmla="*/ 2147483647 h 766"/>
                <a:gd name="T104" fmla="*/ 2147483647 w 469"/>
                <a:gd name="T105" fmla="*/ 2147483647 h 766"/>
                <a:gd name="T106" fmla="*/ 2147483647 w 469"/>
                <a:gd name="T107" fmla="*/ 2147483647 h 766"/>
                <a:gd name="T108" fmla="*/ 2147483647 w 469"/>
                <a:gd name="T109" fmla="*/ 2147483647 h 766"/>
                <a:gd name="T110" fmla="*/ 2147483647 w 469"/>
                <a:gd name="T111" fmla="*/ 2147483647 h 766"/>
                <a:gd name="T112" fmla="*/ 2147483647 w 469"/>
                <a:gd name="T113" fmla="*/ 2147483647 h 766"/>
                <a:gd name="T114" fmla="*/ 2147483647 w 469"/>
                <a:gd name="T115" fmla="*/ 2147483647 h 766"/>
                <a:gd name="T116" fmla="*/ 2147483647 w 469"/>
                <a:gd name="T117" fmla="*/ 2147483647 h 766"/>
                <a:gd name="T118" fmla="*/ 2147483647 w 469"/>
                <a:gd name="T119" fmla="*/ 2147483647 h 766"/>
                <a:gd name="T120" fmla="*/ 2147483647 w 469"/>
                <a:gd name="T121" fmla="*/ 2147483647 h 766"/>
                <a:gd name="T122" fmla="*/ 2147483647 w 469"/>
                <a:gd name="T123" fmla="*/ 2147483647 h 76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69"/>
                <a:gd name="T187" fmla="*/ 0 h 766"/>
                <a:gd name="T188" fmla="*/ 469 w 469"/>
                <a:gd name="T189" fmla="*/ 766 h 76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69" h="766">
                  <a:moveTo>
                    <a:pt x="270" y="179"/>
                  </a:moveTo>
                  <a:lnTo>
                    <a:pt x="268" y="182"/>
                  </a:lnTo>
                  <a:lnTo>
                    <a:pt x="267" y="185"/>
                  </a:lnTo>
                  <a:lnTo>
                    <a:pt x="264" y="187"/>
                  </a:lnTo>
                  <a:lnTo>
                    <a:pt x="263" y="189"/>
                  </a:lnTo>
                  <a:lnTo>
                    <a:pt x="260" y="189"/>
                  </a:lnTo>
                  <a:lnTo>
                    <a:pt x="259" y="191"/>
                  </a:lnTo>
                  <a:lnTo>
                    <a:pt x="258" y="192"/>
                  </a:lnTo>
                  <a:lnTo>
                    <a:pt x="256" y="192"/>
                  </a:lnTo>
                  <a:lnTo>
                    <a:pt x="258" y="191"/>
                  </a:lnTo>
                  <a:lnTo>
                    <a:pt x="258" y="193"/>
                  </a:lnTo>
                  <a:lnTo>
                    <a:pt x="256" y="196"/>
                  </a:lnTo>
                  <a:lnTo>
                    <a:pt x="255" y="197"/>
                  </a:lnTo>
                  <a:lnTo>
                    <a:pt x="254" y="198"/>
                  </a:lnTo>
                  <a:lnTo>
                    <a:pt x="252" y="199"/>
                  </a:lnTo>
                  <a:lnTo>
                    <a:pt x="252" y="208"/>
                  </a:lnTo>
                  <a:lnTo>
                    <a:pt x="249" y="208"/>
                  </a:lnTo>
                  <a:lnTo>
                    <a:pt x="249" y="211"/>
                  </a:lnTo>
                  <a:lnTo>
                    <a:pt x="248" y="216"/>
                  </a:lnTo>
                  <a:lnTo>
                    <a:pt x="248" y="223"/>
                  </a:lnTo>
                  <a:lnTo>
                    <a:pt x="248" y="231"/>
                  </a:lnTo>
                  <a:lnTo>
                    <a:pt x="248" y="239"/>
                  </a:lnTo>
                  <a:lnTo>
                    <a:pt x="248" y="246"/>
                  </a:lnTo>
                  <a:lnTo>
                    <a:pt x="249" y="251"/>
                  </a:lnTo>
                  <a:lnTo>
                    <a:pt x="249" y="253"/>
                  </a:lnTo>
                  <a:lnTo>
                    <a:pt x="252" y="253"/>
                  </a:lnTo>
                  <a:lnTo>
                    <a:pt x="252" y="260"/>
                  </a:lnTo>
                  <a:lnTo>
                    <a:pt x="255" y="260"/>
                  </a:lnTo>
                  <a:lnTo>
                    <a:pt x="255" y="262"/>
                  </a:lnTo>
                  <a:lnTo>
                    <a:pt x="256" y="267"/>
                  </a:lnTo>
                  <a:lnTo>
                    <a:pt x="256" y="273"/>
                  </a:lnTo>
                  <a:lnTo>
                    <a:pt x="257" y="280"/>
                  </a:lnTo>
                  <a:lnTo>
                    <a:pt x="258" y="287"/>
                  </a:lnTo>
                  <a:lnTo>
                    <a:pt x="258" y="294"/>
                  </a:lnTo>
                  <a:lnTo>
                    <a:pt x="257" y="298"/>
                  </a:lnTo>
                  <a:lnTo>
                    <a:pt x="256" y="300"/>
                  </a:lnTo>
                  <a:lnTo>
                    <a:pt x="255" y="300"/>
                  </a:lnTo>
                  <a:lnTo>
                    <a:pt x="255" y="303"/>
                  </a:lnTo>
                  <a:lnTo>
                    <a:pt x="254" y="307"/>
                  </a:lnTo>
                  <a:lnTo>
                    <a:pt x="252" y="310"/>
                  </a:lnTo>
                  <a:lnTo>
                    <a:pt x="249" y="312"/>
                  </a:lnTo>
                  <a:lnTo>
                    <a:pt x="249" y="319"/>
                  </a:lnTo>
                  <a:lnTo>
                    <a:pt x="247" y="319"/>
                  </a:lnTo>
                  <a:lnTo>
                    <a:pt x="247" y="325"/>
                  </a:lnTo>
                  <a:lnTo>
                    <a:pt x="245" y="325"/>
                  </a:lnTo>
                  <a:lnTo>
                    <a:pt x="245" y="327"/>
                  </a:lnTo>
                  <a:lnTo>
                    <a:pt x="245" y="329"/>
                  </a:lnTo>
                  <a:lnTo>
                    <a:pt x="245" y="331"/>
                  </a:lnTo>
                  <a:lnTo>
                    <a:pt x="243" y="331"/>
                  </a:lnTo>
                  <a:lnTo>
                    <a:pt x="243" y="334"/>
                  </a:lnTo>
                  <a:lnTo>
                    <a:pt x="245" y="337"/>
                  </a:lnTo>
                  <a:lnTo>
                    <a:pt x="247" y="340"/>
                  </a:lnTo>
                  <a:lnTo>
                    <a:pt x="247" y="343"/>
                  </a:lnTo>
                  <a:lnTo>
                    <a:pt x="245" y="339"/>
                  </a:lnTo>
                  <a:lnTo>
                    <a:pt x="246" y="338"/>
                  </a:lnTo>
                  <a:lnTo>
                    <a:pt x="249" y="340"/>
                  </a:lnTo>
                  <a:lnTo>
                    <a:pt x="252" y="343"/>
                  </a:lnTo>
                  <a:lnTo>
                    <a:pt x="248" y="339"/>
                  </a:lnTo>
                  <a:lnTo>
                    <a:pt x="247" y="339"/>
                  </a:lnTo>
                  <a:lnTo>
                    <a:pt x="249" y="342"/>
                  </a:lnTo>
                  <a:lnTo>
                    <a:pt x="252" y="347"/>
                  </a:lnTo>
                  <a:lnTo>
                    <a:pt x="255" y="350"/>
                  </a:lnTo>
                  <a:lnTo>
                    <a:pt x="256" y="350"/>
                  </a:lnTo>
                  <a:lnTo>
                    <a:pt x="259" y="352"/>
                  </a:lnTo>
                  <a:lnTo>
                    <a:pt x="259" y="356"/>
                  </a:lnTo>
                  <a:lnTo>
                    <a:pt x="261" y="356"/>
                  </a:lnTo>
                  <a:lnTo>
                    <a:pt x="262" y="359"/>
                  </a:lnTo>
                  <a:lnTo>
                    <a:pt x="262" y="363"/>
                  </a:lnTo>
                  <a:lnTo>
                    <a:pt x="263" y="370"/>
                  </a:lnTo>
                  <a:lnTo>
                    <a:pt x="263" y="378"/>
                  </a:lnTo>
                  <a:lnTo>
                    <a:pt x="263" y="385"/>
                  </a:lnTo>
                  <a:lnTo>
                    <a:pt x="262" y="392"/>
                  </a:lnTo>
                  <a:lnTo>
                    <a:pt x="262" y="397"/>
                  </a:lnTo>
                  <a:lnTo>
                    <a:pt x="261" y="399"/>
                  </a:lnTo>
                  <a:lnTo>
                    <a:pt x="259" y="399"/>
                  </a:lnTo>
                  <a:lnTo>
                    <a:pt x="260" y="399"/>
                  </a:lnTo>
                  <a:lnTo>
                    <a:pt x="260" y="400"/>
                  </a:lnTo>
                  <a:lnTo>
                    <a:pt x="259" y="401"/>
                  </a:lnTo>
                  <a:lnTo>
                    <a:pt x="259" y="404"/>
                  </a:lnTo>
                  <a:lnTo>
                    <a:pt x="256" y="404"/>
                  </a:lnTo>
                  <a:lnTo>
                    <a:pt x="256" y="413"/>
                  </a:lnTo>
                  <a:lnTo>
                    <a:pt x="259" y="413"/>
                  </a:lnTo>
                  <a:lnTo>
                    <a:pt x="260" y="415"/>
                  </a:lnTo>
                  <a:lnTo>
                    <a:pt x="261" y="416"/>
                  </a:lnTo>
                  <a:lnTo>
                    <a:pt x="262" y="418"/>
                  </a:lnTo>
                  <a:lnTo>
                    <a:pt x="263" y="419"/>
                  </a:lnTo>
                  <a:lnTo>
                    <a:pt x="263" y="422"/>
                  </a:lnTo>
                  <a:lnTo>
                    <a:pt x="268" y="426"/>
                  </a:lnTo>
                  <a:lnTo>
                    <a:pt x="270" y="426"/>
                  </a:lnTo>
                  <a:lnTo>
                    <a:pt x="273" y="433"/>
                  </a:lnTo>
                  <a:lnTo>
                    <a:pt x="273" y="440"/>
                  </a:lnTo>
                  <a:lnTo>
                    <a:pt x="276" y="441"/>
                  </a:lnTo>
                  <a:lnTo>
                    <a:pt x="276" y="442"/>
                  </a:lnTo>
                  <a:lnTo>
                    <a:pt x="278" y="442"/>
                  </a:lnTo>
                  <a:lnTo>
                    <a:pt x="278" y="446"/>
                  </a:lnTo>
                  <a:lnTo>
                    <a:pt x="281" y="446"/>
                  </a:lnTo>
                  <a:lnTo>
                    <a:pt x="281" y="455"/>
                  </a:lnTo>
                  <a:lnTo>
                    <a:pt x="282" y="455"/>
                  </a:lnTo>
                  <a:lnTo>
                    <a:pt x="282" y="456"/>
                  </a:lnTo>
                  <a:lnTo>
                    <a:pt x="282" y="459"/>
                  </a:lnTo>
                  <a:lnTo>
                    <a:pt x="285" y="459"/>
                  </a:lnTo>
                  <a:lnTo>
                    <a:pt x="284" y="459"/>
                  </a:lnTo>
                  <a:lnTo>
                    <a:pt x="284" y="460"/>
                  </a:lnTo>
                  <a:lnTo>
                    <a:pt x="284" y="461"/>
                  </a:lnTo>
                  <a:lnTo>
                    <a:pt x="285" y="464"/>
                  </a:lnTo>
                  <a:lnTo>
                    <a:pt x="287" y="464"/>
                  </a:lnTo>
                  <a:lnTo>
                    <a:pt x="286" y="464"/>
                  </a:lnTo>
                  <a:lnTo>
                    <a:pt x="286" y="465"/>
                  </a:lnTo>
                  <a:lnTo>
                    <a:pt x="287" y="468"/>
                  </a:lnTo>
                  <a:lnTo>
                    <a:pt x="289" y="468"/>
                  </a:lnTo>
                  <a:lnTo>
                    <a:pt x="289" y="477"/>
                  </a:lnTo>
                  <a:lnTo>
                    <a:pt x="292" y="479"/>
                  </a:lnTo>
                  <a:lnTo>
                    <a:pt x="294" y="482"/>
                  </a:lnTo>
                  <a:lnTo>
                    <a:pt x="298" y="482"/>
                  </a:lnTo>
                  <a:lnTo>
                    <a:pt x="298" y="484"/>
                  </a:lnTo>
                  <a:lnTo>
                    <a:pt x="305" y="484"/>
                  </a:lnTo>
                  <a:lnTo>
                    <a:pt x="305" y="486"/>
                  </a:lnTo>
                  <a:lnTo>
                    <a:pt x="314" y="486"/>
                  </a:lnTo>
                  <a:lnTo>
                    <a:pt x="315" y="489"/>
                  </a:lnTo>
                  <a:lnTo>
                    <a:pt x="316" y="490"/>
                  </a:lnTo>
                  <a:lnTo>
                    <a:pt x="317" y="491"/>
                  </a:lnTo>
                  <a:lnTo>
                    <a:pt x="319" y="491"/>
                  </a:lnTo>
                  <a:lnTo>
                    <a:pt x="319" y="493"/>
                  </a:lnTo>
                  <a:lnTo>
                    <a:pt x="320" y="495"/>
                  </a:lnTo>
                  <a:lnTo>
                    <a:pt x="322" y="497"/>
                  </a:lnTo>
                  <a:lnTo>
                    <a:pt x="323" y="498"/>
                  </a:lnTo>
                  <a:lnTo>
                    <a:pt x="321" y="496"/>
                  </a:lnTo>
                  <a:lnTo>
                    <a:pt x="320" y="497"/>
                  </a:lnTo>
                  <a:lnTo>
                    <a:pt x="322" y="499"/>
                  </a:lnTo>
                  <a:lnTo>
                    <a:pt x="323" y="502"/>
                  </a:lnTo>
                  <a:lnTo>
                    <a:pt x="325" y="505"/>
                  </a:lnTo>
                  <a:lnTo>
                    <a:pt x="327" y="505"/>
                  </a:lnTo>
                  <a:lnTo>
                    <a:pt x="327" y="506"/>
                  </a:lnTo>
                  <a:lnTo>
                    <a:pt x="330" y="506"/>
                  </a:lnTo>
                  <a:lnTo>
                    <a:pt x="330" y="509"/>
                  </a:lnTo>
                  <a:lnTo>
                    <a:pt x="332" y="509"/>
                  </a:lnTo>
                  <a:lnTo>
                    <a:pt x="333" y="510"/>
                  </a:lnTo>
                  <a:lnTo>
                    <a:pt x="335" y="514"/>
                  </a:lnTo>
                  <a:lnTo>
                    <a:pt x="338" y="518"/>
                  </a:lnTo>
                  <a:lnTo>
                    <a:pt x="339" y="521"/>
                  </a:lnTo>
                  <a:lnTo>
                    <a:pt x="336" y="516"/>
                  </a:lnTo>
                  <a:lnTo>
                    <a:pt x="337" y="516"/>
                  </a:lnTo>
                  <a:lnTo>
                    <a:pt x="340" y="518"/>
                  </a:lnTo>
                  <a:lnTo>
                    <a:pt x="343" y="521"/>
                  </a:lnTo>
                  <a:lnTo>
                    <a:pt x="346" y="522"/>
                  </a:lnTo>
                  <a:lnTo>
                    <a:pt x="346" y="524"/>
                  </a:lnTo>
                  <a:lnTo>
                    <a:pt x="347" y="526"/>
                  </a:lnTo>
                  <a:lnTo>
                    <a:pt x="348" y="528"/>
                  </a:lnTo>
                  <a:lnTo>
                    <a:pt x="348" y="529"/>
                  </a:lnTo>
                  <a:lnTo>
                    <a:pt x="350" y="530"/>
                  </a:lnTo>
                  <a:lnTo>
                    <a:pt x="350" y="531"/>
                  </a:lnTo>
                  <a:lnTo>
                    <a:pt x="351" y="532"/>
                  </a:lnTo>
                  <a:lnTo>
                    <a:pt x="351" y="536"/>
                  </a:lnTo>
                  <a:lnTo>
                    <a:pt x="353" y="536"/>
                  </a:lnTo>
                  <a:lnTo>
                    <a:pt x="352" y="536"/>
                  </a:lnTo>
                  <a:lnTo>
                    <a:pt x="353" y="537"/>
                  </a:lnTo>
                  <a:lnTo>
                    <a:pt x="353" y="538"/>
                  </a:lnTo>
                  <a:lnTo>
                    <a:pt x="353" y="540"/>
                  </a:lnTo>
                  <a:lnTo>
                    <a:pt x="356" y="540"/>
                  </a:lnTo>
                  <a:lnTo>
                    <a:pt x="356" y="546"/>
                  </a:lnTo>
                  <a:lnTo>
                    <a:pt x="358" y="548"/>
                  </a:lnTo>
                  <a:lnTo>
                    <a:pt x="361" y="548"/>
                  </a:lnTo>
                  <a:lnTo>
                    <a:pt x="361" y="550"/>
                  </a:lnTo>
                  <a:lnTo>
                    <a:pt x="363" y="550"/>
                  </a:lnTo>
                  <a:lnTo>
                    <a:pt x="363" y="552"/>
                  </a:lnTo>
                  <a:lnTo>
                    <a:pt x="365" y="554"/>
                  </a:lnTo>
                  <a:lnTo>
                    <a:pt x="364" y="553"/>
                  </a:lnTo>
                  <a:lnTo>
                    <a:pt x="365" y="553"/>
                  </a:lnTo>
                  <a:lnTo>
                    <a:pt x="367" y="554"/>
                  </a:lnTo>
                  <a:lnTo>
                    <a:pt x="370" y="554"/>
                  </a:lnTo>
                  <a:lnTo>
                    <a:pt x="372" y="556"/>
                  </a:lnTo>
                  <a:lnTo>
                    <a:pt x="372" y="563"/>
                  </a:lnTo>
                  <a:lnTo>
                    <a:pt x="374" y="563"/>
                  </a:lnTo>
                  <a:lnTo>
                    <a:pt x="374" y="574"/>
                  </a:lnTo>
                  <a:lnTo>
                    <a:pt x="380" y="574"/>
                  </a:lnTo>
                  <a:lnTo>
                    <a:pt x="381" y="576"/>
                  </a:lnTo>
                  <a:lnTo>
                    <a:pt x="382" y="578"/>
                  </a:lnTo>
                  <a:lnTo>
                    <a:pt x="383" y="580"/>
                  </a:lnTo>
                  <a:lnTo>
                    <a:pt x="385" y="580"/>
                  </a:lnTo>
                  <a:lnTo>
                    <a:pt x="385" y="584"/>
                  </a:lnTo>
                  <a:lnTo>
                    <a:pt x="386" y="588"/>
                  </a:lnTo>
                  <a:lnTo>
                    <a:pt x="386" y="593"/>
                  </a:lnTo>
                  <a:lnTo>
                    <a:pt x="386" y="598"/>
                  </a:lnTo>
                  <a:lnTo>
                    <a:pt x="386" y="603"/>
                  </a:lnTo>
                  <a:lnTo>
                    <a:pt x="386" y="608"/>
                  </a:lnTo>
                  <a:lnTo>
                    <a:pt x="386" y="612"/>
                  </a:lnTo>
                  <a:lnTo>
                    <a:pt x="385" y="614"/>
                  </a:lnTo>
                  <a:lnTo>
                    <a:pt x="383" y="614"/>
                  </a:lnTo>
                  <a:lnTo>
                    <a:pt x="382" y="619"/>
                  </a:lnTo>
                  <a:lnTo>
                    <a:pt x="385" y="622"/>
                  </a:lnTo>
                  <a:lnTo>
                    <a:pt x="390" y="624"/>
                  </a:lnTo>
                  <a:lnTo>
                    <a:pt x="394" y="623"/>
                  </a:lnTo>
                  <a:lnTo>
                    <a:pt x="397" y="626"/>
                  </a:lnTo>
                  <a:lnTo>
                    <a:pt x="397" y="637"/>
                  </a:lnTo>
                  <a:lnTo>
                    <a:pt x="399" y="638"/>
                  </a:lnTo>
                  <a:lnTo>
                    <a:pt x="402" y="641"/>
                  </a:lnTo>
                  <a:lnTo>
                    <a:pt x="404" y="644"/>
                  </a:lnTo>
                  <a:lnTo>
                    <a:pt x="405" y="646"/>
                  </a:lnTo>
                  <a:lnTo>
                    <a:pt x="421" y="646"/>
                  </a:lnTo>
                  <a:lnTo>
                    <a:pt x="421" y="644"/>
                  </a:lnTo>
                  <a:lnTo>
                    <a:pt x="426" y="644"/>
                  </a:lnTo>
                  <a:lnTo>
                    <a:pt x="427" y="645"/>
                  </a:lnTo>
                  <a:lnTo>
                    <a:pt x="427" y="646"/>
                  </a:lnTo>
                  <a:lnTo>
                    <a:pt x="428" y="646"/>
                  </a:lnTo>
                  <a:lnTo>
                    <a:pt x="428" y="648"/>
                  </a:lnTo>
                  <a:lnTo>
                    <a:pt x="431" y="649"/>
                  </a:lnTo>
                  <a:lnTo>
                    <a:pt x="432" y="652"/>
                  </a:lnTo>
                  <a:lnTo>
                    <a:pt x="431" y="655"/>
                  </a:lnTo>
                  <a:lnTo>
                    <a:pt x="431" y="657"/>
                  </a:lnTo>
                  <a:lnTo>
                    <a:pt x="434" y="657"/>
                  </a:lnTo>
                  <a:lnTo>
                    <a:pt x="434" y="659"/>
                  </a:lnTo>
                  <a:lnTo>
                    <a:pt x="435" y="661"/>
                  </a:lnTo>
                  <a:lnTo>
                    <a:pt x="435" y="665"/>
                  </a:lnTo>
                  <a:lnTo>
                    <a:pt x="435" y="669"/>
                  </a:lnTo>
                  <a:lnTo>
                    <a:pt x="434" y="673"/>
                  </a:lnTo>
                  <a:lnTo>
                    <a:pt x="434" y="676"/>
                  </a:lnTo>
                  <a:lnTo>
                    <a:pt x="434" y="680"/>
                  </a:lnTo>
                  <a:lnTo>
                    <a:pt x="434" y="682"/>
                  </a:lnTo>
                  <a:lnTo>
                    <a:pt x="432" y="683"/>
                  </a:lnTo>
                  <a:lnTo>
                    <a:pt x="431" y="683"/>
                  </a:lnTo>
                  <a:lnTo>
                    <a:pt x="431" y="684"/>
                  </a:lnTo>
                  <a:lnTo>
                    <a:pt x="429" y="684"/>
                  </a:lnTo>
                  <a:lnTo>
                    <a:pt x="429" y="694"/>
                  </a:lnTo>
                  <a:lnTo>
                    <a:pt x="434" y="694"/>
                  </a:lnTo>
                  <a:lnTo>
                    <a:pt x="434" y="696"/>
                  </a:lnTo>
                  <a:lnTo>
                    <a:pt x="438" y="696"/>
                  </a:lnTo>
                  <a:lnTo>
                    <a:pt x="439" y="698"/>
                  </a:lnTo>
                  <a:lnTo>
                    <a:pt x="440" y="699"/>
                  </a:lnTo>
                  <a:lnTo>
                    <a:pt x="441" y="701"/>
                  </a:lnTo>
                  <a:lnTo>
                    <a:pt x="445" y="701"/>
                  </a:lnTo>
                  <a:lnTo>
                    <a:pt x="445" y="704"/>
                  </a:lnTo>
                  <a:lnTo>
                    <a:pt x="454" y="704"/>
                  </a:lnTo>
                  <a:lnTo>
                    <a:pt x="456" y="706"/>
                  </a:lnTo>
                  <a:lnTo>
                    <a:pt x="456" y="720"/>
                  </a:lnTo>
                  <a:lnTo>
                    <a:pt x="458" y="720"/>
                  </a:lnTo>
                  <a:lnTo>
                    <a:pt x="458" y="724"/>
                  </a:lnTo>
                  <a:lnTo>
                    <a:pt x="461" y="727"/>
                  </a:lnTo>
                  <a:lnTo>
                    <a:pt x="463" y="727"/>
                  </a:lnTo>
                  <a:lnTo>
                    <a:pt x="465" y="728"/>
                  </a:lnTo>
                  <a:lnTo>
                    <a:pt x="465" y="733"/>
                  </a:lnTo>
                  <a:lnTo>
                    <a:pt x="468" y="733"/>
                  </a:lnTo>
                  <a:lnTo>
                    <a:pt x="468" y="751"/>
                  </a:lnTo>
                  <a:lnTo>
                    <a:pt x="466" y="752"/>
                  </a:lnTo>
                  <a:lnTo>
                    <a:pt x="466" y="753"/>
                  </a:lnTo>
                  <a:lnTo>
                    <a:pt x="465" y="753"/>
                  </a:lnTo>
                  <a:lnTo>
                    <a:pt x="463" y="754"/>
                  </a:lnTo>
                  <a:lnTo>
                    <a:pt x="463" y="760"/>
                  </a:lnTo>
                  <a:lnTo>
                    <a:pt x="461" y="760"/>
                  </a:lnTo>
                  <a:lnTo>
                    <a:pt x="461" y="765"/>
                  </a:lnTo>
                  <a:lnTo>
                    <a:pt x="452" y="765"/>
                  </a:lnTo>
                  <a:lnTo>
                    <a:pt x="441" y="765"/>
                  </a:lnTo>
                  <a:lnTo>
                    <a:pt x="429" y="765"/>
                  </a:lnTo>
                  <a:lnTo>
                    <a:pt x="417" y="765"/>
                  </a:lnTo>
                  <a:lnTo>
                    <a:pt x="405" y="764"/>
                  </a:lnTo>
                  <a:lnTo>
                    <a:pt x="393" y="763"/>
                  </a:lnTo>
                  <a:lnTo>
                    <a:pt x="383" y="761"/>
                  </a:lnTo>
                  <a:lnTo>
                    <a:pt x="376" y="758"/>
                  </a:lnTo>
                  <a:lnTo>
                    <a:pt x="376" y="756"/>
                  </a:lnTo>
                  <a:lnTo>
                    <a:pt x="375" y="756"/>
                  </a:lnTo>
                  <a:lnTo>
                    <a:pt x="373" y="757"/>
                  </a:lnTo>
                  <a:lnTo>
                    <a:pt x="372" y="756"/>
                  </a:lnTo>
                  <a:lnTo>
                    <a:pt x="372" y="754"/>
                  </a:lnTo>
                  <a:lnTo>
                    <a:pt x="292" y="751"/>
                  </a:lnTo>
                  <a:lnTo>
                    <a:pt x="292" y="746"/>
                  </a:lnTo>
                  <a:lnTo>
                    <a:pt x="291" y="738"/>
                  </a:lnTo>
                  <a:lnTo>
                    <a:pt x="290" y="729"/>
                  </a:lnTo>
                  <a:lnTo>
                    <a:pt x="290" y="720"/>
                  </a:lnTo>
                  <a:lnTo>
                    <a:pt x="289" y="710"/>
                  </a:lnTo>
                  <a:lnTo>
                    <a:pt x="290" y="702"/>
                  </a:lnTo>
                  <a:lnTo>
                    <a:pt x="290" y="696"/>
                  </a:lnTo>
                  <a:lnTo>
                    <a:pt x="292" y="691"/>
                  </a:lnTo>
                  <a:lnTo>
                    <a:pt x="294" y="691"/>
                  </a:lnTo>
                  <a:lnTo>
                    <a:pt x="294" y="675"/>
                  </a:lnTo>
                  <a:lnTo>
                    <a:pt x="295" y="675"/>
                  </a:lnTo>
                  <a:lnTo>
                    <a:pt x="297" y="673"/>
                  </a:lnTo>
                  <a:lnTo>
                    <a:pt x="297" y="672"/>
                  </a:lnTo>
                  <a:lnTo>
                    <a:pt x="298" y="671"/>
                  </a:lnTo>
                  <a:lnTo>
                    <a:pt x="300" y="671"/>
                  </a:lnTo>
                  <a:lnTo>
                    <a:pt x="300" y="669"/>
                  </a:lnTo>
                  <a:lnTo>
                    <a:pt x="301" y="669"/>
                  </a:lnTo>
                  <a:lnTo>
                    <a:pt x="303" y="669"/>
                  </a:lnTo>
                  <a:lnTo>
                    <a:pt x="302" y="666"/>
                  </a:lnTo>
                  <a:lnTo>
                    <a:pt x="300" y="663"/>
                  </a:lnTo>
                  <a:lnTo>
                    <a:pt x="299" y="660"/>
                  </a:lnTo>
                  <a:lnTo>
                    <a:pt x="298" y="657"/>
                  </a:lnTo>
                  <a:lnTo>
                    <a:pt x="296" y="657"/>
                  </a:lnTo>
                  <a:lnTo>
                    <a:pt x="294" y="657"/>
                  </a:lnTo>
                  <a:lnTo>
                    <a:pt x="292" y="656"/>
                  </a:lnTo>
                  <a:lnTo>
                    <a:pt x="292" y="653"/>
                  </a:lnTo>
                  <a:lnTo>
                    <a:pt x="289" y="652"/>
                  </a:lnTo>
                  <a:lnTo>
                    <a:pt x="286" y="649"/>
                  </a:lnTo>
                  <a:lnTo>
                    <a:pt x="284" y="647"/>
                  </a:lnTo>
                  <a:lnTo>
                    <a:pt x="282" y="646"/>
                  </a:lnTo>
                  <a:lnTo>
                    <a:pt x="282" y="644"/>
                  </a:lnTo>
                  <a:lnTo>
                    <a:pt x="281" y="641"/>
                  </a:lnTo>
                  <a:lnTo>
                    <a:pt x="280" y="638"/>
                  </a:lnTo>
                  <a:lnTo>
                    <a:pt x="278" y="637"/>
                  </a:lnTo>
                  <a:lnTo>
                    <a:pt x="281" y="640"/>
                  </a:lnTo>
                  <a:lnTo>
                    <a:pt x="281" y="639"/>
                  </a:lnTo>
                  <a:lnTo>
                    <a:pt x="280" y="636"/>
                  </a:lnTo>
                  <a:lnTo>
                    <a:pt x="278" y="633"/>
                  </a:lnTo>
                  <a:lnTo>
                    <a:pt x="276" y="632"/>
                  </a:lnTo>
                  <a:lnTo>
                    <a:pt x="275" y="630"/>
                  </a:lnTo>
                  <a:lnTo>
                    <a:pt x="274" y="628"/>
                  </a:lnTo>
                  <a:lnTo>
                    <a:pt x="273" y="626"/>
                  </a:lnTo>
                  <a:lnTo>
                    <a:pt x="272" y="625"/>
                  </a:lnTo>
                  <a:lnTo>
                    <a:pt x="272" y="624"/>
                  </a:lnTo>
                  <a:lnTo>
                    <a:pt x="270" y="623"/>
                  </a:lnTo>
                  <a:lnTo>
                    <a:pt x="270" y="619"/>
                  </a:lnTo>
                  <a:lnTo>
                    <a:pt x="268" y="619"/>
                  </a:lnTo>
                  <a:lnTo>
                    <a:pt x="268" y="612"/>
                  </a:lnTo>
                  <a:lnTo>
                    <a:pt x="266" y="612"/>
                  </a:lnTo>
                  <a:lnTo>
                    <a:pt x="266" y="608"/>
                  </a:lnTo>
                  <a:lnTo>
                    <a:pt x="263" y="606"/>
                  </a:lnTo>
                  <a:lnTo>
                    <a:pt x="259" y="606"/>
                  </a:lnTo>
                  <a:lnTo>
                    <a:pt x="259" y="603"/>
                  </a:lnTo>
                  <a:lnTo>
                    <a:pt x="252" y="603"/>
                  </a:lnTo>
                  <a:lnTo>
                    <a:pt x="255" y="603"/>
                  </a:lnTo>
                  <a:lnTo>
                    <a:pt x="253" y="602"/>
                  </a:lnTo>
                  <a:lnTo>
                    <a:pt x="252" y="599"/>
                  </a:lnTo>
                  <a:lnTo>
                    <a:pt x="249" y="598"/>
                  </a:lnTo>
                  <a:lnTo>
                    <a:pt x="248" y="596"/>
                  </a:lnTo>
                  <a:lnTo>
                    <a:pt x="246" y="595"/>
                  </a:lnTo>
                  <a:lnTo>
                    <a:pt x="245" y="594"/>
                  </a:lnTo>
                  <a:lnTo>
                    <a:pt x="245" y="576"/>
                  </a:lnTo>
                  <a:lnTo>
                    <a:pt x="241" y="574"/>
                  </a:lnTo>
                  <a:lnTo>
                    <a:pt x="237" y="572"/>
                  </a:lnTo>
                  <a:lnTo>
                    <a:pt x="233" y="568"/>
                  </a:lnTo>
                  <a:lnTo>
                    <a:pt x="232" y="563"/>
                  </a:lnTo>
                  <a:lnTo>
                    <a:pt x="230" y="563"/>
                  </a:lnTo>
                  <a:lnTo>
                    <a:pt x="230" y="562"/>
                  </a:lnTo>
                  <a:lnTo>
                    <a:pt x="229" y="562"/>
                  </a:lnTo>
                  <a:lnTo>
                    <a:pt x="228" y="561"/>
                  </a:lnTo>
                  <a:lnTo>
                    <a:pt x="228" y="562"/>
                  </a:lnTo>
                  <a:lnTo>
                    <a:pt x="229" y="561"/>
                  </a:lnTo>
                  <a:lnTo>
                    <a:pt x="229" y="559"/>
                  </a:lnTo>
                  <a:lnTo>
                    <a:pt x="228" y="556"/>
                  </a:lnTo>
                  <a:lnTo>
                    <a:pt x="228" y="560"/>
                  </a:lnTo>
                  <a:lnTo>
                    <a:pt x="229" y="560"/>
                  </a:lnTo>
                  <a:lnTo>
                    <a:pt x="227" y="559"/>
                  </a:lnTo>
                  <a:lnTo>
                    <a:pt x="222" y="556"/>
                  </a:lnTo>
                  <a:lnTo>
                    <a:pt x="226" y="560"/>
                  </a:lnTo>
                  <a:lnTo>
                    <a:pt x="228" y="560"/>
                  </a:lnTo>
                  <a:lnTo>
                    <a:pt x="227" y="558"/>
                  </a:lnTo>
                  <a:lnTo>
                    <a:pt x="222" y="552"/>
                  </a:lnTo>
                  <a:lnTo>
                    <a:pt x="221" y="551"/>
                  </a:lnTo>
                  <a:lnTo>
                    <a:pt x="220" y="551"/>
                  </a:lnTo>
                  <a:lnTo>
                    <a:pt x="218" y="550"/>
                  </a:lnTo>
                  <a:lnTo>
                    <a:pt x="218" y="548"/>
                  </a:lnTo>
                  <a:lnTo>
                    <a:pt x="216" y="547"/>
                  </a:lnTo>
                  <a:lnTo>
                    <a:pt x="214" y="545"/>
                  </a:lnTo>
                  <a:lnTo>
                    <a:pt x="212" y="543"/>
                  </a:lnTo>
                  <a:lnTo>
                    <a:pt x="211" y="540"/>
                  </a:lnTo>
                  <a:lnTo>
                    <a:pt x="209" y="540"/>
                  </a:lnTo>
                  <a:lnTo>
                    <a:pt x="206" y="538"/>
                  </a:lnTo>
                  <a:lnTo>
                    <a:pt x="203" y="536"/>
                  </a:lnTo>
                  <a:lnTo>
                    <a:pt x="200" y="533"/>
                  </a:lnTo>
                  <a:lnTo>
                    <a:pt x="197" y="530"/>
                  </a:lnTo>
                  <a:lnTo>
                    <a:pt x="195" y="527"/>
                  </a:lnTo>
                  <a:lnTo>
                    <a:pt x="195" y="524"/>
                  </a:lnTo>
                  <a:lnTo>
                    <a:pt x="194" y="521"/>
                  </a:lnTo>
                  <a:lnTo>
                    <a:pt x="192" y="520"/>
                  </a:lnTo>
                  <a:lnTo>
                    <a:pt x="192" y="519"/>
                  </a:lnTo>
                  <a:lnTo>
                    <a:pt x="189" y="518"/>
                  </a:lnTo>
                  <a:lnTo>
                    <a:pt x="189" y="511"/>
                  </a:lnTo>
                  <a:lnTo>
                    <a:pt x="188" y="511"/>
                  </a:lnTo>
                  <a:lnTo>
                    <a:pt x="188" y="502"/>
                  </a:lnTo>
                  <a:lnTo>
                    <a:pt x="185" y="502"/>
                  </a:lnTo>
                  <a:lnTo>
                    <a:pt x="185" y="493"/>
                  </a:lnTo>
                  <a:lnTo>
                    <a:pt x="183" y="493"/>
                  </a:lnTo>
                  <a:lnTo>
                    <a:pt x="183" y="489"/>
                  </a:lnTo>
                  <a:lnTo>
                    <a:pt x="181" y="486"/>
                  </a:lnTo>
                  <a:lnTo>
                    <a:pt x="172" y="486"/>
                  </a:lnTo>
                  <a:lnTo>
                    <a:pt x="172" y="489"/>
                  </a:lnTo>
                  <a:lnTo>
                    <a:pt x="171" y="489"/>
                  </a:lnTo>
                  <a:lnTo>
                    <a:pt x="170" y="489"/>
                  </a:lnTo>
                  <a:lnTo>
                    <a:pt x="169" y="491"/>
                  </a:lnTo>
                  <a:lnTo>
                    <a:pt x="165" y="491"/>
                  </a:lnTo>
                  <a:lnTo>
                    <a:pt x="165" y="493"/>
                  </a:lnTo>
                  <a:lnTo>
                    <a:pt x="158" y="493"/>
                  </a:lnTo>
                  <a:lnTo>
                    <a:pt x="158" y="495"/>
                  </a:lnTo>
                  <a:lnTo>
                    <a:pt x="154" y="495"/>
                  </a:lnTo>
                  <a:lnTo>
                    <a:pt x="154" y="493"/>
                  </a:lnTo>
                  <a:lnTo>
                    <a:pt x="140" y="493"/>
                  </a:lnTo>
                  <a:lnTo>
                    <a:pt x="135" y="491"/>
                  </a:lnTo>
                  <a:lnTo>
                    <a:pt x="133" y="490"/>
                  </a:lnTo>
                  <a:lnTo>
                    <a:pt x="130" y="486"/>
                  </a:lnTo>
                  <a:lnTo>
                    <a:pt x="126" y="483"/>
                  </a:lnTo>
                  <a:lnTo>
                    <a:pt x="122" y="482"/>
                  </a:lnTo>
                  <a:lnTo>
                    <a:pt x="120" y="479"/>
                  </a:lnTo>
                  <a:lnTo>
                    <a:pt x="120" y="477"/>
                  </a:lnTo>
                  <a:lnTo>
                    <a:pt x="118" y="477"/>
                  </a:lnTo>
                  <a:lnTo>
                    <a:pt x="118" y="475"/>
                  </a:lnTo>
                  <a:lnTo>
                    <a:pt x="116" y="475"/>
                  </a:lnTo>
                  <a:lnTo>
                    <a:pt x="116" y="473"/>
                  </a:lnTo>
                  <a:lnTo>
                    <a:pt x="114" y="471"/>
                  </a:lnTo>
                  <a:lnTo>
                    <a:pt x="112" y="470"/>
                  </a:lnTo>
                  <a:lnTo>
                    <a:pt x="110" y="469"/>
                  </a:lnTo>
                  <a:lnTo>
                    <a:pt x="108" y="469"/>
                  </a:lnTo>
                  <a:lnTo>
                    <a:pt x="105" y="468"/>
                  </a:lnTo>
                  <a:lnTo>
                    <a:pt x="105" y="467"/>
                  </a:lnTo>
                  <a:lnTo>
                    <a:pt x="103" y="466"/>
                  </a:lnTo>
                  <a:lnTo>
                    <a:pt x="101" y="464"/>
                  </a:lnTo>
                  <a:lnTo>
                    <a:pt x="101" y="462"/>
                  </a:lnTo>
                  <a:lnTo>
                    <a:pt x="98" y="459"/>
                  </a:lnTo>
                  <a:lnTo>
                    <a:pt x="96" y="459"/>
                  </a:lnTo>
                  <a:lnTo>
                    <a:pt x="94" y="457"/>
                  </a:lnTo>
                  <a:lnTo>
                    <a:pt x="94" y="455"/>
                  </a:lnTo>
                  <a:lnTo>
                    <a:pt x="93" y="452"/>
                  </a:lnTo>
                  <a:lnTo>
                    <a:pt x="91" y="450"/>
                  </a:lnTo>
                  <a:lnTo>
                    <a:pt x="89" y="450"/>
                  </a:lnTo>
                  <a:lnTo>
                    <a:pt x="89" y="446"/>
                  </a:lnTo>
                  <a:lnTo>
                    <a:pt x="87" y="446"/>
                  </a:lnTo>
                  <a:lnTo>
                    <a:pt x="87" y="438"/>
                  </a:lnTo>
                  <a:lnTo>
                    <a:pt x="84" y="438"/>
                  </a:lnTo>
                  <a:lnTo>
                    <a:pt x="84" y="431"/>
                  </a:lnTo>
                  <a:lnTo>
                    <a:pt x="83" y="431"/>
                  </a:lnTo>
                  <a:lnTo>
                    <a:pt x="82" y="430"/>
                  </a:lnTo>
                  <a:lnTo>
                    <a:pt x="82" y="427"/>
                  </a:lnTo>
                  <a:lnTo>
                    <a:pt x="80" y="424"/>
                  </a:lnTo>
                  <a:lnTo>
                    <a:pt x="79" y="420"/>
                  </a:lnTo>
                  <a:lnTo>
                    <a:pt x="78" y="418"/>
                  </a:lnTo>
                  <a:lnTo>
                    <a:pt x="77" y="415"/>
                  </a:lnTo>
                  <a:lnTo>
                    <a:pt x="76" y="412"/>
                  </a:lnTo>
                  <a:lnTo>
                    <a:pt x="76" y="411"/>
                  </a:lnTo>
                  <a:lnTo>
                    <a:pt x="74" y="408"/>
                  </a:lnTo>
                  <a:lnTo>
                    <a:pt x="71" y="408"/>
                  </a:lnTo>
                  <a:lnTo>
                    <a:pt x="69" y="406"/>
                  </a:lnTo>
                  <a:lnTo>
                    <a:pt x="69" y="401"/>
                  </a:lnTo>
                  <a:lnTo>
                    <a:pt x="67" y="401"/>
                  </a:lnTo>
                  <a:lnTo>
                    <a:pt x="66" y="399"/>
                  </a:lnTo>
                  <a:lnTo>
                    <a:pt x="65" y="396"/>
                  </a:lnTo>
                  <a:lnTo>
                    <a:pt x="64" y="393"/>
                  </a:lnTo>
                  <a:lnTo>
                    <a:pt x="64" y="389"/>
                  </a:lnTo>
                  <a:lnTo>
                    <a:pt x="63" y="385"/>
                  </a:lnTo>
                  <a:lnTo>
                    <a:pt x="63" y="381"/>
                  </a:lnTo>
                  <a:lnTo>
                    <a:pt x="62" y="377"/>
                  </a:lnTo>
                  <a:lnTo>
                    <a:pt x="62" y="374"/>
                  </a:lnTo>
                  <a:lnTo>
                    <a:pt x="61" y="373"/>
                  </a:lnTo>
                  <a:lnTo>
                    <a:pt x="59" y="369"/>
                  </a:lnTo>
                  <a:lnTo>
                    <a:pt x="57" y="363"/>
                  </a:lnTo>
                  <a:lnTo>
                    <a:pt x="55" y="355"/>
                  </a:lnTo>
                  <a:lnTo>
                    <a:pt x="52" y="348"/>
                  </a:lnTo>
                  <a:lnTo>
                    <a:pt x="50" y="342"/>
                  </a:lnTo>
                  <a:lnTo>
                    <a:pt x="49" y="336"/>
                  </a:lnTo>
                  <a:lnTo>
                    <a:pt x="49" y="333"/>
                  </a:lnTo>
                  <a:lnTo>
                    <a:pt x="47" y="333"/>
                  </a:lnTo>
                  <a:lnTo>
                    <a:pt x="46" y="332"/>
                  </a:lnTo>
                  <a:lnTo>
                    <a:pt x="44" y="331"/>
                  </a:lnTo>
                  <a:lnTo>
                    <a:pt x="44" y="329"/>
                  </a:lnTo>
                  <a:lnTo>
                    <a:pt x="42" y="326"/>
                  </a:lnTo>
                  <a:lnTo>
                    <a:pt x="41" y="323"/>
                  </a:lnTo>
                  <a:lnTo>
                    <a:pt x="39" y="320"/>
                  </a:lnTo>
                  <a:lnTo>
                    <a:pt x="37" y="318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4" y="310"/>
                  </a:lnTo>
                  <a:lnTo>
                    <a:pt x="32" y="309"/>
                  </a:lnTo>
                  <a:lnTo>
                    <a:pt x="31" y="308"/>
                  </a:lnTo>
                  <a:lnTo>
                    <a:pt x="30" y="307"/>
                  </a:lnTo>
                  <a:lnTo>
                    <a:pt x="29" y="305"/>
                  </a:lnTo>
                  <a:lnTo>
                    <a:pt x="28" y="302"/>
                  </a:lnTo>
                  <a:lnTo>
                    <a:pt x="28" y="299"/>
                  </a:lnTo>
                  <a:lnTo>
                    <a:pt x="27" y="296"/>
                  </a:lnTo>
                  <a:lnTo>
                    <a:pt x="25" y="296"/>
                  </a:lnTo>
                  <a:lnTo>
                    <a:pt x="25" y="292"/>
                  </a:lnTo>
                  <a:lnTo>
                    <a:pt x="23" y="291"/>
                  </a:lnTo>
                  <a:lnTo>
                    <a:pt x="23" y="290"/>
                  </a:lnTo>
                  <a:lnTo>
                    <a:pt x="20" y="289"/>
                  </a:lnTo>
                  <a:lnTo>
                    <a:pt x="21" y="290"/>
                  </a:lnTo>
                  <a:lnTo>
                    <a:pt x="22" y="290"/>
                  </a:lnTo>
                  <a:lnTo>
                    <a:pt x="22" y="288"/>
                  </a:lnTo>
                  <a:lnTo>
                    <a:pt x="20" y="285"/>
                  </a:lnTo>
                  <a:lnTo>
                    <a:pt x="19" y="284"/>
                  </a:lnTo>
                  <a:lnTo>
                    <a:pt x="18" y="283"/>
                  </a:lnTo>
                  <a:lnTo>
                    <a:pt x="16" y="283"/>
                  </a:lnTo>
                  <a:lnTo>
                    <a:pt x="16" y="280"/>
                  </a:lnTo>
                  <a:lnTo>
                    <a:pt x="16" y="277"/>
                  </a:lnTo>
                  <a:lnTo>
                    <a:pt x="16" y="273"/>
                  </a:lnTo>
                  <a:lnTo>
                    <a:pt x="15" y="269"/>
                  </a:lnTo>
                  <a:lnTo>
                    <a:pt x="14" y="265"/>
                  </a:lnTo>
                  <a:lnTo>
                    <a:pt x="13" y="261"/>
                  </a:lnTo>
                  <a:lnTo>
                    <a:pt x="12" y="257"/>
                  </a:lnTo>
                  <a:lnTo>
                    <a:pt x="12" y="255"/>
                  </a:lnTo>
                  <a:lnTo>
                    <a:pt x="9" y="255"/>
                  </a:lnTo>
                  <a:lnTo>
                    <a:pt x="10" y="255"/>
                  </a:lnTo>
                  <a:lnTo>
                    <a:pt x="10" y="254"/>
                  </a:lnTo>
                  <a:lnTo>
                    <a:pt x="9" y="253"/>
                  </a:lnTo>
                  <a:lnTo>
                    <a:pt x="9" y="251"/>
                  </a:lnTo>
                  <a:lnTo>
                    <a:pt x="7" y="251"/>
                  </a:lnTo>
                  <a:lnTo>
                    <a:pt x="5" y="247"/>
                  </a:lnTo>
                  <a:lnTo>
                    <a:pt x="3" y="242"/>
                  </a:lnTo>
                  <a:lnTo>
                    <a:pt x="2" y="237"/>
                  </a:lnTo>
                  <a:lnTo>
                    <a:pt x="1" y="230"/>
                  </a:lnTo>
                  <a:lnTo>
                    <a:pt x="0" y="223"/>
                  </a:lnTo>
                  <a:lnTo>
                    <a:pt x="0" y="216"/>
                  </a:lnTo>
                  <a:lnTo>
                    <a:pt x="0" y="208"/>
                  </a:lnTo>
                  <a:lnTo>
                    <a:pt x="0" y="201"/>
                  </a:lnTo>
                  <a:lnTo>
                    <a:pt x="0" y="193"/>
                  </a:lnTo>
                  <a:lnTo>
                    <a:pt x="0" y="186"/>
                  </a:lnTo>
                  <a:lnTo>
                    <a:pt x="1" y="179"/>
                  </a:lnTo>
                  <a:lnTo>
                    <a:pt x="1" y="172"/>
                  </a:lnTo>
                  <a:lnTo>
                    <a:pt x="2" y="166"/>
                  </a:lnTo>
                  <a:lnTo>
                    <a:pt x="3" y="159"/>
                  </a:lnTo>
                  <a:lnTo>
                    <a:pt x="4" y="154"/>
                  </a:lnTo>
                  <a:lnTo>
                    <a:pt x="4" y="150"/>
                  </a:lnTo>
                  <a:lnTo>
                    <a:pt x="4" y="145"/>
                  </a:lnTo>
                  <a:lnTo>
                    <a:pt x="7" y="145"/>
                  </a:lnTo>
                  <a:lnTo>
                    <a:pt x="9" y="141"/>
                  </a:lnTo>
                  <a:lnTo>
                    <a:pt x="10" y="136"/>
                  </a:lnTo>
                  <a:lnTo>
                    <a:pt x="11" y="130"/>
                  </a:lnTo>
                  <a:lnTo>
                    <a:pt x="12" y="125"/>
                  </a:lnTo>
                  <a:lnTo>
                    <a:pt x="12" y="118"/>
                  </a:lnTo>
                  <a:lnTo>
                    <a:pt x="11" y="112"/>
                  </a:lnTo>
                  <a:lnTo>
                    <a:pt x="11" y="106"/>
                  </a:lnTo>
                  <a:lnTo>
                    <a:pt x="11" y="99"/>
                  </a:lnTo>
                  <a:lnTo>
                    <a:pt x="9" y="92"/>
                  </a:lnTo>
                  <a:lnTo>
                    <a:pt x="9" y="86"/>
                  </a:lnTo>
                  <a:lnTo>
                    <a:pt x="9" y="80"/>
                  </a:lnTo>
                  <a:lnTo>
                    <a:pt x="9" y="74"/>
                  </a:lnTo>
                  <a:lnTo>
                    <a:pt x="9" y="68"/>
                  </a:lnTo>
                  <a:lnTo>
                    <a:pt x="11" y="64"/>
                  </a:lnTo>
                  <a:lnTo>
                    <a:pt x="12" y="58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47"/>
                  </a:lnTo>
                  <a:lnTo>
                    <a:pt x="17" y="46"/>
                  </a:lnTo>
                  <a:lnTo>
                    <a:pt x="19" y="42"/>
                  </a:lnTo>
                  <a:lnTo>
                    <a:pt x="20" y="38"/>
                  </a:lnTo>
                  <a:lnTo>
                    <a:pt x="20" y="35"/>
                  </a:lnTo>
                  <a:lnTo>
                    <a:pt x="21" y="34"/>
                  </a:lnTo>
                  <a:lnTo>
                    <a:pt x="22" y="31"/>
                  </a:lnTo>
                  <a:lnTo>
                    <a:pt x="23" y="27"/>
                  </a:lnTo>
                  <a:lnTo>
                    <a:pt x="24" y="21"/>
                  </a:lnTo>
                  <a:lnTo>
                    <a:pt x="24" y="16"/>
                  </a:lnTo>
                  <a:lnTo>
                    <a:pt x="24" y="11"/>
                  </a:lnTo>
                  <a:lnTo>
                    <a:pt x="25" y="7"/>
                  </a:lnTo>
                  <a:lnTo>
                    <a:pt x="25" y="4"/>
                  </a:lnTo>
                  <a:lnTo>
                    <a:pt x="27" y="2"/>
                  </a:lnTo>
                  <a:lnTo>
                    <a:pt x="30" y="0"/>
                  </a:lnTo>
                  <a:lnTo>
                    <a:pt x="49" y="0"/>
                  </a:lnTo>
                  <a:lnTo>
                    <a:pt x="49" y="2"/>
                  </a:lnTo>
                  <a:lnTo>
                    <a:pt x="53" y="3"/>
                  </a:lnTo>
                  <a:lnTo>
                    <a:pt x="57" y="3"/>
                  </a:lnTo>
                  <a:lnTo>
                    <a:pt x="63" y="3"/>
                  </a:lnTo>
                  <a:lnTo>
                    <a:pt x="68" y="2"/>
                  </a:lnTo>
                  <a:lnTo>
                    <a:pt x="73" y="1"/>
                  </a:lnTo>
                  <a:lnTo>
                    <a:pt x="78" y="1"/>
                  </a:lnTo>
                  <a:lnTo>
                    <a:pt x="83" y="1"/>
                  </a:lnTo>
                  <a:lnTo>
                    <a:pt x="87" y="2"/>
                  </a:lnTo>
                  <a:lnTo>
                    <a:pt x="87" y="4"/>
                  </a:lnTo>
                  <a:lnTo>
                    <a:pt x="101" y="4"/>
                  </a:lnTo>
                  <a:lnTo>
                    <a:pt x="101" y="6"/>
                  </a:lnTo>
                  <a:lnTo>
                    <a:pt x="107" y="6"/>
                  </a:lnTo>
                  <a:lnTo>
                    <a:pt x="107" y="8"/>
                  </a:lnTo>
                  <a:lnTo>
                    <a:pt x="138" y="8"/>
                  </a:lnTo>
                  <a:lnTo>
                    <a:pt x="138" y="6"/>
                  </a:lnTo>
                  <a:lnTo>
                    <a:pt x="147" y="6"/>
                  </a:lnTo>
                  <a:lnTo>
                    <a:pt x="147" y="4"/>
                  </a:lnTo>
                  <a:lnTo>
                    <a:pt x="150" y="3"/>
                  </a:lnTo>
                  <a:lnTo>
                    <a:pt x="153" y="4"/>
                  </a:lnTo>
                  <a:lnTo>
                    <a:pt x="157" y="4"/>
                  </a:lnTo>
                  <a:lnTo>
                    <a:pt x="162" y="5"/>
                  </a:lnTo>
                  <a:lnTo>
                    <a:pt x="166" y="7"/>
                  </a:lnTo>
                  <a:lnTo>
                    <a:pt x="170" y="7"/>
                  </a:lnTo>
                  <a:lnTo>
                    <a:pt x="173" y="8"/>
                  </a:lnTo>
                  <a:lnTo>
                    <a:pt x="174" y="8"/>
                  </a:lnTo>
                  <a:lnTo>
                    <a:pt x="174" y="11"/>
                  </a:lnTo>
                  <a:lnTo>
                    <a:pt x="183" y="11"/>
                  </a:lnTo>
                  <a:lnTo>
                    <a:pt x="183" y="13"/>
                  </a:lnTo>
                  <a:lnTo>
                    <a:pt x="186" y="13"/>
                  </a:lnTo>
                  <a:lnTo>
                    <a:pt x="189" y="13"/>
                  </a:lnTo>
                  <a:lnTo>
                    <a:pt x="193" y="13"/>
                  </a:lnTo>
                  <a:lnTo>
                    <a:pt x="194" y="16"/>
                  </a:lnTo>
                  <a:lnTo>
                    <a:pt x="207" y="16"/>
                  </a:lnTo>
                  <a:lnTo>
                    <a:pt x="207" y="18"/>
                  </a:lnTo>
                  <a:lnTo>
                    <a:pt x="243" y="18"/>
                  </a:lnTo>
                  <a:lnTo>
                    <a:pt x="243" y="16"/>
                  </a:lnTo>
                  <a:lnTo>
                    <a:pt x="249" y="19"/>
                  </a:lnTo>
                  <a:lnTo>
                    <a:pt x="285" y="23"/>
                  </a:lnTo>
                  <a:lnTo>
                    <a:pt x="281" y="48"/>
                  </a:lnTo>
                  <a:lnTo>
                    <a:pt x="282" y="50"/>
                  </a:lnTo>
                  <a:lnTo>
                    <a:pt x="281" y="51"/>
                  </a:lnTo>
                  <a:lnTo>
                    <a:pt x="279" y="53"/>
                  </a:lnTo>
                  <a:lnTo>
                    <a:pt x="276" y="54"/>
                  </a:lnTo>
                  <a:lnTo>
                    <a:pt x="273" y="55"/>
                  </a:lnTo>
                  <a:lnTo>
                    <a:pt x="271" y="58"/>
                  </a:lnTo>
                  <a:lnTo>
                    <a:pt x="270" y="61"/>
                  </a:lnTo>
                  <a:lnTo>
                    <a:pt x="269" y="64"/>
                  </a:lnTo>
                  <a:lnTo>
                    <a:pt x="270" y="71"/>
                  </a:lnTo>
                  <a:lnTo>
                    <a:pt x="269" y="78"/>
                  </a:lnTo>
                  <a:lnTo>
                    <a:pt x="269" y="86"/>
                  </a:lnTo>
                  <a:lnTo>
                    <a:pt x="268" y="95"/>
                  </a:lnTo>
                  <a:lnTo>
                    <a:pt x="267" y="103"/>
                  </a:lnTo>
                  <a:lnTo>
                    <a:pt x="267" y="111"/>
                  </a:lnTo>
                  <a:lnTo>
                    <a:pt x="266" y="120"/>
                  </a:lnTo>
                  <a:lnTo>
                    <a:pt x="266" y="128"/>
                  </a:lnTo>
                  <a:lnTo>
                    <a:pt x="266" y="133"/>
                  </a:lnTo>
                  <a:lnTo>
                    <a:pt x="266" y="138"/>
                  </a:lnTo>
                  <a:lnTo>
                    <a:pt x="266" y="143"/>
                  </a:lnTo>
                  <a:lnTo>
                    <a:pt x="266" y="147"/>
                  </a:lnTo>
                  <a:lnTo>
                    <a:pt x="266" y="152"/>
                  </a:lnTo>
                  <a:lnTo>
                    <a:pt x="266" y="156"/>
                  </a:lnTo>
                  <a:lnTo>
                    <a:pt x="267" y="159"/>
                  </a:lnTo>
                  <a:lnTo>
                    <a:pt x="268" y="162"/>
                  </a:lnTo>
                  <a:lnTo>
                    <a:pt x="266" y="148"/>
                  </a:lnTo>
                  <a:lnTo>
                    <a:pt x="264" y="148"/>
                  </a:lnTo>
                  <a:lnTo>
                    <a:pt x="265" y="148"/>
                  </a:lnTo>
                  <a:lnTo>
                    <a:pt x="265" y="149"/>
                  </a:lnTo>
                  <a:lnTo>
                    <a:pt x="266" y="152"/>
                  </a:lnTo>
                  <a:lnTo>
                    <a:pt x="268" y="152"/>
                  </a:lnTo>
                  <a:lnTo>
                    <a:pt x="268" y="155"/>
                  </a:lnTo>
                  <a:lnTo>
                    <a:pt x="268" y="158"/>
                  </a:lnTo>
                  <a:lnTo>
                    <a:pt x="268" y="162"/>
                  </a:lnTo>
                  <a:lnTo>
                    <a:pt x="268" y="166"/>
                  </a:lnTo>
                  <a:lnTo>
                    <a:pt x="267" y="170"/>
                  </a:lnTo>
                  <a:lnTo>
                    <a:pt x="267" y="174"/>
                  </a:lnTo>
                  <a:lnTo>
                    <a:pt x="267" y="177"/>
                  </a:lnTo>
                  <a:lnTo>
                    <a:pt x="268" y="179"/>
                  </a:lnTo>
                  <a:lnTo>
                    <a:pt x="270" y="17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1" name="Freeform 419"/>
            <p:cNvSpPr>
              <a:spLocks/>
            </p:cNvSpPr>
            <p:nvPr/>
          </p:nvSpPr>
          <p:spPr bwMode="auto">
            <a:xfrm>
              <a:off x="5237265" y="4742483"/>
              <a:ext cx="261009" cy="396503"/>
            </a:xfrm>
            <a:custGeom>
              <a:avLst/>
              <a:gdLst>
                <a:gd name="T0" fmla="*/ 2147483647 w 475"/>
                <a:gd name="T1" fmla="*/ 2147483647 h 772"/>
                <a:gd name="T2" fmla="*/ 2147483647 w 475"/>
                <a:gd name="T3" fmla="*/ 2147483647 h 772"/>
                <a:gd name="T4" fmla="*/ 2147483647 w 475"/>
                <a:gd name="T5" fmla="*/ 2147483647 h 772"/>
                <a:gd name="T6" fmla="*/ 2147483647 w 475"/>
                <a:gd name="T7" fmla="*/ 2147483647 h 772"/>
                <a:gd name="T8" fmla="*/ 2147483647 w 475"/>
                <a:gd name="T9" fmla="*/ 2147483647 h 772"/>
                <a:gd name="T10" fmla="*/ 2147483647 w 475"/>
                <a:gd name="T11" fmla="*/ 2147483647 h 772"/>
                <a:gd name="T12" fmla="*/ 2147483647 w 475"/>
                <a:gd name="T13" fmla="*/ 2147483647 h 772"/>
                <a:gd name="T14" fmla="*/ 2147483647 w 475"/>
                <a:gd name="T15" fmla="*/ 2147483647 h 772"/>
                <a:gd name="T16" fmla="*/ 2147483647 w 475"/>
                <a:gd name="T17" fmla="*/ 2147483647 h 772"/>
                <a:gd name="T18" fmla="*/ 2147483647 w 475"/>
                <a:gd name="T19" fmla="*/ 2147483647 h 772"/>
                <a:gd name="T20" fmla="*/ 2147483647 w 475"/>
                <a:gd name="T21" fmla="*/ 2147483647 h 772"/>
                <a:gd name="T22" fmla="*/ 2147483647 w 475"/>
                <a:gd name="T23" fmla="*/ 2147483647 h 772"/>
                <a:gd name="T24" fmla="*/ 2147483647 w 475"/>
                <a:gd name="T25" fmla="*/ 2147483647 h 772"/>
                <a:gd name="T26" fmla="*/ 2147483647 w 475"/>
                <a:gd name="T27" fmla="*/ 2147483647 h 772"/>
                <a:gd name="T28" fmla="*/ 2147483647 w 475"/>
                <a:gd name="T29" fmla="*/ 2147483647 h 772"/>
                <a:gd name="T30" fmla="*/ 2147483647 w 475"/>
                <a:gd name="T31" fmla="*/ 2147483647 h 772"/>
                <a:gd name="T32" fmla="*/ 2147483647 w 475"/>
                <a:gd name="T33" fmla="*/ 2147483647 h 772"/>
                <a:gd name="T34" fmla="*/ 2147483647 w 475"/>
                <a:gd name="T35" fmla="*/ 2147483647 h 772"/>
                <a:gd name="T36" fmla="*/ 2147483647 w 475"/>
                <a:gd name="T37" fmla="*/ 2147483647 h 772"/>
                <a:gd name="T38" fmla="*/ 2147483647 w 475"/>
                <a:gd name="T39" fmla="*/ 2147483647 h 772"/>
                <a:gd name="T40" fmla="*/ 2147483647 w 475"/>
                <a:gd name="T41" fmla="*/ 2147483647 h 772"/>
                <a:gd name="T42" fmla="*/ 2147483647 w 475"/>
                <a:gd name="T43" fmla="*/ 2147483647 h 772"/>
                <a:gd name="T44" fmla="*/ 2147483647 w 475"/>
                <a:gd name="T45" fmla="*/ 2147483647 h 772"/>
                <a:gd name="T46" fmla="*/ 2147483647 w 475"/>
                <a:gd name="T47" fmla="*/ 2147483647 h 772"/>
                <a:gd name="T48" fmla="*/ 2147483647 w 475"/>
                <a:gd name="T49" fmla="*/ 2147483647 h 772"/>
                <a:gd name="T50" fmla="*/ 2147483647 w 475"/>
                <a:gd name="T51" fmla="*/ 2147483647 h 772"/>
                <a:gd name="T52" fmla="*/ 2147483647 w 475"/>
                <a:gd name="T53" fmla="*/ 2147483647 h 772"/>
                <a:gd name="T54" fmla="*/ 2147483647 w 475"/>
                <a:gd name="T55" fmla="*/ 2147483647 h 772"/>
                <a:gd name="T56" fmla="*/ 2147483647 w 475"/>
                <a:gd name="T57" fmla="*/ 2147483647 h 772"/>
                <a:gd name="T58" fmla="*/ 2147483647 w 475"/>
                <a:gd name="T59" fmla="*/ 2147483647 h 772"/>
                <a:gd name="T60" fmla="*/ 2147483647 w 475"/>
                <a:gd name="T61" fmla="*/ 2147483647 h 772"/>
                <a:gd name="T62" fmla="*/ 2147483647 w 475"/>
                <a:gd name="T63" fmla="*/ 2147483647 h 772"/>
                <a:gd name="T64" fmla="*/ 2147483647 w 475"/>
                <a:gd name="T65" fmla="*/ 2147483647 h 772"/>
                <a:gd name="T66" fmla="*/ 2147483647 w 475"/>
                <a:gd name="T67" fmla="*/ 2147483647 h 772"/>
                <a:gd name="T68" fmla="*/ 2147483647 w 475"/>
                <a:gd name="T69" fmla="*/ 2147483647 h 772"/>
                <a:gd name="T70" fmla="*/ 2147483647 w 475"/>
                <a:gd name="T71" fmla="*/ 2147483647 h 772"/>
                <a:gd name="T72" fmla="*/ 2147483647 w 475"/>
                <a:gd name="T73" fmla="*/ 2147483647 h 772"/>
                <a:gd name="T74" fmla="*/ 2147483647 w 475"/>
                <a:gd name="T75" fmla="*/ 2147483647 h 772"/>
                <a:gd name="T76" fmla="*/ 2147483647 w 475"/>
                <a:gd name="T77" fmla="*/ 2147483647 h 772"/>
                <a:gd name="T78" fmla="*/ 2147483647 w 475"/>
                <a:gd name="T79" fmla="*/ 2147483647 h 772"/>
                <a:gd name="T80" fmla="*/ 2147483647 w 475"/>
                <a:gd name="T81" fmla="*/ 2147483647 h 772"/>
                <a:gd name="T82" fmla="*/ 2147483647 w 475"/>
                <a:gd name="T83" fmla="*/ 2147483647 h 772"/>
                <a:gd name="T84" fmla="*/ 2147483647 w 475"/>
                <a:gd name="T85" fmla="*/ 2147483647 h 772"/>
                <a:gd name="T86" fmla="*/ 2147483647 w 475"/>
                <a:gd name="T87" fmla="*/ 2147483647 h 772"/>
                <a:gd name="T88" fmla="*/ 2147483647 w 475"/>
                <a:gd name="T89" fmla="*/ 2147483647 h 772"/>
                <a:gd name="T90" fmla="*/ 2147483647 w 475"/>
                <a:gd name="T91" fmla="*/ 2147483647 h 772"/>
                <a:gd name="T92" fmla="*/ 2147483647 w 475"/>
                <a:gd name="T93" fmla="*/ 2147483647 h 772"/>
                <a:gd name="T94" fmla="*/ 2147483647 w 475"/>
                <a:gd name="T95" fmla="*/ 2147483647 h 772"/>
                <a:gd name="T96" fmla="*/ 2147483647 w 475"/>
                <a:gd name="T97" fmla="*/ 2147483647 h 772"/>
                <a:gd name="T98" fmla="*/ 0 w 475"/>
                <a:gd name="T99" fmla="*/ 2147483647 h 772"/>
                <a:gd name="T100" fmla="*/ 2147483647 w 475"/>
                <a:gd name="T101" fmla="*/ 2147483647 h 772"/>
                <a:gd name="T102" fmla="*/ 2147483647 w 475"/>
                <a:gd name="T103" fmla="*/ 2147483647 h 772"/>
                <a:gd name="T104" fmla="*/ 2147483647 w 475"/>
                <a:gd name="T105" fmla="*/ 2147483647 h 772"/>
                <a:gd name="T106" fmla="*/ 2147483647 w 475"/>
                <a:gd name="T107" fmla="*/ 2147483647 h 772"/>
                <a:gd name="T108" fmla="*/ 2147483647 w 475"/>
                <a:gd name="T109" fmla="*/ 2147483647 h 772"/>
                <a:gd name="T110" fmla="*/ 2147483647 w 475"/>
                <a:gd name="T111" fmla="*/ 2147483647 h 772"/>
                <a:gd name="T112" fmla="*/ 2147483647 w 475"/>
                <a:gd name="T113" fmla="*/ 2147483647 h 772"/>
                <a:gd name="T114" fmla="*/ 2147483647 w 475"/>
                <a:gd name="T115" fmla="*/ 2147483647 h 772"/>
                <a:gd name="T116" fmla="*/ 2147483647 w 475"/>
                <a:gd name="T117" fmla="*/ 2147483647 h 772"/>
                <a:gd name="T118" fmla="*/ 2147483647 w 475"/>
                <a:gd name="T119" fmla="*/ 2147483647 h 772"/>
                <a:gd name="T120" fmla="*/ 2147483647 w 475"/>
                <a:gd name="T121" fmla="*/ 2147483647 h 772"/>
                <a:gd name="T122" fmla="*/ 2147483647 w 475"/>
                <a:gd name="T123" fmla="*/ 2147483647 h 77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75"/>
                <a:gd name="T187" fmla="*/ 0 h 772"/>
                <a:gd name="T188" fmla="*/ 475 w 475"/>
                <a:gd name="T189" fmla="*/ 772 h 77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75" h="772">
                  <a:moveTo>
                    <a:pt x="273" y="180"/>
                  </a:moveTo>
                  <a:lnTo>
                    <a:pt x="273" y="180"/>
                  </a:lnTo>
                  <a:lnTo>
                    <a:pt x="271" y="183"/>
                  </a:lnTo>
                  <a:lnTo>
                    <a:pt x="270" y="186"/>
                  </a:lnTo>
                  <a:lnTo>
                    <a:pt x="267" y="188"/>
                  </a:lnTo>
                  <a:lnTo>
                    <a:pt x="266" y="190"/>
                  </a:lnTo>
                  <a:lnTo>
                    <a:pt x="263" y="190"/>
                  </a:lnTo>
                  <a:lnTo>
                    <a:pt x="262" y="192"/>
                  </a:lnTo>
                  <a:lnTo>
                    <a:pt x="261" y="194"/>
                  </a:lnTo>
                  <a:lnTo>
                    <a:pt x="259" y="194"/>
                  </a:lnTo>
                  <a:lnTo>
                    <a:pt x="261" y="193"/>
                  </a:lnTo>
                  <a:lnTo>
                    <a:pt x="261" y="195"/>
                  </a:lnTo>
                  <a:lnTo>
                    <a:pt x="259" y="198"/>
                  </a:lnTo>
                  <a:lnTo>
                    <a:pt x="258" y="199"/>
                  </a:lnTo>
                  <a:lnTo>
                    <a:pt x="257" y="200"/>
                  </a:lnTo>
                  <a:lnTo>
                    <a:pt x="255" y="201"/>
                  </a:lnTo>
                  <a:lnTo>
                    <a:pt x="255" y="210"/>
                  </a:lnTo>
                  <a:lnTo>
                    <a:pt x="252" y="210"/>
                  </a:lnTo>
                  <a:lnTo>
                    <a:pt x="252" y="213"/>
                  </a:lnTo>
                  <a:lnTo>
                    <a:pt x="251" y="218"/>
                  </a:lnTo>
                  <a:lnTo>
                    <a:pt x="251" y="225"/>
                  </a:lnTo>
                  <a:lnTo>
                    <a:pt x="251" y="233"/>
                  </a:lnTo>
                  <a:lnTo>
                    <a:pt x="251" y="241"/>
                  </a:lnTo>
                  <a:lnTo>
                    <a:pt x="251" y="248"/>
                  </a:lnTo>
                  <a:lnTo>
                    <a:pt x="252" y="253"/>
                  </a:lnTo>
                  <a:lnTo>
                    <a:pt x="252" y="255"/>
                  </a:lnTo>
                  <a:lnTo>
                    <a:pt x="255" y="255"/>
                  </a:lnTo>
                  <a:lnTo>
                    <a:pt x="255" y="262"/>
                  </a:lnTo>
                  <a:lnTo>
                    <a:pt x="258" y="262"/>
                  </a:lnTo>
                  <a:lnTo>
                    <a:pt x="258" y="264"/>
                  </a:lnTo>
                  <a:lnTo>
                    <a:pt x="259" y="269"/>
                  </a:lnTo>
                  <a:lnTo>
                    <a:pt x="259" y="275"/>
                  </a:lnTo>
                  <a:lnTo>
                    <a:pt x="260" y="282"/>
                  </a:lnTo>
                  <a:lnTo>
                    <a:pt x="261" y="289"/>
                  </a:lnTo>
                  <a:lnTo>
                    <a:pt x="261" y="296"/>
                  </a:lnTo>
                  <a:lnTo>
                    <a:pt x="260" y="300"/>
                  </a:lnTo>
                  <a:lnTo>
                    <a:pt x="259" y="302"/>
                  </a:lnTo>
                  <a:lnTo>
                    <a:pt x="258" y="302"/>
                  </a:lnTo>
                  <a:lnTo>
                    <a:pt x="258" y="305"/>
                  </a:lnTo>
                  <a:lnTo>
                    <a:pt x="257" y="309"/>
                  </a:lnTo>
                  <a:lnTo>
                    <a:pt x="255" y="312"/>
                  </a:lnTo>
                  <a:lnTo>
                    <a:pt x="252" y="314"/>
                  </a:lnTo>
                  <a:lnTo>
                    <a:pt x="252" y="321"/>
                  </a:lnTo>
                  <a:lnTo>
                    <a:pt x="250" y="321"/>
                  </a:lnTo>
                  <a:lnTo>
                    <a:pt x="250" y="328"/>
                  </a:lnTo>
                  <a:lnTo>
                    <a:pt x="248" y="328"/>
                  </a:lnTo>
                  <a:lnTo>
                    <a:pt x="248" y="330"/>
                  </a:lnTo>
                  <a:lnTo>
                    <a:pt x="248" y="332"/>
                  </a:lnTo>
                  <a:lnTo>
                    <a:pt x="248" y="334"/>
                  </a:lnTo>
                  <a:lnTo>
                    <a:pt x="246" y="334"/>
                  </a:lnTo>
                  <a:lnTo>
                    <a:pt x="246" y="337"/>
                  </a:lnTo>
                  <a:lnTo>
                    <a:pt x="248" y="340"/>
                  </a:lnTo>
                  <a:lnTo>
                    <a:pt x="250" y="343"/>
                  </a:lnTo>
                  <a:lnTo>
                    <a:pt x="250" y="346"/>
                  </a:lnTo>
                  <a:lnTo>
                    <a:pt x="248" y="342"/>
                  </a:lnTo>
                  <a:lnTo>
                    <a:pt x="249" y="341"/>
                  </a:lnTo>
                  <a:lnTo>
                    <a:pt x="252" y="343"/>
                  </a:lnTo>
                  <a:lnTo>
                    <a:pt x="255" y="346"/>
                  </a:lnTo>
                  <a:lnTo>
                    <a:pt x="251" y="342"/>
                  </a:lnTo>
                  <a:lnTo>
                    <a:pt x="250" y="342"/>
                  </a:lnTo>
                  <a:lnTo>
                    <a:pt x="252" y="345"/>
                  </a:lnTo>
                  <a:lnTo>
                    <a:pt x="255" y="350"/>
                  </a:lnTo>
                  <a:lnTo>
                    <a:pt x="258" y="353"/>
                  </a:lnTo>
                  <a:lnTo>
                    <a:pt x="259" y="353"/>
                  </a:lnTo>
                  <a:lnTo>
                    <a:pt x="262" y="355"/>
                  </a:lnTo>
                  <a:lnTo>
                    <a:pt x="262" y="359"/>
                  </a:lnTo>
                  <a:lnTo>
                    <a:pt x="264" y="359"/>
                  </a:lnTo>
                  <a:lnTo>
                    <a:pt x="265" y="362"/>
                  </a:lnTo>
                  <a:lnTo>
                    <a:pt x="265" y="366"/>
                  </a:lnTo>
                  <a:lnTo>
                    <a:pt x="266" y="373"/>
                  </a:lnTo>
                  <a:lnTo>
                    <a:pt x="266" y="381"/>
                  </a:lnTo>
                  <a:lnTo>
                    <a:pt x="266" y="388"/>
                  </a:lnTo>
                  <a:lnTo>
                    <a:pt x="265" y="395"/>
                  </a:lnTo>
                  <a:lnTo>
                    <a:pt x="265" y="400"/>
                  </a:lnTo>
                  <a:lnTo>
                    <a:pt x="264" y="402"/>
                  </a:lnTo>
                  <a:lnTo>
                    <a:pt x="262" y="402"/>
                  </a:lnTo>
                  <a:lnTo>
                    <a:pt x="263" y="402"/>
                  </a:lnTo>
                  <a:lnTo>
                    <a:pt x="263" y="403"/>
                  </a:lnTo>
                  <a:lnTo>
                    <a:pt x="262" y="404"/>
                  </a:lnTo>
                  <a:lnTo>
                    <a:pt x="262" y="407"/>
                  </a:lnTo>
                  <a:lnTo>
                    <a:pt x="259" y="407"/>
                  </a:lnTo>
                  <a:lnTo>
                    <a:pt x="259" y="416"/>
                  </a:lnTo>
                  <a:lnTo>
                    <a:pt x="262" y="416"/>
                  </a:lnTo>
                  <a:lnTo>
                    <a:pt x="263" y="418"/>
                  </a:lnTo>
                  <a:lnTo>
                    <a:pt x="264" y="419"/>
                  </a:lnTo>
                  <a:lnTo>
                    <a:pt x="265" y="421"/>
                  </a:lnTo>
                  <a:lnTo>
                    <a:pt x="266" y="422"/>
                  </a:lnTo>
                  <a:lnTo>
                    <a:pt x="266" y="425"/>
                  </a:lnTo>
                  <a:lnTo>
                    <a:pt x="271" y="429"/>
                  </a:lnTo>
                  <a:lnTo>
                    <a:pt x="273" y="429"/>
                  </a:lnTo>
                  <a:lnTo>
                    <a:pt x="277" y="436"/>
                  </a:lnTo>
                  <a:lnTo>
                    <a:pt x="277" y="443"/>
                  </a:lnTo>
                  <a:lnTo>
                    <a:pt x="280" y="444"/>
                  </a:lnTo>
                  <a:lnTo>
                    <a:pt x="280" y="445"/>
                  </a:lnTo>
                  <a:lnTo>
                    <a:pt x="282" y="445"/>
                  </a:lnTo>
                  <a:lnTo>
                    <a:pt x="282" y="450"/>
                  </a:lnTo>
                  <a:lnTo>
                    <a:pt x="285" y="450"/>
                  </a:lnTo>
                  <a:lnTo>
                    <a:pt x="285" y="459"/>
                  </a:lnTo>
                  <a:lnTo>
                    <a:pt x="286" y="459"/>
                  </a:lnTo>
                  <a:lnTo>
                    <a:pt x="286" y="460"/>
                  </a:lnTo>
                  <a:lnTo>
                    <a:pt x="286" y="463"/>
                  </a:lnTo>
                  <a:lnTo>
                    <a:pt x="289" y="463"/>
                  </a:lnTo>
                  <a:lnTo>
                    <a:pt x="288" y="463"/>
                  </a:lnTo>
                  <a:lnTo>
                    <a:pt x="288" y="464"/>
                  </a:lnTo>
                  <a:lnTo>
                    <a:pt x="288" y="465"/>
                  </a:lnTo>
                  <a:lnTo>
                    <a:pt x="289" y="468"/>
                  </a:lnTo>
                  <a:lnTo>
                    <a:pt x="291" y="468"/>
                  </a:lnTo>
                  <a:lnTo>
                    <a:pt x="290" y="468"/>
                  </a:lnTo>
                  <a:lnTo>
                    <a:pt x="290" y="469"/>
                  </a:lnTo>
                  <a:lnTo>
                    <a:pt x="291" y="472"/>
                  </a:lnTo>
                  <a:lnTo>
                    <a:pt x="293" y="472"/>
                  </a:lnTo>
                  <a:lnTo>
                    <a:pt x="293" y="481"/>
                  </a:lnTo>
                  <a:lnTo>
                    <a:pt x="296" y="483"/>
                  </a:lnTo>
                  <a:lnTo>
                    <a:pt x="298" y="486"/>
                  </a:lnTo>
                  <a:lnTo>
                    <a:pt x="302" y="486"/>
                  </a:lnTo>
                  <a:lnTo>
                    <a:pt x="302" y="488"/>
                  </a:lnTo>
                  <a:lnTo>
                    <a:pt x="309" y="488"/>
                  </a:lnTo>
                  <a:lnTo>
                    <a:pt x="309" y="490"/>
                  </a:lnTo>
                  <a:lnTo>
                    <a:pt x="318" y="490"/>
                  </a:lnTo>
                  <a:lnTo>
                    <a:pt x="319" y="493"/>
                  </a:lnTo>
                  <a:lnTo>
                    <a:pt x="320" y="494"/>
                  </a:lnTo>
                  <a:lnTo>
                    <a:pt x="321" y="495"/>
                  </a:lnTo>
                  <a:lnTo>
                    <a:pt x="323" y="495"/>
                  </a:lnTo>
                  <a:lnTo>
                    <a:pt x="323" y="497"/>
                  </a:lnTo>
                  <a:lnTo>
                    <a:pt x="324" y="499"/>
                  </a:lnTo>
                  <a:lnTo>
                    <a:pt x="326" y="501"/>
                  </a:lnTo>
                  <a:lnTo>
                    <a:pt x="327" y="502"/>
                  </a:lnTo>
                  <a:lnTo>
                    <a:pt x="325" y="500"/>
                  </a:lnTo>
                  <a:lnTo>
                    <a:pt x="324" y="501"/>
                  </a:lnTo>
                  <a:lnTo>
                    <a:pt x="326" y="503"/>
                  </a:lnTo>
                  <a:lnTo>
                    <a:pt x="327" y="506"/>
                  </a:lnTo>
                  <a:lnTo>
                    <a:pt x="329" y="509"/>
                  </a:lnTo>
                  <a:lnTo>
                    <a:pt x="331" y="509"/>
                  </a:lnTo>
                  <a:lnTo>
                    <a:pt x="331" y="510"/>
                  </a:lnTo>
                  <a:lnTo>
                    <a:pt x="334" y="510"/>
                  </a:lnTo>
                  <a:lnTo>
                    <a:pt x="334" y="513"/>
                  </a:lnTo>
                  <a:lnTo>
                    <a:pt x="336" y="513"/>
                  </a:lnTo>
                  <a:lnTo>
                    <a:pt x="337" y="514"/>
                  </a:lnTo>
                  <a:lnTo>
                    <a:pt x="339" y="518"/>
                  </a:lnTo>
                  <a:lnTo>
                    <a:pt x="342" y="522"/>
                  </a:lnTo>
                  <a:lnTo>
                    <a:pt x="343" y="525"/>
                  </a:lnTo>
                  <a:lnTo>
                    <a:pt x="340" y="520"/>
                  </a:lnTo>
                  <a:lnTo>
                    <a:pt x="341" y="520"/>
                  </a:lnTo>
                  <a:lnTo>
                    <a:pt x="344" y="522"/>
                  </a:lnTo>
                  <a:lnTo>
                    <a:pt x="347" y="525"/>
                  </a:lnTo>
                  <a:lnTo>
                    <a:pt x="350" y="526"/>
                  </a:lnTo>
                  <a:lnTo>
                    <a:pt x="350" y="528"/>
                  </a:lnTo>
                  <a:lnTo>
                    <a:pt x="351" y="530"/>
                  </a:lnTo>
                  <a:lnTo>
                    <a:pt x="352" y="532"/>
                  </a:lnTo>
                  <a:lnTo>
                    <a:pt x="352" y="533"/>
                  </a:lnTo>
                  <a:lnTo>
                    <a:pt x="354" y="534"/>
                  </a:lnTo>
                  <a:lnTo>
                    <a:pt x="354" y="535"/>
                  </a:lnTo>
                  <a:lnTo>
                    <a:pt x="356" y="536"/>
                  </a:lnTo>
                  <a:lnTo>
                    <a:pt x="356" y="540"/>
                  </a:lnTo>
                  <a:lnTo>
                    <a:pt x="358" y="540"/>
                  </a:lnTo>
                  <a:lnTo>
                    <a:pt x="357" y="540"/>
                  </a:lnTo>
                  <a:lnTo>
                    <a:pt x="358" y="541"/>
                  </a:lnTo>
                  <a:lnTo>
                    <a:pt x="358" y="542"/>
                  </a:lnTo>
                  <a:lnTo>
                    <a:pt x="358" y="544"/>
                  </a:lnTo>
                  <a:lnTo>
                    <a:pt x="361" y="544"/>
                  </a:lnTo>
                  <a:lnTo>
                    <a:pt x="361" y="550"/>
                  </a:lnTo>
                  <a:lnTo>
                    <a:pt x="363" y="552"/>
                  </a:lnTo>
                  <a:lnTo>
                    <a:pt x="366" y="552"/>
                  </a:lnTo>
                  <a:lnTo>
                    <a:pt x="366" y="554"/>
                  </a:lnTo>
                  <a:lnTo>
                    <a:pt x="368" y="554"/>
                  </a:lnTo>
                  <a:lnTo>
                    <a:pt x="368" y="556"/>
                  </a:lnTo>
                  <a:lnTo>
                    <a:pt x="370" y="558"/>
                  </a:lnTo>
                  <a:lnTo>
                    <a:pt x="369" y="557"/>
                  </a:lnTo>
                  <a:lnTo>
                    <a:pt x="370" y="557"/>
                  </a:lnTo>
                  <a:lnTo>
                    <a:pt x="372" y="558"/>
                  </a:lnTo>
                  <a:lnTo>
                    <a:pt x="375" y="558"/>
                  </a:lnTo>
                  <a:lnTo>
                    <a:pt x="377" y="560"/>
                  </a:lnTo>
                  <a:lnTo>
                    <a:pt x="377" y="567"/>
                  </a:lnTo>
                  <a:lnTo>
                    <a:pt x="379" y="567"/>
                  </a:lnTo>
                  <a:lnTo>
                    <a:pt x="379" y="579"/>
                  </a:lnTo>
                  <a:lnTo>
                    <a:pt x="385" y="579"/>
                  </a:lnTo>
                  <a:lnTo>
                    <a:pt x="386" y="581"/>
                  </a:lnTo>
                  <a:lnTo>
                    <a:pt x="387" y="583"/>
                  </a:lnTo>
                  <a:lnTo>
                    <a:pt x="388" y="585"/>
                  </a:lnTo>
                  <a:lnTo>
                    <a:pt x="390" y="585"/>
                  </a:lnTo>
                  <a:lnTo>
                    <a:pt x="390" y="589"/>
                  </a:lnTo>
                  <a:lnTo>
                    <a:pt x="391" y="593"/>
                  </a:lnTo>
                  <a:lnTo>
                    <a:pt x="391" y="598"/>
                  </a:lnTo>
                  <a:lnTo>
                    <a:pt x="391" y="603"/>
                  </a:lnTo>
                  <a:lnTo>
                    <a:pt x="391" y="608"/>
                  </a:lnTo>
                  <a:lnTo>
                    <a:pt x="391" y="613"/>
                  </a:lnTo>
                  <a:lnTo>
                    <a:pt x="391" y="617"/>
                  </a:lnTo>
                  <a:lnTo>
                    <a:pt x="390" y="619"/>
                  </a:lnTo>
                  <a:lnTo>
                    <a:pt x="388" y="619"/>
                  </a:lnTo>
                  <a:lnTo>
                    <a:pt x="387" y="624"/>
                  </a:lnTo>
                  <a:lnTo>
                    <a:pt x="390" y="627"/>
                  </a:lnTo>
                  <a:lnTo>
                    <a:pt x="395" y="629"/>
                  </a:lnTo>
                  <a:lnTo>
                    <a:pt x="399" y="628"/>
                  </a:lnTo>
                  <a:lnTo>
                    <a:pt x="402" y="631"/>
                  </a:lnTo>
                  <a:lnTo>
                    <a:pt x="402" y="642"/>
                  </a:lnTo>
                  <a:lnTo>
                    <a:pt x="404" y="643"/>
                  </a:lnTo>
                  <a:lnTo>
                    <a:pt x="407" y="646"/>
                  </a:lnTo>
                  <a:lnTo>
                    <a:pt x="409" y="649"/>
                  </a:lnTo>
                  <a:lnTo>
                    <a:pt x="410" y="651"/>
                  </a:lnTo>
                  <a:lnTo>
                    <a:pt x="426" y="651"/>
                  </a:lnTo>
                  <a:lnTo>
                    <a:pt x="426" y="649"/>
                  </a:lnTo>
                  <a:lnTo>
                    <a:pt x="431" y="649"/>
                  </a:lnTo>
                  <a:lnTo>
                    <a:pt x="432" y="650"/>
                  </a:lnTo>
                  <a:lnTo>
                    <a:pt x="432" y="651"/>
                  </a:lnTo>
                  <a:lnTo>
                    <a:pt x="433" y="651"/>
                  </a:lnTo>
                  <a:lnTo>
                    <a:pt x="433" y="653"/>
                  </a:lnTo>
                  <a:lnTo>
                    <a:pt x="437" y="654"/>
                  </a:lnTo>
                  <a:lnTo>
                    <a:pt x="438" y="657"/>
                  </a:lnTo>
                  <a:lnTo>
                    <a:pt x="437" y="660"/>
                  </a:lnTo>
                  <a:lnTo>
                    <a:pt x="437" y="662"/>
                  </a:lnTo>
                  <a:lnTo>
                    <a:pt x="440" y="662"/>
                  </a:lnTo>
                  <a:lnTo>
                    <a:pt x="440" y="664"/>
                  </a:lnTo>
                  <a:lnTo>
                    <a:pt x="441" y="666"/>
                  </a:lnTo>
                  <a:lnTo>
                    <a:pt x="441" y="670"/>
                  </a:lnTo>
                  <a:lnTo>
                    <a:pt x="441" y="674"/>
                  </a:lnTo>
                  <a:lnTo>
                    <a:pt x="440" y="678"/>
                  </a:lnTo>
                  <a:lnTo>
                    <a:pt x="440" y="681"/>
                  </a:lnTo>
                  <a:lnTo>
                    <a:pt x="440" y="685"/>
                  </a:lnTo>
                  <a:lnTo>
                    <a:pt x="440" y="687"/>
                  </a:lnTo>
                  <a:lnTo>
                    <a:pt x="438" y="688"/>
                  </a:lnTo>
                  <a:lnTo>
                    <a:pt x="437" y="688"/>
                  </a:lnTo>
                  <a:lnTo>
                    <a:pt x="437" y="689"/>
                  </a:lnTo>
                  <a:lnTo>
                    <a:pt x="435" y="689"/>
                  </a:lnTo>
                  <a:lnTo>
                    <a:pt x="435" y="699"/>
                  </a:lnTo>
                  <a:lnTo>
                    <a:pt x="440" y="699"/>
                  </a:lnTo>
                  <a:lnTo>
                    <a:pt x="440" y="701"/>
                  </a:lnTo>
                  <a:lnTo>
                    <a:pt x="444" y="701"/>
                  </a:lnTo>
                  <a:lnTo>
                    <a:pt x="445" y="703"/>
                  </a:lnTo>
                  <a:lnTo>
                    <a:pt x="446" y="704"/>
                  </a:lnTo>
                  <a:lnTo>
                    <a:pt x="447" y="706"/>
                  </a:lnTo>
                  <a:lnTo>
                    <a:pt x="447" y="707"/>
                  </a:lnTo>
                  <a:lnTo>
                    <a:pt x="451" y="707"/>
                  </a:lnTo>
                  <a:lnTo>
                    <a:pt x="451" y="710"/>
                  </a:lnTo>
                  <a:lnTo>
                    <a:pt x="460" y="710"/>
                  </a:lnTo>
                  <a:lnTo>
                    <a:pt x="462" y="712"/>
                  </a:lnTo>
                  <a:lnTo>
                    <a:pt x="462" y="726"/>
                  </a:lnTo>
                  <a:lnTo>
                    <a:pt x="464" y="726"/>
                  </a:lnTo>
                  <a:lnTo>
                    <a:pt x="464" y="730"/>
                  </a:lnTo>
                  <a:lnTo>
                    <a:pt x="467" y="733"/>
                  </a:lnTo>
                  <a:lnTo>
                    <a:pt x="469" y="733"/>
                  </a:lnTo>
                  <a:lnTo>
                    <a:pt x="471" y="734"/>
                  </a:lnTo>
                  <a:lnTo>
                    <a:pt x="471" y="739"/>
                  </a:lnTo>
                  <a:lnTo>
                    <a:pt x="474" y="739"/>
                  </a:lnTo>
                  <a:lnTo>
                    <a:pt x="474" y="757"/>
                  </a:lnTo>
                  <a:lnTo>
                    <a:pt x="472" y="758"/>
                  </a:lnTo>
                  <a:lnTo>
                    <a:pt x="472" y="759"/>
                  </a:lnTo>
                  <a:lnTo>
                    <a:pt x="471" y="759"/>
                  </a:lnTo>
                  <a:lnTo>
                    <a:pt x="469" y="760"/>
                  </a:lnTo>
                  <a:lnTo>
                    <a:pt x="469" y="766"/>
                  </a:lnTo>
                  <a:lnTo>
                    <a:pt x="467" y="766"/>
                  </a:lnTo>
                  <a:lnTo>
                    <a:pt x="467" y="771"/>
                  </a:lnTo>
                  <a:lnTo>
                    <a:pt x="458" y="771"/>
                  </a:lnTo>
                  <a:lnTo>
                    <a:pt x="447" y="771"/>
                  </a:lnTo>
                  <a:lnTo>
                    <a:pt x="435" y="771"/>
                  </a:lnTo>
                  <a:lnTo>
                    <a:pt x="422" y="771"/>
                  </a:lnTo>
                  <a:lnTo>
                    <a:pt x="410" y="770"/>
                  </a:lnTo>
                  <a:lnTo>
                    <a:pt x="398" y="769"/>
                  </a:lnTo>
                  <a:lnTo>
                    <a:pt x="388" y="767"/>
                  </a:lnTo>
                  <a:lnTo>
                    <a:pt x="381" y="764"/>
                  </a:lnTo>
                  <a:lnTo>
                    <a:pt x="381" y="762"/>
                  </a:lnTo>
                  <a:lnTo>
                    <a:pt x="380" y="762"/>
                  </a:lnTo>
                  <a:lnTo>
                    <a:pt x="378" y="763"/>
                  </a:lnTo>
                  <a:lnTo>
                    <a:pt x="377" y="762"/>
                  </a:lnTo>
                  <a:lnTo>
                    <a:pt x="377" y="760"/>
                  </a:lnTo>
                  <a:lnTo>
                    <a:pt x="296" y="757"/>
                  </a:lnTo>
                  <a:lnTo>
                    <a:pt x="296" y="752"/>
                  </a:lnTo>
                  <a:lnTo>
                    <a:pt x="295" y="744"/>
                  </a:lnTo>
                  <a:lnTo>
                    <a:pt x="294" y="735"/>
                  </a:lnTo>
                  <a:lnTo>
                    <a:pt x="294" y="726"/>
                  </a:lnTo>
                  <a:lnTo>
                    <a:pt x="293" y="716"/>
                  </a:lnTo>
                  <a:lnTo>
                    <a:pt x="294" y="708"/>
                  </a:lnTo>
                  <a:lnTo>
                    <a:pt x="294" y="701"/>
                  </a:lnTo>
                  <a:lnTo>
                    <a:pt x="296" y="696"/>
                  </a:lnTo>
                  <a:lnTo>
                    <a:pt x="298" y="696"/>
                  </a:lnTo>
                  <a:lnTo>
                    <a:pt x="298" y="680"/>
                  </a:lnTo>
                  <a:lnTo>
                    <a:pt x="299" y="680"/>
                  </a:lnTo>
                  <a:lnTo>
                    <a:pt x="301" y="678"/>
                  </a:lnTo>
                  <a:lnTo>
                    <a:pt x="301" y="677"/>
                  </a:lnTo>
                  <a:lnTo>
                    <a:pt x="302" y="676"/>
                  </a:lnTo>
                  <a:lnTo>
                    <a:pt x="304" y="676"/>
                  </a:lnTo>
                  <a:lnTo>
                    <a:pt x="304" y="674"/>
                  </a:lnTo>
                  <a:lnTo>
                    <a:pt x="305" y="674"/>
                  </a:lnTo>
                  <a:lnTo>
                    <a:pt x="307" y="674"/>
                  </a:lnTo>
                  <a:lnTo>
                    <a:pt x="306" y="671"/>
                  </a:lnTo>
                  <a:lnTo>
                    <a:pt x="304" y="668"/>
                  </a:lnTo>
                  <a:lnTo>
                    <a:pt x="303" y="665"/>
                  </a:lnTo>
                  <a:lnTo>
                    <a:pt x="302" y="662"/>
                  </a:lnTo>
                  <a:lnTo>
                    <a:pt x="300" y="662"/>
                  </a:lnTo>
                  <a:lnTo>
                    <a:pt x="298" y="662"/>
                  </a:lnTo>
                  <a:lnTo>
                    <a:pt x="296" y="661"/>
                  </a:lnTo>
                  <a:lnTo>
                    <a:pt x="296" y="658"/>
                  </a:lnTo>
                  <a:lnTo>
                    <a:pt x="293" y="657"/>
                  </a:lnTo>
                  <a:lnTo>
                    <a:pt x="290" y="654"/>
                  </a:lnTo>
                  <a:lnTo>
                    <a:pt x="288" y="652"/>
                  </a:lnTo>
                  <a:lnTo>
                    <a:pt x="286" y="651"/>
                  </a:lnTo>
                  <a:lnTo>
                    <a:pt x="286" y="649"/>
                  </a:lnTo>
                  <a:lnTo>
                    <a:pt x="285" y="646"/>
                  </a:lnTo>
                  <a:lnTo>
                    <a:pt x="284" y="643"/>
                  </a:lnTo>
                  <a:lnTo>
                    <a:pt x="282" y="642"/>
                  </a:lnTo>
                  <a:lnTo>
                    <a:pt x="285" y="645"/>
                  </a:lnTo>
                  <a:lnTo>
                    <a:pt x="285" y="644"/>
                  </a:lnTo>
                  <a:lnTo>
                    <a:pt x="284" y="641"/>
                  </a:lnTo>
                  <a:lnTo>
                    <a:pt x="282" y="638"/>
                  </a:lnTo>
                  <a:lnTo>
                    <a:pt x="280" y="637"/>
                  </a:lnTo>
                  <a:lnTo>
                    <a:pt x="279" y="635"/>
                  </a:lnTo>
                  <a:lnTo>
                    <a:pt x="278" y="633"/>
                  </a:lnTo>
                  <a:lnTo>
                    <a:pt x="277" y="631"/>
                  </a:lnTo>
                  <a:lnTo>
                    <a:pt x="275" y="630"/>
                  </a:lnTo>
                  <a:lnTo>
                    <a:pt x="275" y="629"/>
                  </a:lnTo>
                  <a:lnTo>
                    <a:pt x="273" y="628"/>
                  </a:lnTo>
                  <a:lnTo>
                    <a:pt x="273" y="624"/>
                  </a:lnTo>
                  <a:lnTo>
                    <a:pt x="271" y="624"/>
                  </a:lnTo>
                  <a:lnTo>
                    <a:pt x="271" y="617"/>
                  </a:lnTo>
                  <a:lnTo>
                    <a:pt x="269" y="617"/>
                  </a:lnTo>
                  <a:lnTo>
                    <a:pt x="269" y="613"/>
                  </a:lnTo>
                  <a:lnTo>
                    <a:pt x="266" y="611"/>
                  </a:lnTo>
                  <a:lnTo>
                    <a:pt x="262" y="611"/>
                  </a:lnTo>
                  <a:lnTo>
                    <a:pt x="262" y="608"/>
                  </a:lnTo>
                  <a:lnTo>
                    <a:pt x="255" y="608"/>
                  </a:lnTo>
                  <a:lnTo>
                    <a:pt x="258" y="608"/>
                  </a:lnTo>
                  <a:lnTo>
                    <a:pt x="256" y="607"/>
                  </a:lnTo>
                  <a:lnTo>
                    <a:pt x="255" y="604"/>
                  </a:lnTo>
                  <a:lnTo>
                    <a:pt x="252" y="603"/>
                  </a:lnTo>
                  <a:lnTo>
                    <a:pt x="251" y="601"/>
                  </a:lnTo>
                  <a:lnTo>
                    <a:pt x="249" y="600"/>
                  </a:lnTo>
                  <a:lnTo>
                    <a:pt x="248" y="599"/>
                  </a:lnTo>
                  <a:lnTo>
                    <a:pt x="248" y="581"/>
                  </a:lnTo>
                  <a:lnTo>
                    <a:pt x="244" y="579"/>
                  </a:lnTo>
                  <a:lnTo>
                    <a:pt x="240" y="576"/>
                  </a:lnTo>
                  <a:lnTo>
                    <a:pt x="236" y="572"/>
                  </a:lnTo>
                  <a:lnTo>
                    <a:pt x="235" y="567"/>
                  </a:lnTo>
                  <a:lnTo>
                    <a:pt x="233" y="567"/>
                  </a:lnTo>
                  <a:lnTo>
                    <a:pt x="233" y="566"/>
                  </a:lnTo>
                  <a:lnTo>
                    <a:pt x="232" y="566"/>
                  </a:lnTo>
                  <a:lnTo>
                    <a:pt x="231" y="565"/>
                  </a:lnTo>
                  <a:lnTo>
                    <a:pt x="231" y="566"/>
                  </a:lnTo>
                  <a:lnTo>
                    <a:pt x="232" y="565"/>
                  </a:lnTo>
                  <a:lnTo>
                    <a:pt x="232" y="563"/>
                  </a:lnTo>
                  <a:lnTo>
                    <a:pt x="231" y="560"/>
                  </a:lnTo>
                  <a:lnTo>
                    <a:pt x="231" y="564"/>
                  </a:lnTo>
                  <a:lnTo>
                    <a:pt x="232" y="564"/>
                  </a:lnTo>
                  <a:lnTo>
                    <a:pt x="230" y="563"/>
                  </a:lnTo>
                  <a:lnTo>
                    <a:pt x="225" y="560"/>
                  </a:lnTo>
                  <a:lnTo>
                    <a:pt x="229" y="564"/>
                  </a:lnTo>
                  <a:lnTo>
                    <a:pt x="231" y="564"/>
                  </a:lnTo>
                  <a:lnTo>
                    <a:pt x="230" y="562"/>
                  </a:lnTo>
                  <a:lnTo>
                    <a:pt x="225" y="556"/>
                  </a:lnTo>
                  <a:lnTo>
                    <a:pt x="224" y="555"/>
                  </a:lnTo>
                  <a:lnTo>
                    <a:pt x="223" y="555"/>
                  </a:lnTo>
                  <a:lnTo>
                    <a:pt x="221" y="554"/>
                  </a:lnTo>
                  <a:lnTo>
                    <a:pt x="221" y="552"/>
                  </a:lnTo>
                  <a:lnTo>
                    <a:pt x="219" y="551"/>
                  </a:lnTo>
                  <a:lnTo>
                    <a:pt x="217" y="549"/>
                  </a:lnTo>
                  <a:lnTo>
                    <a:pt x="215" y="547"/>
                  </a:lnTo>
                  <a:lnTo>
                    <a:pt x="214" y="544"/>
                  </a:lnTo>
                  <a:lnTo>
                    <a:pt x="212" y="544"/>
                  </a:lnTo>
                  <a:lnTo>
                    <a:pt x="209" y="542"/>
                  </a:lnTo>
                  <a:lnTo>
                    <a:pt x="206" y="540"/>
                  </a:lnTo>
                  <a:lnTo>
                    <a:pt x="203" y="537"/>
                  </a:lnTo>
                  <a:lnTo>
                    <a:pt x="200" y="534"/>
                  </a:lnTo>
                  <a:lnTo>
                    <a:pt x="198" y="531"/>
                  </a:lnTo>
                  <a:lnTo>
                    <a:pt x="197" y="528"/>
                  </a:lnTo>
                  <a:lnTo>
                    <a:pt x="196" y="525"/>
                  </a:lnTo>
                  <a:lnTo>
                    <a:pt x="194" y="524"/>
                  </a:lnTo>
                  <a:lnTo>
                    <a:pt x="194" y="523"/>
                  </a:lnTo>
                  <a:lnTo>
                    <a:pt x="191" y="522"/>
                  </a:lnTo>
                  <a:lnTo>
                    <a:pt x="191" y="515"/>
                  </a:lnTo>
                  <a:lnTo>
                    <a:pt x="190" y="515"/>
                  </a:lnTo>
                  <a:lnTo>
                    <a:pt x="190" y="506"/>
                  </a:lnTo>
                  <a:lnTo>
                    <a:pt x="187" y="506"/>
                  </a:lnTo>
                  <a:lnTo>
                    <a:pt x="187" y="497"/>
                  </a:lnTo>
                  <a:lnTo>
                    <a:pt x="185" y="497"/>
                  </a:lnTo>
                  <a:lnTo>
                    <a:pt x="185" y="493"/>
                  </a:lnTo>
                  <a:lnTo>
                    <a:pt x="183" y="490"/>
                  </a:lnTo>
                  <a:lnTo>
                    <a:pt x="174" y="490"/>
                  </a:lnTo>
                  <a:lnTo>
                    <a:pt x="174" y="493"/>
                  </a:lnTo>
                  <a:lnTo>
                    <a:pt x="173" y="493"/>
                  </a:lnTo>
                  <a:lnTo>
                    <a:pt x="172" y="493"/>
                  </a:lnTo>
                  <a:lnTo>
                    <a:pt x="171" y="495"/>
                  </a:lnTo>
                  <a:lnTo>
                    <a:pt x="167" y="495"/>
                  </a:lnTo>
                  <a:lnTo>
                    <a:pt x="167" y="497"/>
                  </a:lnTo>
                  <a:lnTo>
                    <a:pt x="160" y="497"/>
                  </a:lnTo>
                  <a:lnTo>
                    <a:pt x="160" y="499"/>
                  </a:lnTo>
                  <a:lnTo>
                    <a:pt x="156" y="499"/>
                  </a:lnTo>
                  <a:lnTo>
                    <a:pt x="156" y="497"/>
                  </a:lnTo>
                  <a:lnTo>
                    <a:pt x="142" y="497"/>
                  </a:lnTo>
                  <a:lnTo>
                    <a:pt x="137" y="495"/>
                  </a:lnTo>
                  <a:lnTo>
                    <a:pt x="135" y="494"/>
                  </a:lnTo>
                  <a:lnTo>
                    <a:pt x="132" y="490"/>
                  </a:lnTo>
                  <a:lnTo>
                    <a:pt x="128" y="487"/>
                  </a:lnTo>
                  <a:lnTo>
                    <a:pt x="124" y="486"/>
                  </a:lnTo>
                  <a:lnTo>
                    <a:pt x="122" y="483"/>
                  </a:lnTo>
                  <a:lnTo>
                    <a:pt x="122" y="481"/>
                  </a:lnTo>
                  <a:lnTo>
                    <a:pt x="120" y="481"/>
                  </a:lnTo>
                  <a:lnTo>
                    <a:pt x="120" y="479"/>
                  </a:lnTo>
                  <a:lnTo>
                    <a:pt x="117" y="479"/>
                  </a:lnTo>
                  <a:lnTo>
                    <a:pt x="117" y="477"/>
                  </a:lnTo>
                  <a:lnTo>
                    <a:pt x="115" y="475"/>
                  </a:lnTo>
                  <a:lnTo>
                    <a:pt x="113" y="474"/>
                  </a:lnTo>
                  <a:lnTo>
                    <a:pt x="111" y="473"/>
                  </a:lnTo>
                  <a:lnTo>
                    <a:pt x="109" y="473"/>
                  </a:lnTo>
                  <a:lnTo>
                    <a:pt x="106" y="472"/>
                  </a:lnTo>
                  <a:lnTo>
                    <a:pt x="106" y="471"/>
                  </a:lnTo>
                  <a:lnTo>
                    <a:pt x="104" y="470"/>
                  </a:lnTo>
                  <a:lnTo>
                    <a:pt x="102" y="468"/>
                  </a:lnTo>
                  <a:lnTo>
                    <a:pt x="102" y="466"/>
                  </a:lnTo>
                  <a:lnTo>
                    <a:pt x="99" y="463"/>
                  </a:lnTo>
                  <a:lnTo>
                    <a:pt x="97" y="463"/>
                  </a:lnTo>
                  <a:lnTo>
                    <a:pt x="95" y="461"/>
                  </a:lnTo>
                  <a:lnTo>
                    <a:pt x="95" y="459"/>
                  </a:lnTo>
                  <a:lnTo>
                    <a:pt x="94" y="456"/>
                  </a:lnTo>
                  <a:lnTo>
                    <a:pt x="92" y="454"/>
                  </a:lnTo>
                  <a:lnTo>
                    <a:pt x="90" y="454"/>
                  </a:lnTo>
                  <a:lnTo>
                    <a:pt x="90" y="450"/>
                  </a:lnTo>
                  <a:lnTo>
                    <a:pt x="88" y="450"/>
                  </a:lnTo>
                  <a:lnTo>
                    <a:pt x="88" y="441"/>
                  </a:lnTo>
                  <a:lnTo>
                    <a:pt x="85" y="441"/>
                  </a:lnTo>
                  <a:lnTo>
                    <a:pt x="85" y="434"/>
                  </a:lnTo>
                  <a:lnTo>
                    <a:pt x="84" y="434"/>
                  </a:lnTo>
                  <a:lnTo>
                    <a:pt x="83" y="433"/>
                  </a:lnTo>
                  <a:lnTo>
                    <a:pt x="83" y="430"/>
                  </a:lnTo>
                  <a:lnTo>
                    <a:pt x="81" y="427"/>
                  </a:lnTo>
                  <a:lnTo>
                    <a:pt x="80" y="423"/>
                  </a:lnTo>
                  <a:lnTo>
                    <a:pt x="79" y="421"/>
                  </a:lnTo>
                  <a:lnTo>
                    <a:pt x="78" y="418"/>
                  </a:lnTo>
                  <a:lnTo>
                    <a:pt x="77" y="415"/>
                  </a:lnTo>
                  <a:lnTo>
                    <a:pt x="77" y="414"/>
                  </a:lnTo>
                  <a:lnTo>
                    <a:pt x="75" y="411"/>
                  </a:lnTo>
                  <a:lnTo>
                    <a:pt x="72" y="411"/>
                  </a:lnTo>
                  <a:lnTo>
                    <a:pt x="70" y="409"/>
                  </a:lnTo>
                  <a:lnTo>
                    <a:pt x="70" y="404"/>
                  </a:lnTo>
                  <a:lnTo>
                    <a:pt x="68" y="404"/>
                  </a:lnTo>
                  <a:lnTo>
                    <a:pt x="67" y="402"/>
                  </a:lnTo>
                  <a:lnTo>
                    <a:pt x="66" y="399"/>
                  </a:lnTo>
                  <a:lnTo>
                    <a:pt x="65" y="396"/>
                  </a:lnTo>
                  <a:lnTo>
                    <a:pt x="65" y="392"/>
                  </a:lnTo>
                  <a:lnTo>
                    <a:pt x="64" y="388"/>
                  </a:lnTo>
                  <a:lnTo>
                    <a:pt x="64" y="384"/>
                  </a:lnTo>
                  <a:lnTo>
                    <a:pt x="63" y="380"/>
                  </a:lnTo>
                  <a:lnTo>
                    <a:pt x="63" y="377"/>
                  </a:lnTo>
                  <a:lnTo>
                    <a:pt x="62" y="376"/>
                  </a:lnTo>
                  <a:lnTo>
                    <a:pt x="60" y="372"/>
                  </a:lnTo>
                  <a:lnTo>
                    <a:pt x="58" y="366"/>
                  </a:lnTo>
                  <a:lnTo>
                    <a:pt x="56" y="358"/>
                  </a:lnTo>
                  <a:lnTo>
                    <a:pt x="53" y="351"/>
                  </a:lnTo>
                  <a:lnTo>
                    <a:pt x="51" y="345"/>
                  </a:lnTo>
                  <a:lnTo>
                    <a:pt x="50" y="339"/>
                  </a:lnTo>
                  <a:lnTo>
                    <a:pt x="50" y="336"/>
                  </a:lnTo>
                  <a:lnTo>
                    <a:pt x="48" y="336"/>
                  </a:lnTo>
                  <a:lnTo>
                    <a:pt x="47" y="335"/>
                  </a:lnTo>
                  <a:lnTo>
                    <a:pt x="45" y="334"/>
                  </a:lnTo>
                  <a:lnTo>
                    <a:pt x="45" y="332"/>
                  </a:lnTo>
                  <a:lnTo>
                    <a:pt x="43" y="329"/>
                  </a:lnTo>
                  <a:lnTo>
                    <a:pt x="42" y="326"/>
                  </a:lnTo>
                  <a:lnTo>
                    <a:pt x="39" y="323"/>
                  </a:lnTo>
                  <a:lnTo>
                    <a:pt x="37" y="320"/>
                  </a:lnTo>
                  <a:lnTo>
                    <a:pt x="35" y="317"/>
                  </a:lnTo>
                  <a:lnTo>
                    <a:pt x="34" y="314"/>
                  </a:lnTo>
                  <a:lnTo>
                    <a:pt x="34" y="312"/>
                  </a:lnTo>
                  <a:lnTo>
                    <a:pt x="32" y="311"/>
                  </a:lnTo>
                  <a:lnTo>
                    <a:pt x="31" y="310"/>
                  </a:lnTo>
                  <a:lnTo>
                    <a:pt x="30" y="309"/>
                  </a:lnTo>
                  <a:lnTo>
                    <a:pt x="29" y="307"/>
                  </a:lnTo>
                  <a:lnTo>
                    <a:pt x="28" y="304"/>
                  </a:lnTo>
                  <a:lnTo>
                    <a:pt x="28" y="301"/>
                  </a:lnTo>
                  <a:lnTo>
                    <a:pt x="27" y="298"/>
                  </a:lnTo>
                  <a:lnTo>
                    <a:pt x="25" y="298"/>
                  </a:lnTo>
                  <a:lnTo>
                    <a:pt x="25" y="294"/>
                  </a:lnTo>
                  <a:lnTo>
                    <a:pt x="23" y="293"/>
                  </a:lnTo>
                  <a:lnTo>
                    <a:pt x="23" y="292"/>
                  </a:lnTo>
                  <a:lnTo>
                    <a:pt x="20" y="291"/>
                  </a:lnTo>
                  <a:lnTo>
                    <a:pt x="21" y="292"/>
                  </a:lnTo>
                  <a:lnTo>
                    <a:pt x="22" y="292"/>
                  </a:lnTo>
                  <a:lnTo>
                    <a:pt x="22" y="290"/>
                  </a:lnTo>
                  <a:lnTo>
                    <a:pt x="20" y="287"/>
                  </a:lnTo>
                  <a:lnTo>
                    <a:pt x="19" y="286"/>
                  </a:lnTo>
                  <a:lnTo>
                    <a:pt x="18" y="285"/>
                  </a:lnTo>
                  <a:lnTo>
                    <a:pt x="16" y="285"/>
                  </a:lnTo>
                  <a:lnTo>
                    <a:pt x="16" y="282"/>
                  </a:lnTo>
                  <a:lnTo>
                    <a:pt x="16" y="279"/>
                  </a:lnTo>
                  <a:lnTo>
                    <a:pt x="16" y="275"/>
                  </a:lnTo>
                  <a:lnTo>
                    <a:pt x="15" y="271"/>
                  </a:lnTo>
                  <a:lnTo>
                    <a:pt x="14" y="267"/>
                  </a:lnTo>
                  <a:lnTo>
                    <a:pt x="13" y="263"/>
                  </a:lnTo>
                  <a:lnTo>
                    <a:pt x="12" y="259"/>
                  </a:lnTo>
                  <a:lnTo>
                    <a:pt x="12" y="257"/>
                  </a:lnTo>
                  <a:lnTo>
                    <a:pt x="9" y="257"/>
                  </a:lnTo>
                  <a:lnTo>
                    <a:pt x="10" y="257"/>
                  </a:lnTo>
                  <a:lnTo>
                    <a:pt x="10" y="256"/>
                  </a:lnTo>
                  <a:lnTo>
                    <a:pt x="9" y="255"/>
                  </a:lnTo>
                  <a:lnTo>
                    <a:pt x="9" y="253"/>
                  </a:lnTo>
                  <a:lnTo>
                    <a:pt x="7" y="253"/>
                  </a:lnTo>
                  <a:lnTo>
                    <a:pt x="5" y="249"/>
                  </a:lnTo>
                  <a:lnTo>
                    <a:pt x="3" y="244"/>
                  </a:lnTo>
                  <a:lnTo>
                    <a:pt x="2" y="239"/>
                  </a:lnTo>
                  <a:lnTo>
                    <a:pt x="1" y="232"/>
                  </a:lnTo>
                  <a:lnTo>
                    <a:pt x="0" y="225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0" y="203"/>
                  </a:lnTo>
                  <a:lnTo>
                    <a:pt x="0" y="195"/>
                  </a:lnTo>
                  <a:lnTo>
                    <a:pt x="0" y="187"/>
                  </a:lnTo>
                  <a:lnTo>
                    <a:pt x="1" y="180"/>
                  </a:lnTo>
                  <a:lnTo>
                    <a:pt x="1" y="173"/>
                  </a:lnTo>
                  <a:lnTo>
                    <a:pt x="2" y="167"/>
                  </a:lnTo>
                  <a:lnTo>
                    <a:pt x="3" y="160"/>
                  </a:lnTo>
                  <a:lnTo>
                    <a:pt x="4" y="155"/>
                  </a:lnTo>
                  <a:lnTo>
                    <a:pt x="4" y="151"/>
                  </a:lnTo>
                  <a:lnTo>
                    <a:pt x="4" y="146"/>
                  </a:lnTo>
                  <a:lnTo>
                    <a:pt x="7" y="146"/>
                  </a:lnTo>
                  <a:lnTo>
                    <a:pt x="9" y="142"/>
                  </a:lnTo>
                  <a:lnTo>
                    <a:pt x="10" y="137"/>
                  </a:lnTo>
                  <a:lnTo>
                    <a:pt x="11" y="131"/>
                  </a:lnTo>
                  <a:lnTo>
                    <a:pt x="12" y="126"/>
                  </a:lnTo>
                  <a:lnTo>
                    <a:pt x="12" y="119"/>
                  </a:lnTo>
                  <a:lnTo>
                    <a:pt x="11" y="113"/>
                  </a:lnTo>
                  <a:lnTo>
                    <a:pt x="11" y="107"/>
                  </a:lnTo>
                  <a:lnTo>
                    <a:pt x="11" y="100"/>
                  </a:lnTo>
                  <a:lnTo>
                    <a:pt x="9" y="93"/>
                  </a:lnTo>
                  <a:lnTo>
                    <a:pt x="9" y="87"/>
                  </a:lnTo>
                  <a:lnTo>
                    <a:pt x="9" y="81"/>
                  </a:lnTo>
                  <a:lnTo>
                    <a:pt x="9" y="75"/>
                  </a:lnTo>
                  <a:lnTo>
                    <a:pt x="9" y="69"/>
                  </a:lnTo>
                  <a:lnTo>
                    <a:pt x="11" y="64"/>
                  </a:lnTo>
                  <a:lnTo>
                    <a:pt x="12" y="58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47"/>
                  </a:lnTo>
                  <a:lnTo>
                    <a:pt x="17" y="46"/>
                  </a:lnTo>
                  <a:lnTo>
                    <a:pt x="19" y="42"/>
                  </a:lnTo>
                  <a:lnTo>
                    <a:pt x="20" y="38"/>
                  </a:lnTo>
                  <a:lnTo>
                    <a:pt x="20" y="35"/>
                  </a:lnTo>
                  <a:lnTo>
                    <a:pt x="21" y="34"/>
                  </a:lnTo>
                  <a:lnTo>
                    <a:pt x="22" y="31"/>
                  </a:lnTo>
                  <a:lnTo>
                    <a:pt x="23" y="27"/>
                  </a:lnTo>
                  <a:lnTo>
                    <a:pt x="24" y="21"/>
                  </a:lnTo>
                  <a:lnTo>
                    <a:pt x="24" y="16"/>
                  </a:lnTo>
                  <a:lnTo>
                    <a:pt x="24" y="11"/>
                  </a:lnTo>
                  <a:lnTo>
                    <a:pt x="25" y="7"/>
                  </a:lnTo>
                  <a:lnTo>
                    <a:pt x="25" y="4"/>
                  </a:lnTo>
                  <a:lnTo>
                    <a:pt x="27" y="2"/>
                  </a:lnTo>
                  <a:lnTo>
                    <a:pt x="30" y="0"/>
                  </a:lnTo>
                  <a:lnTo>
                    <a:pt x="50" y="0"/>
                  </a:lnTo>
                  <a:lnTo>
                    <a:pt x="50" y="2"/>
                  </a:lnTo>
                  <a:lnTo>
                    <a:pt x="54" y="3"/>
                  </a:lnTo>
                  <a:lnTo>
                    <a:pt x="58" y="3"/>
                  </a:lnTo>
                  <a:lnTo>
                    <a:pt x="64" y="3"/>
                  </a:lnTo>
                  <a:lnTo>
                    <a:pt x="69" y="2"/>
                  </a:lnTo>
                  <a:lnTo>
                    <a:pt x="74" y="1"/>
                  </a:lnTo>
                  <a:lnTo>
                    <a:pt x="79" y="1"/>
                  </a:lnTo>
                  <a:lnTo>
                    <a:pt x="84" y="1"/>
                  </a:lnTo>
                  <a:lnTo>
                    <a:pt x="88" y="2"/>
                  </a:lnTo>
                  <a:lnTo>
                    <a:pt x="88" y="4"/>
                  </a:lnTo>
                  <a:lnTo>
                    <a:pt x="102" y="4"/>
                  </a:lnTo>
                  <a:lnTo>
                    <a:pt x="102" y="6"/>
                  </a:lnTo>
                  <a:lnTo>
                    <a:pt x="108" y="6"/>
                  </a:lnTo>
                  <a:lnTo>
                    <a:pt x="108" y="8"/>
                  </a:lnTo>
                  <a:lnTo>
                    <a:pt x="140" y="8"/>
                  </a:lnTo>
                  <a:lnTo>
                    <a:pt x="140" y="6"/>
                  </a:lnTo>
                  <a:lnTo>
                    <a:pt x="149" y="6"/>
                  </a:lnTo>
                  <a:lnTo>
                    <a:pt x="149" y="4"/>
                  </a:lnTo>
                  <a:lnTo>
                    <a:pt x="152" y="3"/>
                  </a:lnTo>
                  <a:lnTo>
                    <a:pt x="155" y="4"/>
                  </a:lnTo>
                  <a:lnTo>
                    <a:pt x="159" y="4"/>
                  </a:lnTo>
                  <a:lnTo>
                    <a:pt x="164" y="5"/>
                  </a:lnTo>
                  <a:lnTo>
                    <a:pt x="168" y="7"/>
                  </a:lnTo>
                  <a:lnTo>
                    <a:pt x="172" y="7"/>
                  </a:lnTo>
                  <a:lnTo>
                    <a:pt x="175" y="8"/>
                  </a:lnTo>
                  <a:lnTo>
                    <a:pt x="176" y="8"/>
                  </a:lnTo>
                  <a:lnTo>
                    <a:pt x="176" y="11"/>
                  </a:lnTo>
                  <a:lnTo>
                    <a:pt x="185" y="11"/>
                  </a:lnTo>
                  <a:lnTo>
                    <a:pt x="185" y="13"/>
                  </a:lnTo>
                  <a:lnTo>
                    <a:pt x="188" y="13"/>
                  </a:lnTo>
                  <a:lnTo>
                    <a:pt x="191" y="13"/>
                  </a:lnTo>
                  <a:lnTo>
                    <a:pt x="195" y="13"/>
                  </a:lnTo>
                  <a:lnTo>
                    <a:pt x="196" y="16"/>
                  </a:lnTo>
                  <a:lnTo>
                    <a:pt x="210" y="16"/>
                  </a:lnTo>
                  <a:lnTo>
                    <a:pt x="210" y="18"/>
                  </a:lnTo>
                  <a:lnTo>
                    <a:pt x="246" y="18"/>
                  </a:lnTo>
                  <a:lnTo>
                    <a:pt x="246" y="16"/>
                  </a:lnTo>
                  <a:lnTo>
                    <a:pt x="252" y="19"/>
                  </a:lnTo>
                  <a:lnTo>
                    <a:pt x="289" y="23"/>
                  </a:lnTo>
                  <a:lnTo>
                    <a:pt x="285" y="48"/>
                  </a:lnTo>
                  <a:lnTo>
                    <a:pt x="286" y="50"/>
                  </a:lnTo>
                  <a:lnTo>
                    <a:pt x="285" y="51"/>
                  </a:lnTo>
                  <a:lnTo>
                    <a:pt x="283" y="53"/>
                  </a:lnTo>
                  <a:lnTo>
                    <a:pt x="280" y="54"/>
                  </a:lnTo>
                  <a:lnTo>
                    <a:pt x="277" y="55"/>
                  </a:lnTo>
                  <a:lnTo>
                    <a:pt x="274" y="58"/>
                  </a:lnTo>
                  <a:lnTo>
                    <a:pt x="273" y="61"/>
                  </a:lnTo>
                  <a:lnTo>
                    <a:pt x="272" y="64"/>
                  </a:lnTo>
                  <a:lnTo>
                    <a:pt x="273" y="72"/>
                  </a:lnTo>
                  <a:lnTo>
                    <a:pt x="272" y="79"/>
                  </a:lnTo>
                  <a:lnTo>
                    <a:pt x="272" y="87"/>
                  </a:lnTo>
                  <a:lnTo>
                    <a:pt x="271" y="96"/>
                  </a:lnTo>
                  <a:lnTo>
                    <a:pt x="270" y="104"/>
                  </a:lnTo>
                  <a:lnTo>
                    <a:pt x="270" y="112"/>
                  </a:lnTo>
                  <a:lnTo>
                    <a:pt x="269" y="121"/>
                  </a:lnTo>
                  <a:lnTo>
                    <a:pt x="269" y="129"/>
                  </a:lnTo>
                  <a:lnTo>
                    <a:pt x="269" y="134"/>
                  </a:lnTo>
                  <a:lnTo>
                    <a:pt x="269" y="139"/>
                  </a:lnTo>
                  <a:lnTo>
                    <a:pt x="269" y="144"/>
                  </a:lnTo>
                  <a:lnTo>
                    <a:pt x="269" y="148"/>
                  </a:lnTo>
                  <a:lnTo>
                    <a:pt x="269" y="153"/>
                  </a:lnTo>
                  <a:lnTo>
                    <a:pt x="269" y="157"/>
                  </a:lnTo>
                  <a:lnTo>
                    <a:pt x="270" y="160"/>
                  </a:lnTo>
                  <a:lnTo>
                    <a:pt x="271" y="163"/>
                  </a:lnTo>
                  <a:lnTo>
                    <a:pt x="269" y="149"/>
                  </a:lnTo>
                  <a:lnTo>
                    <a:pt x="267" y="149"/>
                  </a:lnTo>
                  <a:lnTo>
                    <a:pt x="268" y="149"/>
                  </a:lnTo>
                  <a:lnTo>
                    <a:pt x="268" y="150"/>
                  </a:lnTo>
                  <a:lnTo>
                    <a:pt x="269" y="153"/>
                  </a:lnTo>
                  <a:lnTo>
                    <a:pt x="271" y="153"/>
                  </a:lnTo>
                  <a:lnTo>
                    <a:pt x="271" y="156"/>
                  </a:lnTo>
                  <a:lnTo>
                    <a:pt x="271" y="159"/>
                  </a:lnTo>
                  <a:lnTo>
                    <a:pt x="271" y="163"/>
                  </a:lnTo>
                  <a:lnTo>
                    <a:pt x="271" y="167"/>
                  </a:lnTo>
                  <a:lnTo>
                    <a:pt x="270" y="171"/>
                  </a:lnTo>
                  <a:lnTo>
                    <a:pt x="270" y="175"/>
                  </a:lnTo>
                  <a:lnTo>
                    <a:pt x="270" y="178"/>
                  </a:lnTo>
                  <a:lnTo>
                    <a:pt x="271" y="180"/>
                  </a:lnTo>
                  <a:lnTo>
                    <a:pt x="273" y="180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2" name="Freeform 420"/>
            <p:cNvSpPr>
              <a:spLocks/>
            </p:cNvSpPr>
            <p:nvPr/>
          </p:nvSpPr>
          <p:spPr bwMode="auto">
            <a:xfrm>
              <a:off x="5327658" y="5132870"/>
              <a:ext cx="383039" cy="450525"/>
            </a:xfrm>
            <a:custGeom>
              <a:avLst/>
              <a:gdLst>
                <a:gd name="T0" fmla="*/ 2147483647 w 705"/>
                <a:gd name="T1" fmla="*/ 2147483647 h 875"/>
                <a:gd name="T2" fmla="*/ 2147483647 w 705"/>
                <a:gd name="T3" fmla="*/ 2147483647 h 875"/>
                <a:gd name="T4" fmla="*/ 2147483647 w 705"/>
                <a:gd name="T5" fmla="*/ 2147483647 h 875"/>
                <a:gd name="T6" fmla="*/ 2147483647 w 705"/>
                <a:gd name="T7" fmla="*/ 2147483647 h 875"/>
                <a:gd name="T8" fmla="*/ 2147483647 w 705"/>
                <a:gd name="T9" fmla="*/ 2147483647 h 875"/>
                <a:gd name="T10" fmla="*/ 2147483647 w 705"/>
                <a:gd name="T11" fmla="*/ 2147483647 h 875"/>
                <a:gd name="T12" fmla="*/ 2147483647 w 705"/>
                <a:gd name="T13" fmla="*/ 2147483647 h 875"/>
                <a:gd name="T14" fmla="*/ 2147483647 w 705"/>
                <a:gd name="T15" fmla="*/ 2147483647 h 875"/>
                <a:gd name="T16" fmla="*/ 2147483647 w 705"/>
                <a:gd name="T17" fmla="*/ 2147483647 h 875"/>
                <a:gd name="T18" fmla="*/ 2147483647 w 705"/>
                <a:gd name="T19" fmla="*/ 2147483647 h 875"/>
                <a:gd name="T20" fmla="*/ 2147483647 w 705"/>
                <a:gd name="T21" fmla="*/ 2147483647 h 875"/>
                <a:gd name="T22" fmla="*/ 2147483647 w 705"/>
                <a:gd name="T23" fmla="*/ 2147483647 h 875"/>
                <a:gd name="T24" fmla="*/ 2147483647 w 705"/>
                <a:gd name="T25" fmla="*/ 2147483647 h 875"/>
                <a:gd name="T26" fmla="*/ 2147483647 w 705"/>
                <a:gd name="T27" fmla="*/ 2147483647 h 875"/>
                <a:gd name="T28" fmla="*/ 2147483647 w 705"/>
                <a:gd name="T29" fmla="*/ 2147483647 h 875"/>
                <a:gd name="T30" fmla="*/ 2147483647 w 705"/>
                <a:gd name="T31" fmla="*/ 2147483647 h 875"/>
                <a:gd name="T32" fmla="*/ 2147483647 w 705"/>
                <a:gd name="T33" fmla="*/ 2147483647 h 875"/>
                <a:gd name="T34" fmla="*/ 2147483647 w 705"/>
                <a:gd name="T35" fmla="*/ 2147483647 h 875"/>
                <a:gd name="T36" fmla="*/ 2147483647 w 705"/>
                <a:gd name="T37" fmla="*/ 2147483647 h 875"/>
                <a:gd name="T38" fmla="*/ 2147483647 w 705"/>
                <a:gd name="T39" fmla="*/ 2147483647 h 875"/>
                <a:gd name="T40" fmla="*/ 2147483647 w 705"/>
                <a:gd name="T41" fmla="*/ 2147483647 h 875"/>
                <a:gd name="T42" fmla="*/ 2147483647 w 705"/>
                <a:gd name="T43" fmla="*/ 2147483647 h 875"/>
                <a:gd name="T44" fmla="*/ 2147483647 w 705"/>
                <a:gd name="T45" fmla="*/ 2147483647 h 875"/>
                <a:gd name="T46" fmla="*/ 2147483647 w 705"/>
                <a:gd name="T47" fmla="*/ 2147483647 h 875"/>
                <a:gd name="T48" fmla="*/ 2147483647 w 705"/>
                <a:gd name="T49" fmla="*/ 2147483647 h 875"/>
                <a:gd name="T50" fmla="*/ 2147483647 w 705"/>
                <a:gd name="T51" fmla="*/ 2147483647 h 875"/>
                <a:gd name="T52" fmla="*/ 2147483647 w 705"/>
                <a:gd name="T53" fmla="*/ 2147483647 h 875"/>
                <a:gd name="T54" fmla="*/ 2147483647 w 705"/>
                <a:gd name="T55" fmla="*/ 2147483647 h 875"/>
                <a:gd name="T56" fmla="*/ 2147483647 w 705"/>
                <a:gd name="T57" fmla="*/ 2147483647 h 875"/>
                <a:gd name="T58" fmla="*/ 2147483647 w 705"/>
                <a:gd name="T59" fmla="*/ 2147483647 h 875"/>
                <a:gd name="T60" fmla="*/ 2147483647 w 705"/>
                <a:gd name="T61" fmla="*/ 2147483647 h 875"/>
                <a:gd name="T62" fmla="*/ 2147483647 w 705"/>
                <a:gd name="T63" fmla="*/ 2147483647 h 875"/>
                <a:gd name="T64" fmla="*/ 2147483647 w 705"/>
                <a:gd name="T65" fmla="*/ 2147483647 h 875"/>
                <a:gd name="T66" fmla="*/ 2147483647 w 705"/>
                <a:gd name="T67" fmla="*/ 2147483647 h 875"/>
                <a:gd name="T68" fmla="*/ 2147483647 w 705"/>
                <a:gd name="T69" fmla="*/ 2147483647 h 875"/>
                <a:gd name="T70" fmla="*/ 2147483647 w 705"/>
                <a:gd name="T71" fmla="*/ 2147483647 h 875"/>
                <a:gd name="T72" fmla="*/ 2147483647 w 705"/>
                <a:gd name="T73" fmla="*/ 2147483647 h 875"/>
                <a:gd name="T74" fmla="*/ 2147483647 w 705"/>
                <a:gd name="T75" fmla="*/ 2147483647 h 875"/>
                <a:gd name="T76" fmla="*/ 2147483647 w 705"/>
                <a:gd name="T77" fmla="*/ 2147483647 h 875"/>
                <a:gd name="T78" fmla="*/ 2147483647 w 705"/>
                <a:gd name="T79" fmla="*/ 2147483647 h 875"/>
                <a:gd name="T80" fmla="*/ 2147483647 w 705"/>
                <a:gd name="T81" fmla="*/ 2147483647 h 875"/>
                <a:gd name="T82" fmla="*/ 2147483647 w 705"/>
                <a:gd name="T83" fmla="*/ 2147483647 h 875"/>
                <a:gd name="T84" fmla="*/ 2147483647 w 705"/>
                <a:gd name="T85" fmla="*/ 2147483647 h 875"/>
                <a:gd name="T86" fmla="*/ 2147483647 w 705"/>
                <a:gd name="T87" fmla="*/ 2147483647 h 875"/>
                <a:gd name="T88" fmla="*/ 2147483647 w 705"/>
                <a:gd name="T89" fmla="*/ 2147483647 h 875"/>
                <a:gd name="T90" fmla="*/ 2147483647 w 705"/>
                <a:gd name="T91" fmla="*/ 2147483647 h 875"/>
                <a:gd name="T92" fmla="*/ 2147483647 w 705"/>
                <a:gd name="T93" fmla="*/ 2147483647 h 875"/>
                <a:gd name="T94" fmla="*/ 2147483647 w 705"/>
                <a:gd name="T95" fmla="*/ 2147483647 h 875"/>
                <a:gd name="T96" fmla="*/ 2147483647 w 705"/>
                <a:gd name="T97" fmla="*/ 2147483647 h 875"/>
                <a:gd name="T98" fmla="*/ 2147483647 w 705"/>
                <a:gd name="T99" fmla="*/ 2147483647 h 875"/>
                <a:gd name="T100" fmla="*/ 2147483647 w 705"/>
                <a:gd name="T101" fmla="*/ 2147483647 h 875"/>
                <a:gd name="T102" fmla="*/ 2147483647 w 705"/>
                <a:gd name="T103" fmla="*/ 2147483647 h 875"/>
                <a:gd name="T104" fmla="*/ 2147483647 w 705"/>
                <a:gd name="T105" fmla="*/ 2147483647 h 875"/>
                <a:gd name="T106" fmla="*/ 2147483647 w 705"/>
                <a:gd name="T107" fmla="*/ 2147483647 h 875"/>
                <a:gd name="T108" fmla="*/ 2147483647 w 705"/>
                <a:gd name="T109" fmla="*/ 2147483647 h 875"/>
                <a:gd name="T110" fmla="*/ 2147483647 w 705"/>
                <a:gd name="T111" fmla="*/ 2147483647 h 875"/>
                <a:gd name="T112" fmla="*/ 2147483647 w 705"/>
                <a:gd name="T113" fmla="*/ 2147483647 h 875"/>
                <a:gd name="T114" fmla="*/ 2147483647 w 705"/>
                <a:gd name="T115" fmla="*/ 2147483647 h 875"/>
                <a:gd name="T116" fmla="*/ 2147483647 w 705"/>
                <a:gd name="T117" fmla="*/ 2147483647 h 87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05"/>
                <a:gd name="T178" fmla="*/ 0 h 875"/>
                <a:gd name="T179" fmla="*/ 705 w 705"/>
                <a:gd name="T180" fmla="*/ 875 h 87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05" h="875">
                  <a:moveTo>
                    <a:pt x="125" y="5"/>
                  </a:moveTo>
                  <a:lnTo>
                    <a:pt x="123" y="8"/>
                  </a:lnTo>
                  <a:lnTo>
                    <a:pt x="119" y="11"/>
                  </a:lnTo>
                  <a:lnTo>
                    <a:pt x="116" y="13"/>
                  </a:lnTo>
                  <a:lnTo>
                    <a:pt x="115" y="13"/>
                  </a:lnTo>
                  <a:lnTo>
                    <a:pt x="115" y="16"/>
                  </a:lnTo>
                  <a:lnTo>
                    <a:pt x="112" y="16"/>
                  </a:lnTo>
                  <a:lnTo>
                    <a:pt x="112" y="19"/>
                  </a:lnTo>
                  <a:lnTo>
                    <a:pt x="110" y="22"/>
                  </a:lnTo>
                  <a:lnTo>
                    <a:pt x="104" y="22"/>
                  </a:lnTo>
                  <a:lnTo>
                    <a:pt x="104" y="24"/>
                  </a:lnTo>
                  <a:lnTo>
                    <a:pt x="90" y="24"/>
                  </a:lnTo>
                  <a:lnTo>
                    <a:pt x="90" y="26"/>
                  </a:lnTo>
                  <a:lnTo>
                    <a:pt x="89" y="28"/>
                  </a:lnTo>
                  <a:lnTo>
                    <a:pt x="87" y="29"/>
                  </a:lnTo>
                  <a:lnTo>
                    <a:pt x="85" y="30"/>
                  </a:lnTo>
                  <a:lnTo>
                    <a:pt x="85" y="38"/>
                  </a:lnTo>
                  <a:lnTo>
                    <a:pt x="83" y="41"/>
                  </a:lnTo>
                  <a:lnTo>
                    <a:pt x="79" y="41"/>
                  </a:lnTo>
                  <a:lnTo>
                    <a:pt x="76" y="41"/>
                  </a:lnTo>
                  <a:lnTo>
                    <a:pt x="72" y="41"/>
                  </a:lnTo>
                  <a:lnTo>
                    <a:pt x="68" y="41"/>
                  </a:lnTo>
                  <a:lnTo>
                    <a:pt x="64" y="40"/>
                  </a:lnTo>
                  <a:lnTo>
                    <a:pt x="61" y="39"/>
                  </a:lnTo>
                  <a:lnTo>
                    <a:pt x="59" y="37"/>
                  </a:lnTo>
                  <a:lnTo>
                    <a:pt x="57" y="35"/>
                  </a:lnTo>
                  <a:lnTo>
                    <a:pt x="55" y="35"/>
                  </a:lnTo>
                  <a:lnTo>
                    <a:pt x="52" y="35"/>
                  </a:lnTo>
                  <a:lnTo>
                    <a:pt x="48" y="35"/>
                  </a:lnTo>
                  <a:lnTo>
                    <a:pt x="44" y="34"/>
                  </a:lnTo>
                  <a:lnTo>
                    <a:pt x="39" y="34"/>
                  </a:lnTo>
                  <a:lnTo>
                    <a:pt x="35" y="34"/>
                  </a:lnTo>
                  <a:lnTo>
                    <a:pt x="31" y="33"/>
                  </a:lnTo>
                  <a:lnTo>
                    <a:pt x="30" y="32"/>
                  </a:lnTo>
                  <a:lnTo>
                    <a:pt x="30" y="30"/>
                  </a:lnTo>
                  <a:lnTo>
                    <a:pt x="27" y="28"/>
                  </a:lnTo>
                  <a:lnTo>
                    <a:pt x="25" y="27"/>
                  </a:lnTo>
                  <a:lnTo>
                    <a:pt x="22" y="27"/>
                  </a:lnTo>
                  <a:lnTo>
                    <a:pt x="19" y="26"/>
                  </a:lnTo>
                  <a:lnTo>
                    <a:pt x="16" y="26"/>
                  </a:lnTo>
                  <a:lnTo>
                    <a:pt x="14" y="25"/>
                  </a:lnTo>
                  <a:lnTo>
                    <a:pt x="11" y="24"/>
                  </a:lnTo>
                  <a:lnTo>
                    <a:pt x="9" y="24"/>
                  </a:lnTo>
                  <a:lnTo>
                    <a:pt x="8" y="27"/>
                  </a:lnTo>
                  <a:lnTo>
                    <a:pt x="7" y="27"/>
                  </a:lnTo>
                  <a:lnTo>
                    <a:pt x="6" y="30"/>
                  </a:lnTo>
                  <a:lnTo>
                    <a:pt x="7" y="29"/>
                  </a:lnTo>
                  <a:lnTo>
                    <a:pt x="7" y="28"/>
                  </a:lnTo>
                  <a:lnTo>
                    <a:pt x="4" y="27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2" y="35"/>
                  </a:lnTo>
                  <a:lnTo>
                    <a:pt x="3" y="37"/>
                  </a:lnTo>
                  <a:lnTo>
                    <a:pt x="3" y="41"/>
                  </a:lnTo>
                  <a:lnTo>
                    <a:pt x="6" y="41"/>
                  </a:lnTo>
                  <a:lnTo>
                    <a:pt x="5" y="41"/>
                  </a:lnTo>
                  <a:lnTo>
                    <a:pt x="6" y="43"/>
                  </a:lnTo>
                  <a:lnTo>
                    <a:pt x="6" y="46"/>
                  </a:lnTo>
                  <a:lnTo>
                    <a:pt x="9" y="46"/>
                  </a:lnTo>
                  <a:lnTo>
                    <a:pt x="9" y="51"/>
                  </a:lnTo>
                  <a:lnTo>
                    <a:pt x="11" y="54"/>
                  </a:lnTo>
                  <a:lnTo>
                    <a:pt x="14" y="57"/>
                  </a:lnTo>
                  <a:lnTo>
                    <a:pt x="16" y="57"/>
                  </a:lnTo>
                  <a:lnTo>
                    <a:pt x="19" y="57"/>
                  </a:lnTo>
                  <a:lnTo>
                    <a:pt x="22" y="58"/>
                  </a:lnTo>
                  <a:lnTo>
                    <a:pt x="22" y="60"/>
                  </a:lnTo>
                  <a:lnTo>
                    <a:pt x="25" y="61"/>
                  </a:lnTo>
                  <a:lnTo>
                    <a:pt x="27" y="65"/>
                  </a:lnTo>
                  <a:lnTo>
                    <a:pt x="29" y="69"/>
                  </a:lnTo>
                  <a:lnTo>
                    <a:pt x="30" y="73"/>
                  </a:lnTo>
                  <a:lnTo>
                    <a:pt x="41" y="74"/>
                  </a:lnTo>
                  <a:lnTo>
                    <a:pt x="41" y="77"/>
                  </a:lnTo>
                  <a:lnTo>
                    <a:pt x="46" y="77"/>
                  </a:lnTo>
                  <a:lnTo>
                    <a:pt x="49" y="80"/>
                  </a:lnTo>
                  <a:lnTo>
                    <a:pt x="49" y="87"/>
                  </a:lnTo>
                  <a:lnTo>
                    <a:pt x="52" y="90"/>
                  </a:lnTo>
                  <a:lnTo>
                    <a:pt x="54" y="90"/>
                  </a:lnTo>
                  <a:lnTo>
                    <a:pt x="54" y="93"/>
                  </a:lnTo>
                  <a:lnTo>
                    <a:pt x="57" y="93"/>
                  </a:lnTo>
                  <a:lnTo>
                    <a:pt x="57" y="95"/>
                  </a:lnTo>
                  <a:lnTo>
                    <a:pt x="59" y="95"/>
                  </a:lnTo>
                  <a:lnTo>
                    <a:pt x="61" y="98"/>
                  </a:lnTo>
                  <a:lnTo>
                    <a:pt x="61" y="120"/>
                  </a:lnTo>
                  <a:lnTo>
                    <a:pt x="63" y="120"/>
                  </a:lnTo>
                  <a:lnTo>
                    <a:pt x="65" y="121"/>
                  </a:lnTo>
                  <a:lnTo>
                    <a:pt x="66" y="123"/>
                  </a:lnTo>
                  <a:lnTo>
                    <a:pt x="67" y="125"/>
                  </a:lnTo>
                  <a:lnTo>
                    <a:pt x="69" y="128"/>
                  </a:lnTo>
                  <a:lnTo>
                    <a:pt x="72" y="128"/>
                  </a:lnTo>
                  <a:lnTo>
                    <a:pt x="72" y="130"/>
                  </a:lnTo>
                  <a:lnTo>
                    <a:pt x="75" y="130"/>
                  </a:lnTo>
                  <a:lnTo>
                    <a:pt x="75" y="133"/>
                  </a:lnTo>
                  <a:lnTo>
                    <a:pt x="78" y="133"/>
                  </a:lnTo>
                  <a:lnTo>
                    <a:pt x="78" y="136"/>
                  </a:lnTo>
                  <a:lnTo>
                    <a:pt x="80" y="136"/>
                  </a:lnTo>
                  <a:lnTo>
                    <a:pt x="80" y="139"/>
                  </a:lnTo>
                  <a:lnTo>
                    <a:pt x="83" y="141"/>
                  </a:lnTo>
                  <a:lnTo>
                    <a:pt x="88" y="141"/>
                  </a:lnTo>
                  <a:lnTo>
                    <a:pt x="88" y="144"/>
                  </a:lnTo>
                  <a:lnTo>
                    <a:pt x="88" y="143"/>
                  </a:lnTo>
                  <a:lnTo>
                    <a:pt x="89" y="143"/>
                  </a:lnTo>
                  <a:lnTo>
                    <a:pt x="90" y="143"/>
                  </a:lnTo>
                  <a:lnTo>
                    <a:pt x="93" y="144"/>
                  </a:lnTo>
                  <a:lnTo>
                    <a:pt x="93" y="147"/>
                  </a:lnTo>
                  <a:lnTo>
                    <a:pt x="93" y="145"/>
                  </a:lnTo>
                  <a:lnTo>
                    <a:pt x="94" y="145"/>
                  </a:lnTo>
                  <a:lnTo>
                    <a:pt x="96" y="146"/>
                  </a:lnTo>
                  <a:lnTo>
                    <a:pt x="99" y="147"/>
                  </a:lnTo>
                  <a:lnTo>
                    <a:pt x="99" y="149"/>
                  </a:lnTo>
                  <a:lnTo>
                    <a:pt x="107" y="149"/>
                  </a:lnTo>
                  <a:lnTo>
                    <a:pt x="107" y="152"/>
                  </a:lnTo>
                  <a:lnTo>
                    <a:pt x="115" y="152"/>
                  </a:lnTo>
                  <a:lnTo>
                    <a:pt x="115" y="155"/>
                  </a:lnTo>
                  <a:lnTo>
                    <a:pt x="120" y="155"/>
                  </a:lnTo>
                  <a:lnTo>
                    <a:pt x="120" y="156"/>
                  </a:lnTo>
                  <a:lnTo>
                    <a:pt x="123" y="158"/>
                  </a:lnTo>
                  <a:lnTo>
                    <a:pt x="125" y="160"/>
                  </a:lnTo>
                  <a:lnTo>
                    <a:pt x="128" y="163"/>
                  </a:lnTo>
                  <a:lnTo>
                    <a:pt x="132" y="165"/>
                  </a:lnTo>
                  <a:lnTo>
                    <a:pt x="135" y="167"/>
                  </a:lnTo>
                  <a:lnTo>
                    <a:pt x="138" y="168"/>
                  </a:lnTo>
                  <a:lnTo>
                    <a:pt x="139" y="168"/>
                  </a:lnTo>
                  <a:lnTo>
                    <a:pt x="142" y="171"/>
                  </a:lnTo>
                  <a:lnTo>
                    <a:pt x="144" y="174"/>
                  </a:lnTo>
                  <a:lnTo>
                    <a:pt x="143" y="173"/>
                  </a:lnTo>
                  <a:lnTo>
                    <a:pt x="143" y="175"/>
                  </a:lnTo>
                  <a:lnTo>
                    <a:pt x="144" y="179"/>
                  </a:lnTo>
                  <a:lnTo>
                    <a:pt x="147" y="182"/>
                  </a:lnTo>
                  <a:lnTo>
                    <a:pt x="150" y="182"/>
                  </a:lnTo>
                  <a:lnTo>
                    <a:pt x="152" y="184"/>
                  </a:lnTo>
                  <a:lnTo>
                    <a:pt x="151" y="183"/>
                  </a:lnTo>
                  <a:lnTo>
                    <a:pt x="151" y="184"/>
                  </a:lnTo>
                  <a:lnTo>
                    <a:pt x="151" y="186"/>
                  </a:lnTo>
                  <a:lnTo>
                    <a:pt x="152" y="190"/>
                  </a:lnTo>
                  <a:lnTo>
                    <a:pt x="154" y="190"/>
                  </a:lnTo>
                  <a:lnTo>
                    <a:pt x="155" y="191"/>
                  </a:lnTo>
                  <a:lnTo>
                    <a:pt x="155" y="192"/>
                  </a:lnTo>
                  <a:lnTo>
                    <a:pt x="158" y="193"/>
                  </a:lnTo>
                  <a:lnTo>
                    <a:pt x="157" y="192"/>
                  </a:lnTo>
                  <a:lnTo>
                    <a:pt x="155" y="192"/>
                  </a:lnTo>
                  <a:lnTo>
                    <a:pt x="155" y="194"/>
                  </a:lnTo>
                  <a:lnTo>
                    <a:pt x="158" y="198"/>
                  </a:lnTo>
                  <a:lnTo>
                    <a:pt x="160" y="201"/>
                  </a:lnTo>
                  <a:lnTo>
                    <a:pt x="163" y="203"/>
                  </a:lnTo>
                  <a:lnTo>
                    <a:pt x="162" y="202"/>
                  </a:lnTo>
                  <a:lnTo>
                    <a:pt x="165" y="202"/>
                  </a:lnTo>
                  <a:lnTo>
                    <a:pt x="169" y="203"/>
                  </a:lnTo>
                  <a:lnTo>
                    <a:pt x="171" y="205"/>
                  </a:lnTo>
                  <a:lnTo>
                    <a:pt x="171" y="208"/>
                  </a:lnTo>
                  <a:lnTo>
                    <a:pt x="174" y="211"/>
                  </a:lnTo>
                  <a:lnTo>
                    <a:pt x="180" y="211"/>
                  </a:lnTo>
                  <a:lnTo>
                    <a:pt x="183" y="208"/>
                  </a:lnTo>
                  <a:lnTo>
                    <a:pt x="186" y="205"/>
                  </a:lnTo>
                  <a:lnTo>
                    <a:pt x="186" y="201"/>
                  </a:lnTo>
                  <a:lnTo>
                    <a:pt x="189" y="201"/>
                  </a:lnTo>
                  <a:lnTo>
                    <a:pt x="190" y="198"/>
                  </a:lnTo>
                  <a:lnTo>
                    <a:pt x="190" y="195"/>
                  </a:lnTo>
                  <a:lnTo>
                    <a:pt x="190" y="191"/>
                  </a:lnTo>
                  <a:lnTo>
                    <a:pt x="190" y="187"/>
                  </a:lnTo>
                  <a:lnTo>
                    <a:pt x="190" y="185"/>
                  </a:lnTo>
                  <a:lnTo>
                    <a:pt x="190" y="184"/>
                  </a:lnTo>
                  <a:lnTo>
                    <a:pt x="189" y="186"/>
                  </a:lnTo>
                  <a:lnTo>
                    <a:pt x="189" y="193"/>
                  </a:lnTo>
                  <a:lnTo>
                    <a:pt x="191" y="193"/>
                  </a:lnTo>
                  <a:lnTo>
                    <a:pt x="194" y="196"/>
                  </a:lnTo>
                  <a:lnTo>
                    <a:pt x="196" y="198"/>
                  </a:lnTo>
                  <a:lnTo>
                    <a:pt x="197" y="201"/>
                  </a:lnTo>
                  <a:lnTo>
                    <a:pt x="200" y="203"/>
                  </a:lnTo>
                  <a:lnTo>
                    <a:pt x="213" y="203"/>
                  </a:lnTo>
                  <a:lnTo>
                    <a:pt x="213" y="201"/>
                  </a:lnTo>
                  <a:lnTo>
                    <a:pt x="214" y="200"/>
                  </a:lnTo>
                  <a:lnTo>
                    <a:pt x="215" y="200"/>
                  </a:lnTo>
                  <a:lnTo>
                    <a:pt x="215" y="198"/>
                  </a:lnTo>
                  <a:lnTo>
                    <a:pt x="224" y="198"/>
                  </a:lnTo>
                  <a:lnTo>
                    <a:pt x="229" y="193"/>
                  </a:lnTo>
                  <a:lnTo>
                    <a:pt x="229" y="203"/>
                  </a:lnTo>
                  <a:lnTo>
                    <a:pt x="232" y="203"/>
                  </a:lnTo>
                  <a:lnTo>
                    <a:pt x="232" y="211"/>
                  </a:lnTo>
                  <a:lnTo>
                    <a:pt x="229" y="212"/>
                  </a:lnTo>
                  <a:lnTo>
                    <a:pt x="229" y="213"/>
                  </a:lnTo>
                  <a:lnTo>
                    <a:pt x="226" y="214"/>
                  </a:lnTo>
                  <a:lnTo>
                    <a:pt x="226" y="224"/>
                  </a:lnTo>
                  <a:lnTo>
                    <a:pt x="229" y="226"/>
                  </a:lnTo>
                  <a:lnTo>
                    <a:pt x="232" y="226"/>
                  </a:lnTo>
                  <a:lnTo>
                    <a:pt x="234" y="229"/>
                  </a:lnTo>
                  <a:lnTo>
                    <a:pt x="240" y="239"/>
                  </a:lnTo>
                  <a:lnTo>
                    <a:pt x="242" y="239"/>
                  </a:lnTo>
                  <a:lnTo>
                    <a:pt x="245" y="239"/>
                  </a:lnTo>
                  <a:lnTo>
                    <a:pt x="247" y="241"/>
                  </a:lnTo>
                  <a:lnTo>
                    <a:pt x="248" y="242"/>
                  </a:lnTo>
                  <a:lnTo>
                    <a:pt x="251" y="248"/>
                  </a:lnTo>
                  <a:lnTo>
                    <a:pt x="252" y="248"/>
                  </a:lnTo>
                  <a:lnTo>
                    <a:pt x="256" y="249"/>
                  </a:lnTo>
                  <a:lnTo>
                    <a:pt x="259" y="251"/>
                  </a:lnTo>
                  <a:lnTo>
                    <a:pt x="256" y="255"/>
                  </a:lnTo>
                  <a:lnTo>
                    <a:pt x="259" y="258"/>
                  </a:lnTo>
                  <a:lnTo>
                    <a:pt x="262" y="263"/>
                  </a:lnTo>
                  <a:lnTo>
                    <a:pt x="264" y="269"/>
                  </a:lnTo>
                  <a:lnTo>
                    <a:pt x="269" y="272"/>
                  </a:lnTo>
                  <a:lnTo>
                    <a:pt x="265" y="267"/>
                  </a:lnTo>
                  <a:lnTo>
                    <a:pt x="262" y="264"/>
                  </a:lnTo>
                  <a:lnTo>
                    <a:pt x="261" y="264"/>
                  </a:lnTo>
                  <a:lnTo>
                    <a:pt x="261" y="265"/>
                  </a:lnTo>
                  <a:lnTo>
                    <a:pt x="262" y="268"/>
                  </a:lnTo>
                  <a:lnTo>
                    <a:pt x="264" y="272"/>
                  </a:lnTo>
                  <a:lnTo>
                    <a:pt x="266" y="275"/>
                  </a:lnTo>
                  <a:lnTo>
                    <a:pt x="269" y="277"/>
                  </a:lnTo>
                  <a:lnTo>
                    <a:pt x="271" y="280"/>
                  </a:lnTo>
                  <a:lnTo>
                    <a:pt x="270" y="279"/>
                  </a:lnTo>
                  <a:lnTo>
                    <a:pt x="271" y="279"/>
                  </a:lnTo>
                  <a:lnTo>
                    <a:pt x="274" y="279"/>
                  </a:lnTo>
                  <a:lnTo>
                    <a:pt x="277" y="280"/>
                  </a:lnTo>
                  <a:lnTo>
                    <a:pt x="280" y="283"/>
                  </a:lnTo>
                  <a:lnTo>
                    <a:pt x="279" y="281"/>
                  </a:lnTo>
                  <a:lnTo>
                    <a:pt x="279" y="282"/>
                  </a:lnTo>
                  <a:lnTo>
                    <a:pt x="279" y="284"/>
                  </a:lnTo>
                  <a:lnTo>
                    <a:pt x="280" y="288"/>
                  </a:lnTo>
                  <a:lnTo>
                    <a:pt x="282" y="291"/>
                  </a:lnTo>
                  <a:lnTo>
                    <a:pt x="285" y="293"/>
                  </a:lnTo>
                  <a:lnTo>
                    <a:pt x="293" y="293"/>
                  </a:lnTo>
                  <a:lnTo>
                    <a:pt x="293" y="296"/>
                  </a:lnTo>
                  <a:lnTo>
                    <a:pt x="293" y="295"/>
                  </a:lnTo>
                  <a:lnTo>
                    <a:pt x="295" y="295"/>
                  </a:lnTo>
                  <a:lnTo>
                    <a:pt x="297" y="296"/>
                  </a:lnTo>
                  <a:lnTo>
                    <a:pt x="297" y="299"/>
                  </a:lnTo>
                  <a:lnTo>
                    <a:pt x="305" y="299"/>
                  </a:lnTo>
                  <a:lnTo>
                    <a:pt x="305" y="301"/>
                  </a:lnTo>
                  <a:lnTo>
                    <a:pt x="314" y="301"/>
                  </a:lnTo>
                  <a:lnTo>
                    <a:pt x="316" y="304"/>
                  </a:lnTo>
                  <a:lnTo>
                    <a:pt x="316" y="307"/>
                  </a:lnTo>
                  <a:lnTo>
                    <a:pt x="319" y="310"/>
                  </a:lnTo>
                  <a:lnTo>
                    <a:pt x="323" y="310"/>
                  </a:lnTo>
                  <a:lnTo>
                    <a:pt x="327" y="312"/>
                  </a:lnTo>
                  <a:lnTo>
                    <a:pt x="331" y="314"/>
                  </a:lnTo>
                  <a:lnTo>
                    <a:pt x="335" y="315"/>
                  </a:lnTo>
                  <a:lnTo>
                    <a:pt x="330" y="313"/>
                  </a:lnTo>
                  <a:lnTo>
                    <a:pt x="329" y="314"/>
                  </a:lnTo>
                  <a:lnTo>
                    <a:pt x="331" y="317"/>
                  </a:lnTo>
                  <a:lnTo>
                    <a:pt x="335" y="320"/>
                  </a:lnTo>
                  <a:lnTo>
                    <a:pt x="338" y="322"/>
                  </a:lnTo>
                  <a:lnTo>
                    <a:pt x="341" y="322"/>
                  </a:lnTo>
                  <a:lnTo>
                    <a:pt x="343" y="325"/>
                  </a:lnTo>
                  <a:lnTo>
                    <a:pt x="343" y="333"/>
                  </a:lnTo>
                  <a:lnTo>
                    <a:pt x="346" y="333"/>
                  </a:lnTo>
                  <a:lnTo>
                    <a:pt x="345" y="333"/>
                  </a:lnTo>
                  <a:lnTo>
                    <a:pt x="345" y="334"/>
                  </a:lnTo>
                  <a:lnTo>
                    <a:pt x="345" y="336"/>
                  </a:lnTo>
                  <a:lnTo>
                    <a:pt x="346" y="339"/>
                  </a:lnTo>
                  <a:lnTo>
                    <a:pt x="349" y="339"/>
                  </a:lnTo>
                  <a:lnTo>
                    <a:pt x="349" y="349"/>
                  </a:lnTo>
                  <a:lnTo>
                    <a:pt x="351" y="352"/>
                  </a:lnTo>
                  <a:lnTo>
                    <a:pt x="354" y="352"/>
                  </a:lnTo>
                  <a:lnTo>
                    <a:pt x="354" y="355"/>
                  </a:lnTo>
                  <a:lnTo>
                    <a:pt x="356" y="355"/>
                  </a:lnTo>
                  <a:lnTo>
                    <a:pt x="359" y="357"/>
                  </a:lnTo>
                  <a:lnTo>
                    <a:pt x="359" y="363"/>
                  </a:lnTo>
                  <a:lnTo>
                    <a:pt x="361" y="363"/>
                  </a:lnTo>
                  <a:lnTo>
                    <a:pt x="361" y="375"/>
                  </a:lnTo>
                  <a:lnTo>
                    <a:pt x="359" y="375"/>
                  </a:lnTo>
                  <a:lnTo>
                    <a:pt x="359" y="386"/>
                  </a:lnTo>
                  <a:lnTo>
                    <a:pt x="356" y="386"/>
                  </a:lnTo>
                  <a:lnTo>
                    <a:pt x="356" y="388"/>
                  </a:lnTo>
                  <a:lnTo>
                    <a:pt x="355" y="391"/>
                  </a:lnTo>
                  <a:lnTo>
                    <a:pt x="355" y="395"/>
                  </a:lnTo>
                  <a:lnTo>
                    <a:pt x="356" y="400"/>
                  </a:lnTo>
                  <a:lnTo>
                    <a:pt x="356" y="405"/>
                  </a:lnTo>
                  <a:lnTo>
                    <a:pt x="356" y="409"/>
                  </a:lnTo>
                  <a:lnTo>
                    <a:pt x="356" y="413"/>
                  </a:lnTo>
                  <a:lnTo>
                    <a:pt x="356" y="416"/>
                  </a:lnTo>
                  <a:lnTo>
                    <a:pt x="354" y="416"/>
                  </a:lnTo>
                  <a:lnTo>
                    <a:pt x="354" y="417"/>
                  </a:lnTo>
                  <a:lnTo>
                    <a:pt x="353" y="418"/>
                  </a:lnTo>
                  <a:lnTo>
                    <a:pt x="351" y="419"/>
                  </a:lnTo>
                  <a:lnTo>
                    <a:pt x="351" y="427"/>
                  </a:lnTo>
                  <a:lnTo>
                    <a:pt x="349" y="427"/>
                  </a:lnTo>
                  <a:lnTo>
                    <a:pt x="348" y="429"/>
                  </a:lnTo>
                  <a:lnTo>
                    <a:pt x="347" y="432"/>
                  </a:lnTo>
                  <a:lnTo>
                    <a:pt x="348" y="437"/>
                  </a:lnTo>
                  <a:lnTo>
                    <a:pt x="349" y="441"/>
                  </a:lnTo>
                  <a:lnTo>
                    <a:pt x="349" y="446"/>
                  </a:lnTo>
                  <a:lnTo>
                    <a:pt x="349" y="450"/>
                  </a:lnTo>
                  <a:lnTo>
                    <a:pt x="349" y="454"/>
                  </a:lnTo>
                  <a:lnTo>
                    <a:pt x="349" y="456"/>
                  </a:lnTo>
                  <a:lnTo>
                    <a:pt x="346" y="456"/>
                  </a:lnTo>
                  <a:lnTo>
                    <a:pt x="346" y="462"/>
                  </a:lnTo>
                  <a:lnTo>
                    <a:pt x="343" y="464"/>
                  </a:lnTo>
                  <a:lnTo>
                    <a:pt x="341" y="464"/>
                  </a:lnTo>
                  <a:lnTo>
                    <a:pt x="338" y="466"/>
                  </a:lnTo>
                  <a:lnTo>
                    <a:pt x="338" y="491"/>
                  </a:lnTo>
                  <a:lnTo>
                    <a:pt x="334" y="492"/>
                  </a:lnTo>
                  <a:lnTo>
                    <a:pt x="333" y="494"/>
                  </a:lnTo>
                  <a:lnTo>
                    <a:pt x="331" y="495"/>
                  </a:lnTo>
                  <a:lnTo>
                    <a:pt x="330" y="496"/>
                  </a:lnTo>
                  <a:lnTo>
                    <a:pt x="331" y="494"/>
                  </a:lnTo>
                  <a:lnTo>
                    <a:pt x="331" y="495"/>
                  </a:lnTo>
                  <a:lnTo>
                    <a:pt x="331" y="498"/>
                  </a:lnTo>
                  <a:lnTo>
                    <a:pt x="330" y="502"/>
                  </a:lnTo>
                  <a:lnTo>
                    <a:pt x="327" y="502"/>
                  </a:lnTo>
                  <a:lnTo>
                    <a:pt x="327" y="503"/>
                  </a:lnTo>
                  <a:lnTo>
                    <a:pt x="327" y="504"/>
                  </a:lnTo>
                  <a:lnTo>
                    <a:pt x="324" y="504"/>
                  </a:lnTo>
                  <a:lnTo>
                    <a:pt x="324" y="512"/>
                  </a:lnTo>
                  <a:lnTo>
                    <a:pt x="328" y="513"/>
                  </a:lnTo>
                  <a:lnTo>
                    <a:pt x="330" y="516"/>
                  </a:lnTo>
                  <a:lnTo>
                    <a:pt x="330" y="519"/>
                  </a:lnTo>
                  <a:lnTo>
                    <a:pt x="330" y="522"/>
                  </a:lnTo>
                  <a:lnTo>
                    <a:pt x="332" y="522"/>
                  </a:lnTo>
                  <a:lnTo>
                    <a:pt x="332" y="530"/>
                  </a:lnTo>
                  <a:lnTo>
                    <a:pt x="335" y="530"/>
                  </a:lnTo>
                  <a:lnTo>
                    <a:pt x="334" y="530"/>
                  </a:lnTo>
                  <a:lnTo>
                    <a:pt x="334" y="531"/>
                  </a:lnTo>
                  <a:lnTo>
                    <a:pt x="334" y="532"/>
                  </a:lnTo>
                  <a:lnTo>
                    <a:pt x="335" y="536"/>
                  </a:lnTo>
                  <a:lnTo>
                    <a:pt x="338" y="536"/>
                  </a:lnTo>
                  <a:lnTo>
                    <a:pt x="338" y="541"/>
                  </a:lnTo>
                  <a:lnTo>
                    <a:pt x="342" y="541"/>
                  </a:lnTo>
                  <a:lnTo>
                    <a:pt x="345" y="541"/>
                  </a:lnTo>
                  <a:lnTo>
                    <a:pt x="347" y="541"/>
                  </a:lnTo>
                  <a:lnTo>
                    <a:pt x="351" y="541"/>
                  </a:lnTo>
                  <a:lnTo>
                    <a:pt x="352" y="543"/>
                  </a:lnTo>
                  <a:lnTo>
                    <a:pt x="355" y="545"/>
                  </a:lnTo>
                  <a:lnTo>
                    <a:pt x="358" y="546"/>
                  </a:lnTo>
                  <a:lnTo>
                    <a:pt x="361" y="547"/>
                  </a:lnTo>
                  <a:lnTo>
                    <a:pt x="361" y="550"/>
                  </a:lnTo>
                  <a:lnTo>
                    <a:pt x="362" y="551"/>
                  </a:lnTo>
                  <a:lnTo>
                    <a:pt x="362" y="552"/>
                  </a:lnTo>
                  <a:lnTo>
                    <a:pt x="363" y="555"/>
                  </a:lnTo>
                  <a:lnTo>
                    <a:pt x="367" y="559"/>
                  </a:lnTo>
                  <a:lnTo>
                    <a:pt x="370" y="562"/>
                  </a:lnTo>
                  <a:lnTo>
                    <a:pt x="370" y="565"/>
                  </a:lnTo>
                  <a:lnTo>
                    <a:pt x="372" y="565"/>
                  </a:lnTo>
                  <a:lnTo>
                    <a:pt x="375" y="568"/>
                  </a:lnTo>
                  <a:lnTo>
                    <a:pt x="376" y="570"/>
                  </a:lnTo>
                  <a:lnTo>
                    <a:pt x="377" y="572"/>
                  </a:lnTo>
                  <a:lnTo>
                    <a:pt x="377" y="574"/>
                  </a:lnTo>
                  <a:lnTo>
                    <a:pt x="378" y="576"/>
                  </a:lnTo>
                  <a:lnTo>
                    <a:pt x="381" y="579"/>
                  </a:lnTo>
                  <a:lnTo>
                    <a:pt x="383" y="579"/>
                  </a:lnTo>
                  <a:lnTo>
                    <a:pt x="383" y="581"/>
                  </a:lnTo>
                  <a:lnTo>
                    <a:pt x="386" y="581"/>
                  </a:lnTo>
                  <a:lnTo>
                    <a:pt x="386" y="583"/>
                  </a:lnTo>
                  <a:lnTo>
                    <a:pt x="388" y="586"/>
                  </a:lnTo>
                  <a:lnTo>
                    <a:pt x="396" y="586"/>
                  </a:lnTo>
                  <a:lnTo>
                    <a:pt x="396" y="589"/>
                  </a:lnTo>
                  <a:lnTo>
                    <a:pt x="402" y="589"/>
                  </a:lnTo>
                  <a:lnTo>
                    <a:pt x="399" y="589"/>
                  </a:lnTo>
                  <a:lnTo>
                    <a:pt x="400" y="590"/>
                  </a:lnTo>
                  <a:lnTo>
                    <a:pt x="401" y="592"/>
                  </a:lnTo>
                  <a:lnTo>
                    <a:pt x="402" y="594"/>
                  </a:lnTo>
                  <a:lnTo>
                    <a:pt x="404" y="595"/>
                  </a:lnTo>
                  <a:lnTo>
                    <a:pt x="406" y="596"/>
                  </a:lnTo>
                  <a:lnTo>
                    <a:pt x="407" y="598"/>
                  </a:lnTo>
                  <a:lnTo>
                    <a:pt x="407" y="600"/>
                  </a:lnTo>
                  <a:lnTo>
                    <a:pt x="410" y="602"/>
                  </a:lnTo>
                  <a:lnTo>
                    <a:pt x="411" y="603"/>
                  </a:lnTo>
                  <a:lnTo>
                    <a:pt x="413" y="604"/>
                  </a:lnTo>
                  <a:lnTo>
                    <a:pt x="415" y="605"/>
                  </a:lnTo>
                  <a:lnTo>
                    <a:pt x="417" y="605"/>
                  </a:lnTo>
                  <a:lnTo>
                    <a:pt x="418" y="608"/>
                  </a:lnTo>
                  <a:lnTo>
                    <a:pt x="420" y="609"/>
                  </a:lnTo>
                  <a:lnTo>
                    <a:pt x="424" y="610"/>
                  </a:lnTo>
                  <a:lnTo>
                    <a:pt x="428" y="611"/>
                  </a:lnTo>
                  <a:lnTo>
                    <a:pt x="428" y="613"/>
                  </a:lnTo>
                  <a:lnTo>
                    <a:pt x="429" y="615"/>
                  </a:lnTo>
                  <a:lnTo>
                    <a:pt x="430" y="616"/>
                  </a:lnTo>
                  <a:lnTo>
                    <a:pt x="431" y="619"/>
                  </a:lnTo>
                  <a:lnTo>
                    <a:pt x="432" y="619"/>
                  </a:lnTo>
                  <a:lnTo>
                    <a:pt x="435" y="620"/>
                  </a:lnTo>
                  <a:lnTo>
                    <a:pt x="436" y="621"/>
                  </a:lnTo>
                  <a:lnTo>
                    <a:pt x="439" y="621"/>
                  </a:lnTo>
                  <a:lnTo>
                    <a:pt x="436" y="620"/>
                  </a:lnTo>
                  <a:lnTo>
                    <a:pt x="435" y="621"/>
                  </a:lnTo>
                  <a:lnTo>
                    <a:pt x="436" y="623"/>
                  </a:lnTo>
                  <a:lnTo>
                    <a:pt x="439" y="627"/>
                  </a:lnTo>
                  <a:lnTo>
                    <a:pt x="441" y="630"/>
                  </a:lnTo>
                  <a:lnTo>
                    <a:pt x="444" y="632"/>
                  </a:lnTo>
                  <a:lnTo>
                    <a:pt x="443" y="631"/>
                  </a:lnTo>
                  <a:lnTo>
                    <a:pt x="446" y="632"/>
                  </a:lnTo>
                  <a:lnTo>
                    <a:pt x="449" y="632"/>
                  </a:lnTo>
                  <a:lnTo>
                    <a:pt x="450" y="635"/>
                  </a:lnTo>
                  <a:lnTo>
                    <a:pt x="451" y="635"/>
                  </a:lnTo>
                  <a:lnTo>
                    <a:pt x="451" y="638"/>
                  </a:lnTo>
                  <a:lnTo>
                    <a:pt x="454" y="638"/>
                  </a:lnTo>
                  <a:lnTo>
                    <a:pt x="456" y="639"/>
                  </a:lnTo>
                  <a:lnTo>
                    <a:pt x="458" y="639"/>
                  </a:lnTo>
                  <a:lnTo>
                    <a:pt x="460" y="640"/>
                  </a:lnTo>
                  <a:lnTo>
                    <a:pt x="462" y="643"/>
                  </a:lnTo>
                  <a:lnTo>
                    <a:pt x="462" y="646"/>
                  </a:lnTo>
                  <a:lnTo>
                    <a:pt x="465" y="646"/>
                  </a:lnTo>
                  <a:lnTo>
                    <a:pt x="465" y="648"/>
                  </a:lnTo>
                  <a:lnTo>
                    <a:pt x="468" y="648"/>
                  </a:lnTo>
                  <a:lnTo>
                    <a:pt x="468" y="651"/>
                  </a:lnTo>
                  <a:lnTo>
                    <a:pt x="471" y="651"/>
                  </a:lnTo>
                  <a:lnTo>
                    <a:pt x="471" y="654"/>
                  </a:lnTo>
                  <a:lnTo>
                    <a:pt x="473" y="656"/>
                  </a:lnTo>
                  <a:lnTo>
                    <a:pt x="481" y="656"/>
                  </a:lnTo>
                  <a:lnTo>
                    <a:pt x="484" y="658"/>
                  </a:lnTo>
                  <a:lnTo>
                    <a:pt x="486" y="661"/>
                  </a:lnTo>
                  <a:lnTo>
                    <a:pt x="486" y="671"/>
                  </a:lnTo>
                  <a:lnTo>
                    <a:pt x="490" y="672"/>
                  </a:lnTo>
                  <a:lnTo>
                    <a:pt x="495" y="673"/>
                  </a:lnTo>
                  <a:lnTo>
                    <a:pt x="500" y="675"/>
                  </a:lnTo>
                  <a:lnTo>
                    <a:pt x="504" y="676"/>
                  </a:lnTo>
                  <a:lnTo>
                    <a:pt x="509" y="679"/>
                  </a:lnTo>
                  <a:lnTo>
                    <a:pt x="513" y="680"/>
                  </a:lnTo>
                  <a:lnTo>
                    <a:pt x="516" y="682"/>
                  </a:lnTo>
                  <a:lnTo>
                    <a:pt x="519" y="682"/>
                  </a:lnTo>
                  <a:lnTo>
                    <a:pt x="519" y="703"/>
                  </a:lnTo>
                  <a:lnTo>
                    <a:pt x="521" y="704"/>
                  </a:lnTo>
                  <a:lnTo>
                    <a:pt x="522" y="705"/>
                  </a:lnTo>
                  <a:lnTo>
                    <a:pt x="522" y="706"/>
                  </a:lnTo>
                  <a:lnTo>
                    <a:pt x="524" y="706"/>
                  </a:lnTo>
                  <a:lnTo>
                    <a:pt x="523" y="705"/>
                  </a:lnTo>
                  <a:lnTo>
                    <a:pt x="522" y="706"/>
                  </a:lnTo>
                  <a:lnTo>
                    <a:pt x="522" y="708"/>
                  </a:lnTo>
                  <a:lnTo>
                    <a:pt x="524" y="711"/>
                  </a:lnTo>
                  <a:lnTo>
                    <a:pt x="527" y="714"/>
                  </a:lnTo>
                  <a:lnTo>
                    <a:pt x="529" y="714"/>
                  </a:lnTo>
                  <a:lnTo>
                    <a:pt x="532" y="717"/>
                  </a:lnTo>
                  <a:lnTo>
                    <a:pt x="532" y="722"/>
                  </a:lnTo>
                  <a:lnTo>
                    <a:pt x="534" y="722"/>
                  </a:lnTo>
                  <a:lnTo>
                    <a:pt x="534" y="728"/>
                  </a:lnTo>
                  <a:lnTo>
                    <a:pt x="536" y="728"/>
                  </a:lnTo>
                  <a:lnTo>
                    <a:pt x="537" y="729"/>
                  </a:lnTo>
                  <a:lnTo>
                    <a:pt x="537" y="730"/>
                  </a:lnTo>
                  <a:lnTo>
                    <a:pt x="539" y="730"/>
                  </a:lnTo>
                  <a:lnTo>
                    <a:pt x="538" y="729"/>
                  </a:lnTo>
                  <a:lnTo>
                    <a:pt x="537" y="730"/>
                  </a:lnTo>
                  <a:lnTo>
                    <a:pt x="537" y="732"/>
                  </a:lnTo>
                  <a:lnTo>
                    <a:pt x="539" y="736"/>
                  </a:lnTo>
                  <a:lnTo>
                    <a:pt x="541" y="739"/>
                  </a:lnTo>
                  <a:lnTo>
                    <a:pt x="544" y="739"/>
                  </a:lnTo>
                  <a:lnTo>
                    <a:pt x="544" y="741"/>
                  </a:lnTo>
                  <a:lnTo>
                    <a:pt x="547" y="744"/>
                  </a:lnTo>
                  <a:lnTo>
                    <a:pt x="552" y="744"/>
                  </a:lnTo>
                  <a:lnTo>
                    <a:pt x="552" y="747"/>
                  </a:lnTo>
                  <a:lnTo>
                    <a:pt x="561" y="747"/>
                  </a:lnTo>
                  <a:lnTo>
                    <a:pt x="561" y="749"/>
                  </a:lnTo>
                  <a:lnTo>
                    <a:pt x="571" y="752"/>
                  </a:lnTo>
                  <a:lnTo>
                    <a:pt x="574" y="755"/>
                  </a:lnTo>
                  <a:lnTo>
                    <a:pt x="576" y="768"/>
                  </a:lnTo>
                  <a:lnTo>
                    <a:pt x="576" y="762"/>
                  </a:lnTo>
                  <a:lnTo>
                    <a:pt x="577" y="762"/>
                  </a:lnTo>
                  <a:lnTo>
                    <a:pt x="579" y="765"/>
                  </a:lnTo>
                  <a:lnTo>
                    <a:pt x="582" y="768"/>
                  </a:lnTo>
                  <a:lnTo>
                    <a:pt x="584" y="771"/>
                  </a:lnTo>
                  <a:lnTo>
                    <a:pt x="584" y="792"/>
                  </a:lnTo>
                  <a:lnTo>
                    <a:pt x="587" y="795"/>
                  </a:lnTo>
                  <a:lnTo>
                    <a:pt x="590" y="795"/>
                  </a:lnTo>
                  <a:lnTo>
                    <a:pt x="593" y="797"/>
                  </a:lnTo>
                  <a:lnTo>
                    <a:pt x="593" y="800"/>
                  </a:lnTo>
                  <a:lnTo>
                    <a:pt x="593" y="801"/>
                  </a:lnTo>
                  <a:lnTo>
                    <a:pt x="593" y="804"/>
                  </a:lnTo>
                  <a:lnTo>
                    <a:pt x="593" y="807"/>
                  </a:lnTo>
                  <a:lnTo>
                    <a:pt x="593" y="810"/>
                  </a:lnTo>
                  <a:lnTo>
                    <a:pt x="593" y="812"/>
                  </a:lnTo>
                  <a:lnTo>
                    <a:pt x="593" y="815"/>
                  </a:lnTo>
                  <a:lnTo>
                    <a:pt x="594" y="817"/>
                  </a:lnTo>
                  <a:lnTo>
                    <a:pt x="593" y="823"/>
                  </a:lnTo>
                  <a:lnTo>
                    <a:pt x="593" y="831"/>
                  </a:lnTo>
                  <a:lnTo>
                    <a:pt x="593" y="828"/>
                  </a:lnTo>
                  <a:lnTo>
                    <a:pt x="593" y="829"/>
                  </a:lnTo>
                  <a:lnTo>
                    <a:pt x="595" y="830"/>
                  </a:lnTo>
                  <a:lnTo>
                    <a:pt x="598" y="831"/>
                  </a:lnTo>
                  <a:lnTo>
                    <a:pt x="601" y="834"/>
                  </a:lnTo>
                  <a:lnTo>
                    <a:pt x="601" y="839"/>
                  </a:lnTo>
                  <a:lnTo>
                    <a:pt x="603" y="839"/>
                  </a:lnTo>
                  <a:lnTo>
                    <a:pt x="602" y="839"/>
                  </a:lnTo>
                  <a:lnTo>
                    <a:pt x="602" y="840"/>
                  </a:lnTo>
                  <a:lnTo>
                    <a:pt x="602" y="842"/>
                  </a:lnTo>
                  <a:lnTo>
                    <a:pt x="603" y="845"/>
                  </a:lnTo>
                  <a:lnTo>
                    <a:pt x="606" y="845"/>
                  </a:lnTo>
                  <a:lnTo>
                    <a:pt x="606" y="847"/>
                  </a:lnTo>
                  <a:lnTo>
                    <a:pt x="606" y="851"/>
                  </a:lnTo>
                  <a:lnTo>
                    <a:pt x="605" y="855"/>
                  </a:lnTo>
                  <a:lnTo>
                    <a:pt x="605" y="859"/>
                  </a:lnTo>
                  <a:lnTo>
                    <a:pt x="605" y="862"/>
                  </a:lnTo>
                  <a:lnTo>
                    <a:pt x="607" y="865"/>
                  </a:lnTo>
                  <a:lnTo>
                    <a:pt x="608" y="867"/>
                  </a:lnTo>
                  <a:lnTo>
                    <a:pt x="609" y="869"/>
                  </a:lnTo>
                  <a:lnTo>
                    <a:pt x="612" y="872"/>
                  </a:lnTo>
                  <a:lnTo>
                    <a:pt x="617" y="872"/>
                  </a:lnTo>
                  <a:lnTo>
                    <a:pt x="617" y="874"/>
                  </a:lnTo>
                  <a:lnTo>
                    <a:pt x="635" y="874"/>
                  </a:lnTo>
                  <a:lnTo>
                    <a:pt x="636" y="872"/>
                  </a:lnTo>
                  <a:lnTo>
                    <a:pt x="637" y="872"/>
                  </a:lnTo>
                  <a:lnTo>
                    <a:pt x="637" y="871"/>
                  </a:lnTo>
                  <a:lnTo>
                    <a:pt x="638" y="869"/>
                  </a:lnTo>
                  <a:lnTo>
                    <a:pt x="637" y="870"/>
                  </a:lnTo>
                  <a:lnTo>
                    <a:pt x="637" y="871"/>
                  </a:lnTo>
                  <a:lnTo>
                    <a:pt x="640" y="871"/>
                  </a:lnTo>
                  <a:lnTo>
                    <a:pt x="643" y="869"/>
                  </a:lnTo>
                  <a:lnTo>
                    <a:pt x="644" y="867"/>
                  </a:lnTo>
                  <a:lnTo>
                    <a:pt x="645" y="867"/>
                  </a:lnTo>
                  <a:lnTo>
                    <a:pt x="645" y="866"/>
                  </a:lnTo>
                  <a:lnTo>
                    <a:pt x="645" y="864"/>
                  </a:lnTo>
                  <a:lnTo>
                    <a:pt x="651" y="864"/>
                  </a:lnTo>
                  <a:lnTo>
                    <a:pt x="651" y="861"/>
                  </a:lnTo>
                  <a:lnTo>
                    <a:pt x="655" y="861"/>
                  </a:lnTo>
                  <a:lnTo>
                    <a:pt x="657" y="860"/>
                  </a:lnTo>
                  <a:lnTo>
                    <a:pt x="658" y="858"/>
                  </a:lnTo>
                  <a:lnTo>
                    <a:pt x="660" y="856"/>
                  </a:lnTo>
                  <a:lnTo>
                    <a:pt x="661" y="853"/>
                  </a:lnTo>
                  <a:lnTo>
                    <a:pt x="664" y="852"/>
                  </a:lnTo>
                  <a:lnTo>
                    <a:pt x="664" y="851"/>
                  </a:lnTo>
                  <a:lnTo>
                    <a:pt x="666" y="850"/>
                  </a:lnTo>
                  <a:lnTo>
                    <a:pt x="666" y="852"/>
                  </a:lnTo>
                  <a:lnTo>
                    <a:pt x="665" y="850"/>
                  </a:lnTo>
                  <a:lnTo>
                    <a:pt x="664" y="848"/>
                  </a:lnTo>
                  <a:lnTo>
                    <a:pt x="666" y="845"/>
                  </a:lnTo>
                  <a:lnTo>
                    <a:pt x="666" y="849"/>
                  </a:lnTo>
                  <a:lnTo>
                    <a:pt x="665" y="850"/>
                  </a:lnTo>
                  <a:lnTo>
                    <a:pt x="666" y="848"/>
                  </a:lnTo>
                  <a:lnTo>
                    <a:pt x="672" y="845"/>
                  </a:lnTo>
                  <a:lnTo>
                    <a:pt x="674" y="842"/>
                  </a:lnTo>
                  <a:lnTo>
                    <a:pt x="674" y="839"/>
                  </a:lnTo>
                  <a:lnTo>
                    <a:pt x="677" y="839"/>
                  </a:lnTo>
                  <a:lnTo>
                    <a:pt x="677" y="837"/>
                  </a:lnTo>
                  <a:lnTo>
                    <a:pt x="680" y="837"/>
                  </a:lnTo>
                  <a:lnTo>
                    <a:pt x="680" y="834"/>
                  </a:lnTo>
                  <a:lnTo>
                    <a:pt x="683" y="834"/>
                  </a:lnTo>
                  <a:lnTo>
                    <a:pt x="683" y="831"/>
                  </a:lnTo>
                  <a:lnTo>
                    <a:pt x="685" y="831"/>
                  </a:lnTo>
                  <a:lnTo>
                    <a:pt x="685" y="829"/>
                  </a:lnTo>
                  <a:lnTo>
                    <a:pt x="688" y="829"/>
                  </a:lnTo>
                  <a:lnTo>
                    <a:pt x="688" y="826"/>
                  </a:lnTo>
                  <a:lnTo>
                    <a:pt x="691" y="826"/>
                  </a:lnTo>
                  <a:lnTo>
                    <a:pt x="691" y="823"/>
                  </a:lnTo>
                  <a:lnTo>
                    <a:pt x="693" y="823"/>
                  </a:lnTo>
                  <a:lnTo>
                    <a:pt x="696" y="820"/>
                  </a:lnTo>
                  <a:lnTo>
                    <a:pt x="696" y="815"/>
                  </a:lnTo>
                  <a:lnTo>
                    <a:pt x="699" y="815"/>
                  </a:lnTo>
                  <a:lnTo>
                    <a:pt x="699" y="810"/>
                  </a:lnTo>
                  <a:lnTo>
                    <a:pt x="701" y="810"/>
                  </a:lnTo>
                  <a:lnTo>
                    <a:pt x="702" y="808"/>
                  </a:lnTo>
                  <a:lnTo>
                    <a:pt x="704" y="807"/>
                  </a:lnTo>
                  <a:lnTo>
                    <a:pt x="704" y="803"/>
                  </a:lnTo>
                  <a:lnTo>
                    <a:pt x="703" y="799"/>
                  </a:lnTo>
                  <a:lnTo>
                    <a:pt x="703" y="794"/>
                  </a:lnTo>
                  <a:lnTo>
                    <a:pt x="702" y="790"/>
                  </a:lnTo>
                  <a:lnTo>
                    <a:pt x="701" y="786"/>
                  </a:lnTo>
                  <a:lnTo>
                    <a:pt x="700" y="782"/>
                  </a:lnTo>
                  <a:lnTo>
                    <a:pt x="700" y="778"/>
                  </a:lnTo>
                  <a:lnTo>
                    <a:pt x="700" y="774"/>
                  </a:lnTo>
                  <a:lnTo>
                    <a:pt x="698" y="774"/>
                  </a:lnTo>
                  <a:lnTo>
                    <a:pt x="695" y="774"/>
                  </a:lnTo>
                  <a:lnTo>
                    <a:pt x="691" y="773"/>
                  </a:lnTo>
                  <a:lnTo>
                    <a:pt x="687" y="771"/>
                  </a:lnTo>
                  <a:lnTo>
                    <a:pt x="683" y="769"/>
                  </a:lnTo>
                  <a:lnTo>
                    <a:pt x="680" y="767"/>
                  </a:lnTo>
                  <a:lnTo>
                    <a:pt x="678" y="764"/>
                  </a:lnTo>
                  <a:lnTo>
                    <a:pt x="677" y="760"/>
                  </a:lnTo>
                  <a:lnTo>
                    <a:pt x="684" y="763"/>
                  </a:lnTo>
                  <a:lnTo>
                    <a:pt x="688" y="765"/>
                  </a:lnTo>
                  <a:lnTo>
                    <a:pt x="688" y="766"/>
                  </a:lnTo>
                  <a:lnTo>
                    <a:pt x="686" y="767"/>
                  </a:lnTo>
                  <a:lnTo>
                    <a:pt x="683" y="767"/>
                  </a:lnTo>
                  <a:lnTo>
                    <a:pt x="679" y="766"/>
                  </a:lnTo>
                  <a:lnTo>
                    <a:pt x="675" y="763"/>
                  </a:lnTo>
                  <a:lnTo>
                    <a:pt x="672" y="760"/>
                  </a:lnTo>
                  <a:lnTo>
                    <a:pt x="669" y="757"/>
                  </a:lnTo>
                  <a:lnTo>
                    <a:pt x="666" y="755"/>
                  </a:lnTo>
                  <a:lnTo>
                    <a:pt x="666" y="749"/>
                  </a:lnTo>
                  <a:lnTo>
                    <a:pt x="664" y="749"/>
                  </a:lnTo>
                  <a:lnTo>
                    <a:pt x="664" y="741"/>
                  </a:lnTo>
                  <a:lnTo>
                    <a:pt x="661" y="741"/>
                  </a:lnTo>
                  <a:lnTo>
                    <a:pt x="661" y="739"/>
                  </a:lnTo>
                  <a:lnTo>
                    <a:pt x="661" y="736"/>
                  </a:lnTo>
                  <a:lnTo>
                    <a:pt x="661" y="734"/>
                  </a:lnTo>
                  <a:lnTo>
                    <a:pt x="662" y="731"/>
                  </a:lnTo>
                  <a:lnTo>
                    <a:pt x="662" y="728"/>
                  </a:lnTo>
                  <a:lnTo>
                    <a:pt x="664" y="726"/>
                  </a:lnTo>
                  <a:lnTo>
                    <a:pt x="664" y="724"/>
                  </a:lnTo>
                  <a:lnTo>
                    <a:pt x="663" y="723"/>
                  </a:lnTo>
                  <a:lnTo>
                    <a:pt x="655" y="701"/>
                  </a:lnTo>
                  <a:lnTo>
                    <a:pt x="653" y="698"/>
                  </a:lnTo>
                  <a:lnTo>
                    <a:pt x="654" y="699"/>
                  </a:lnTo>
                  <a:lnTo>
                    <a:pt x="653" y="699"/>
                  </a:lnTo>
                  <a:lnTo>
                    <a:pt x="651" y="699"/>
                  </a:lnTo>
                  <a:lnTo>
                    <a:pt x="648" y="698"/>
                  </a:lnTo>
                  <a:lnTo>
                    <a:pt x="647" y="697"/>
                  </a:lnTo>
                  <a:lnTo>
                    <a:pt x="646" y="695"/>
                  </a:lnTo>
                  <a:lnTo>
                    <a:pt x="645" y="694"/>
                  </a:lnTo>
                  <a:lnTo>
                    <a:pt x="643" y="693"/>
                  </a:lnTo>
                  <a:lnTo>
                    <a:pt x="645" y="694"/>
                  </a:lnTo>
                  <a:lnTo>
                    <a:pt x="646" y="694"/>
                  </a:lnTo>
                  <a:lnTo>
                    <a:pt x="645" y="691"/>
                  </a:lnTo>
                  <a:lnTo>
                    <a:pt x="643" y="688"/>
                  </a:lnTo>
                  <a:lnTo>
                    <a:pt x="641" y="685"/>
                  </a:lnTo>
                  <a:lnTo>
                    <a:pt x="638" y="682"/>
                  </a:lnTo>
                  <a:lnTo>
                    <a:pt x="639" y="683"/>
                  </a:lnTo>
                  <a:lnTo>
                    <a:pt x="636" y="683"/>
                  </a:lnTo>
                  <a:lnTo>
                    <a:pt x="632" y="682"/>
                  </a:lnTo>
                  <a:lnTo>
                    <a:pt x="637" y="683"/>
                  </a:lnTo>
                  <a:lnTo>
                    <a:pt x="636" y="680"/>
                  </a:lnTo>
                  <a:lnTo>
                    <a:pt x="632" y="677"/>
                  </a:lnTo>
                  <a:lnTo>
                    <a:pt x="630" y="674"/>
                  </a:lnTo>
                  <a:lnTo>
                    <a:pt x="627" y="674"/>
                  </a:lnTo>
                  <a:lnTo>
                    <a:pt x="627" y="671"/>
                  </a:lnTo>
                  <a:lnTo>
                    <a:pt x="625" y="669"/>
                  </a:lnTo>
                  <a:lnTo>
                    <a:pt x="626" y="670"/>
                  </a:lnTo>
                  <a:lnTo>
                    <a:pt x="625" y="669"/>
                  </a:lnTo>
                  <a:lnTo>
                    <a:pt x="623" y="669"/>
                  </a:lnTo>
                  <a:lnTo>
                    <a:pt x="620" y="669"/>
                  </a:lnTo>
                  <a:lnTo>
                    <a:pt x="620" y="661"/>
                  </a:lnTo>
                  <a:lnTo>
                    <a:pt x="620" y="664"/>
                  </a:lnTo>
                  <a:lnTo>
                    <a:pt x="619" y="664"/>
                  </a:lnTo>
                  <a:lnTo>
                    <a:pt x="617" y="662"/>
                  </a:lnTo>
                  <a:lnTo>
                    <a:pt x="614" y="661"/>
                  </a:lnTo>
                  <a:lnTo>
                    <a:pt x="614" y="656"/>
                  </a:lnTo>
                  <a:lnTo>
                    <a:pt x="612" y="656"/>
                  </a:lnTo>
                  <a:lnTo>
                    <a:pt x="613" y="656"/>
                  </a:lnTo>
                  <a:lnTo>
                    <a:pt x="612" y="654"/>
                  </a:lnTo>
                  <a:lnTo>
                    <a:pt x="612" y="651"/>
                  </a:lnTo>
                  <a:lnTo>
                    <a:pt x="609" y="651"/>
                  </a:lnTo>
                  <a:lnTo>
                    <a:pt x="609" y="643"/>
                  </a:lnTo>
                  <a:lnTo>
                    <a:pt x="606" y="640"/>
                  </a:lnTo>
                  <a:lnTo>
                    <a:pt x="601" y="643"/>
                  </a:lnTo>
                  <a:lnTo>
                    <a:pt x="595" y="643"/>
                  </a:lnTo>
                  <a:lnTo>
                    <a:pt x="593" y="648"/>
                  </a:lnTo>
                  <a:lnTo>
                    <a:pt x="590" y="649"/>
                  </a:lnTo>
                  <a:lnTo>
                    <a:pt x="590" y="650"/>
                  </a:lnTo>
                  <a:lnTo>
                    <a:pt x="587" y="651"/>
                  </a:lnTo>
                  <a:lnTo>
                    <a:pt x="587" y="671"/>
                  </a:lnTo>
                  <a:lnTo>
                    <a:pt x="579" y="671"/>
                  </a:lnTo>
                  <a:lnTo>
                    <a:pt x="579" y="669"/>
                  </a:lnTo>
                  <a:lnTo>
                    <a:pt x="578" y="667"/>
                  </a:lnTo>
                  <a:lnTo>
                    <a:pt x="577" y="665"/>
                  </a:lnTo>
                  <a:lnTo>
                    <a:pt x="576" y="664"/>
                  </a:lnTo>
                  <a:lnTo>
                    <a:pt x="574" y="663"/>
                  </a:lnTo>
                  <a:lnTo>
                    <a:pt x="574" y="662"/>
                  </a:lnTo>
                  <a:lnTo>
                    <a:pt x="574" y="661"/>
                  </a:lnTo>
                  <a:lnTo>
                    <a:pt x="571" y="661"/>
                  </a:lnTo>
                  <a:lnTo>
                    <a:pt x="572" y="662"/>
                  </a:lnTo>
                  <a:lnTo>
                    <a:pt x="573" y="661"/>
                  </a:lnTo>
                  <a:lnTo>
                    <a:pt x="574" y="659"/>
                  </a:lnTo>
                  <a:lnTo>
                    <a:pt x="571" y="656"/>
                  </a:lnTo>
                  <a:lnTo>
                    <a:pt x="568" y="654"/>
                  </a:lnTo>
                  <a:lnTo>
                    <a:pt x="565" y="651"/>
                  </a:lnTo>
                  <a:lnTo>
                    <a:pt x="563" y="651"/>
                  </a:lnTo>
                  <a:lnTo>
                    <a:pt x="559" y="650"/>
                  </a:lnTo>
                  <a:lnTo>
                    <a:pt x="556" y="650"/>
                  </a:lnTo>
                  <a:lnTo>
                    <a:pt x="552" y="649"/>
                  </a:lnTo>
                  <a:lnTo>
                    <a:pt x="549" y="649"/>
                  </a:lnTo>
                  <a:lnTo>
                    <a:pt x="545" y="649"/>
                  </a:lnTo>
                  <a:lnTo>
                    <a:pt x="542" y="648"/>
                  </a:lnTo>
                  <a:lnTo>
                    <a:pt x="539" y="648"/>
                  </a:lnTo>
                  <a:lnTo>
                    <a:pt x="536" y="646"/>
                  </a:lnTo>
                  <a:lnTo>
                    <a:pt x="534" y="643"/>
                  </a:lnTo>
                  <a:lnTo>
                    <a:pt x="534" y="621"/>
                  </a:lnTo>
                  <a:lnTo>
                    <a:pt x="532" y="621"/>
                  </a:lnTo>
                  <a:lnTo>
                    <a:pt x="532" y="613"/>
                  </a:lnTo>
                  <a:lnTo>
                    <a:pt x="529" y="613"/>
                  </a:lnTo>
                  <a:lnTo>
                    <a:pt x="529" y="612"/>
                  </a:lnTo>
                  <a:lnTo>
                    <a:pt x="528" y="609"/>
                  </a:lnTo>
                  <a:lnTo>
                    <a:pt x="528" y="607"/>
                  </a:lnTo>
                  <a:lnTo>
                    <a:pt x="528" y="604"/>
                  </a:lnTo>
                  <a:lnTo>
                    <a:pt x="528" y="601"/>
                  </a:lnTo>
                  <a:lnTo>
                    <a:pt x="527" y="598"/>
                  </a:lnTo>
                  <a:lnTo>
                    <a:pt x="527" y="596"/>
                  </a:lnTo>
                  <a:lnTo>
                    <a:pt x="527" y="594"/>
                  </a:lnTo>
                  <a:lnTo>
                    <a:pt x="526" y="594"/>
                  </a:lnTo>
                  <a:lnTo>
                    <a:pt x="527" y="592"/>
                  </a:lnTo>
                  <a:lnTo>
                    <a:pt x="528" y="591"/>
                  </a:lnTo>
                  <a:lnTo>
                    <a:pt x="527" y="590"/>
                  </a:lnTo>
                  <a:lnTo>
                    <a:pt x="529" y="584"/>
                  </a:lnTo>
                  <a:lnTo>
                    <a:pt x="531" y="583"/>
                  </a:lnTo>
                  <a:lnTo>
                    <a:pt x="533" y="582"/>
                  </a:lnTo>
                  <a:lnTo>
                    <a:pt x="534" y="581"/>
                  </a:lnTo>
                  <a:lnTo>
                    <a:pt x="535" y="578"/>
                  </a:lnTo>
                  <a:lnTo>
                    <a:pt x="532" y="581"/>
                  </a:lnTo>
                  <a:lnTo>
                    <a:pt x="529" y="580"/>
                  </a:lnTo>
                  <a:lnTo>
                    <a:pt x="529" y="578"/>
                  </a:lnTo>
                  <a:lnTo>
                    <a:pt x="532" y="576"/>
                  </a:lnTo>
                  <a:lnTo>
                    <a:pt x="534" y="573"/>
                  </a:lnTo>
                  <a:lnTo>
                    <a:pt x="534" y="570"/>
                  </a:lnTo>
                  <a:lnTo>
                    <a:pt x="534" y="567"/>
                  </a:lnTo>
                  <a:lnTo>
                    <a:pt x="534" y="562"/>
                  </a:lnTo>
                  <a:lnTo>
                    <a:pt x="534" y="557"/>
                  </a:lnTo>
                  <a:lnTo>
                    <a:pt x="533" y="552"/>
                  </a:lnTo>
                  <a:lnTo>
                    <a:pt x="533" y="548"/>
                  </a:lnTo>
                  <a:lnTo>
                    <a:pt x="532" y="544"/>
                  </a:lnTo>
                  <a:lnTo>
                    <a:pt x="532" y="541"/>
                  </a:lnTo>
                  <a:lnTo>
                    <a:pt x="535" y="538"/>
                  </a:lnTo>
                  <a:lnTo>
                    <a:pt x="537" y="520"/>
                  </a:lnTo>
                  <a:lnTo>
                    <a:pt x="534" y="517"/>
                  </a:lnTo>
                  <a:lnTo>
                    <a:pt x="532" y="507"/>
                  </a:lnTo>
                  <a:lnTo>
                    <a:pt x="529" y="507"/>
                  </a:lnTo>
                  <a:lnTo>
                    <a:pt x="529" y="502"/>
                  </a:lnTo>
                  <a:lnTo>
                    <a:pt x="527" y="501"/>
                  </a:lnTo>
                  <a:lnTo>
                    <a:pt x="526" y="500"/>
                  </a:lnTo>
                  <a:lnTo>
                    <a:pt x="524" y="498"/>
                  </a:lnTo>
                  <a:lnTo>
                    <a:pt x="524" y="496"/>
                  </a:lnTo>
                  <a:lnTo>
                    <a:pt x="525" y="499"/>
                  </a:lnTo>
                  <a:lnTo>
                    <a:pt x="524" y="499"/>
                  </a:lnTo>
                  <a:lnTo>
                    <a:pt x="522" y="498"/>
                  </a:lnTo>
                  <a:lnTo>
                    <a:pt x="519" y="496"/>
                  </a:lnTo>
                  <a:lnTo>
                    <a:pt x="516" y="494"/>
                  </a:lnTo>
                  <a:lnTo>
                    <a:pt x="516" y="491"/>
                  </a:lnTo>
                  <a:lnTo>
                    <a:pt x="511" y="488"/>
                  </a:lnTo>
                  <a:lnTo>
                    <a:pt x="512" y="488"/>
                  </a:lnTo>
                  <a:lnTo>
                    <a:pt x="514" y="485"/>
                  </a:lnTo>
                  <a:lnTo>
                    <a:pt x="515" y="484"/>
                  </a:lnTo>
                  <a:lnTo>
                    <a:pt x="519" y="483"/>
                  </a:lnTo>
                  <a:lnTo>
                    <a:pt x="518" y="481"/>
                  </a:lnTo>
                  <a:lnTo>
                    <a:pt x="518" y="480"/>
                  </a:lnTo>
                  <a:lnTo>
                    <a:pt x="516" y="480"/>
                  </a:lnTo>
                  <a:lnTo>
                    <a:pt x="516" y="477"/>
                  </a:lnTo>
                  <a:lnTo>
                    <a:pt x="511" y="477"/>
                  </a:lnTo>
                  <a:lnTo>
                    <a:pt x="511" y="475"/>
                  </a:lnTo>
                  <a:lnTo>
                    <a:pt x="505" y="475"/>
                  </a:lnTo>
                  <a:lnTo>
                    <a:pt x="505" y="473"/>
                  </a:lnTo>
                  <a:lnTo>
                    <a:pt x="503" y="471"/>
                  </a:lnTo>
                  <a:lnTo>
                    <a:pt x="500" y="470"/>
                  </a:lnTo>
                  <a:lnTo>
                    <a:pt x="497" y="469"/>
                  </a:lnTo>
                  <a:lnTo>
                    <a:pt x="500" y="466"/>
                  </a:lnTo>
                  <a:lnTo>
                    <a:pt x="494" y="459"/>
                  </a:lnTo>
                  <a:lnTo>
                    <a:pt x="497" y="459"/>
                  </a:lnTo>
                  <a:lnTo>
                    <a:pt x="496" y="459"/>
                  </a:lnTo>
                  <a:lnTo>
                    <a:pt x="496" y="458"/>
                  </a:lnTo>
                  <a:lnTo>
                    <a:pt x="497" y="457"/>
                  </a:lnTo>
                  <a:lnTo>
                    <a:pt x="497" y="453"/>
                  </a:lnTo>
                  <a:lnTo>
                    <a:pt x="500" y="453"/>
                  </a:lnTo>
                  <a:lnTo>
                    <a:pt x="499" y="453"/>
                  </a:lnTo>
                  <a:lnTo>
                    <a:pt x="500" y="451"/>
                  </a:lnTo>
                  <a:lnTo>
                    <a:pt x="500" y="448"/>
                  </a:lnTo>
                  <a:lnTo>
                    <a:pt x="503" y="448"/>
                  </a:lnTo>
                  <a:lnTo>
                    <a:pt x="503" y="430"/>
                  </a:lnTo>
                  <a:lnTo>
                    <a:pt x="500" y="427"/>
                  </a:lnTo>
                  <a:lnTo>
                    <a:pt x="497" y="424"/>
                  </a:lnTo>
                  <a:lnTo>
                    <a:pt x="493" y="423"/>
                  </a:lnTo>
                  <a:lnTo>
                    <a:pt x="489" y="422"/>
                  </a:lnTo>
                  <a:lnTo>
                    <a:pt x="485" y="422"/>
                  </a:lnTo>
                  <a:lnTo>
                    <a:pt x="481" y="421"/>
                  </a:lnTo>
                  <a:lnTo>
                    <a:pt x="481" y="416"/>
                  </a:lnTo>
                  <a:lnTo>
                    <a:pt x="481" y="412"/>
                  </a:lnTo>
                  <a:lnTo>
                    <a:pt x="481" y="409"/>
                  </a:lnTo>
                  <a:lnTo>
                    <a:pt x="477" y="408"/>
                  </a:lnTo>
                  <a:lnTo>
                    <a:pt x="477" y="403"/>
                  </a:lnTo>
                  <a:lnTo>
                    <a:pt x="474" y="395"/>
                  </a:lnTo>
                  <a:lnTo>
                    <a:pt x="473" y="394"/>
                  </a:lnTo>
                  <a:lnTo>
                    <a:pt x="471" y="393"/>
                  </a:lnTo>
                  <a:lnTo>
                    <a:pt x="469" y="390"/>
                  </a:lnTo>
                  <a:lnTo>
                    <a:pt x="468" y="384"/>
                  </a:lnTo>
                  <a:lnTo>
                    <a:pt x="465" y="382"/>
                  </a:lnTo>
                  <a:lnTo>
                    <a:pt x="462" y="380"/>
                  </a:lnTo>
                  <a:lnTo>
                    <a:pt x="459" y="377"/>
                  </a:lnTo>
                  <a:lnTo>
                    <a:pt x="457" y="375"/>
                  </a:lnTo>
                  <a:lnTo>
                    <a:pt x="457" y="360"/>
                  </a:lnTo>
                  <a:lnTo>
                    <a:pt x="454" y="360"/>
                  </a:lnTo>
                  <a:lnTo>
                    <a:pt x="458" y="332"/>
                  </a:lnTo>
                  <a:lnTo>
                    <a:pt x="459" y="332"/>
                  </a:lnTo>
                  <a:lnTo>
                    <a:pt x="459" y="330"/>
                  </a:lnTo>
                  <a:lnTo>
                    <a:pt x="458" y="328"/>
                  </a:lnTo>
                  <a:lnTo>
                    <a:pt x="457" y="325"/>
                  </a:lnTo>
                  <a:lnTo>
                    <a:pt x="459" y="325"/>
                  </a:lnTo>
                  <a:lnTo>
                    <a:pt x="460" y="324"/>
                  </a:lnTo>
                  <a:lnTo>
                    <a:pt x="460" y="323"/>
                  </a:lnTo>
                  <a:lnTo>
                    <a:pt x="462" y="322"/>
                  </a:lnTo>
                  <a:lnTo>
                    <a:pt x="462" y="318"/>
                  </a:lnTo>
                  <a:lnTo>
                    <a:pt x="465" y="318"/>
                  </a:lnTo>
                  <a:lnTo>
                    <a:pt x="465" y="301"/>
                  </a:lnTo>
                  <a:lnTo>
                    <a:pt x="463" y="300"/>
                  </a:lnTo>
                  <a:lnTo>
                    <a:pt x="462" y="299"/>
                  </a:lnTo>
                  <a:lnTo>
                    <a:pt x="460" y="299"/>
                  </a:lnTo>
                  <a:lnTo>
                    <a:pt x="460" y="295"/>
                  </a:lnTo>
                  <a:lnTo>
                    <a:pt x="459" y="292"/>
                  </a:lnTo>
                  <a:lnTo>
                    <a:pt x="459" y="288"/>
                  </a:lnTo>
                  <a:lnTo>
                    <a:pt x="458" y="284"/>
                  </a:lnTo>
                  <a:lnTo>
                    <a:pt x="457" y="280"/>
                  </a:lnTo>
                  <a:lnTo>
                    <a:pt x="455" y="276"/>
                  </a:lnTo>
                  <a:lnTo>
                    <a:pt x="454" y="272"/>
                  </a:lnTo>
                  <a:lnTo>
                    <a:pt x="452" y="268"/>
                  </a:lnTo>
                  <a:lnTo>
                    <a:pt x="451" y="267"/>
                  </a:lnTo>
                  <a:lnTo>
                    <a:pt x="450" y="264"/>
                  </a:lnTo>
                  <a:lnTo>
                    <a:pt x="447" y="262"/>
                  </a:lnTo>
                  <a:lnTo>
                    <a:pt x="446" y="260"/>
                  </a:lnTo>
                  <a:lnTo>
                    <a:pt x="444" y="258"/>
                  </a:lnTo>
                  <a:lnTo>
                    <a:pt x="442" y="256"/>
                  </a:lnTo>
                  <a:lnTo>
                    <a:pt x="442" y="253"/>
                  </a:lnTo>
                  <a:lnTo>
                    <a:pt x="441" y="250"/>
                  </a:lnTo>
                  <a:lnTo>
                    <a:pt x="439" y="248"/>
                  </a:lnTo>
                  <a:lnTo>
                    <a:pt x="436" y="248"/>
                  </a:lnTo>
                  <a:lnTo>
                    <a:pt x="436" y="245"/>
                  </a:lnTo>
                  <a:lnTo>
                    <a:pt x="433" y="245"/>
                  </a:lnTo>
                  <a:lnTo>
                    <a:pt x="433" y="242"/>
                  </a:lnTo>
                  <a:lnTo>
                    <a:pt x="431" y="239"/>
                  </a:lnTo>
                  <a:lnTo>
                    <a:pt x="428" y="239"/>
                  </a:lnTo>
                  <a:lnTo>
                    <a:pt x="425" y="242"/>
                  </a:lnTo>
                  <a:lnTo>
                    <a:pt x="426" y="241"/>
                  </a:lnTo>
                  <a:lnTo>
                    <a:pt x="426" y="242"/>
                  </a:lnTo>
                  <a:lnTo>
                    <a:pt x="425" y="244"/>
                  </a:lnTo>
                  <a:lnTo>
                    <a:pt x="425" y="248"/>
                  </a:lnTo>
                  <a:lnTo>
                    <a:pt x="423" y="248"/>
                  </a:lnTo>
                  <a:lnTo>
                    <a:pt x="423" y="249"/>
                  </a:lnTo>
                  <a:lnTo>
                    <a:pt x="422" y="250"/>
                  </a:lnTo>
                  <a:lnTo>
                    <a:pt x="420" y="250"/>
                  </a:lnTo>
                  <a:lnTo>
                    <a:pt x="420" y="249"/>
                  </a:lnTo>
                  <a:lnTo>
                    <a:pt x="421" y="250"/>
                  </a:lnTo>
                  <a:lnTo>
                    <a:pt x="422" y="253"/>
                  </a:lnTo>
                  <a:lnTo>
                    <a:pt x="420" y="256"/>
                  </a:lnTo>
                  <a:lnTo>
                    <a:pt x="412" y="256"/>
                  </a:lnTo>
                  <a:lnTo>
                    <a:pt x="411" y="254"/>
                  </a:lnTo>
                  <a:lnTo>
                    <a:pt x="411" y="252"/>
                  </a:lnTo>
                  <a:lnTo>
                    <a:pt x="411" y="250"/>
                  </a:lnTo>
                  <a:lnTo>
                    <a:pt x="410" y="248"/>
                  </a:lnTo>
                  <a:lnTo>
                    <a:pt x="407" y="245"/>
                  </a:lnTo>
                  <a:lnTo>
                    <a:pt x="405" y="245"/>
                  </a:lnTo>
                  <a:lnTo>
                    <a:pt x="402" y="242"/>
                  </a:lnTo>
                  <a:lnTo>
                    <a:pt x="402" y="237"/>
                  </a:lnTo>
                  <a:lnTo>
                    <a:pt x="399" y="237"/>
                  </a:lnTo>
                  <a:lnTo>
                    <a:pt x="400" y="237"/>
                  </a:lnTo>
                  <a:lnTo>
                    <a:pt x="400" y="236"/>
                  </a:lnTo>
                  <a:lnTo>
                    <a:pt x="400" y="234"/>
                  </a:lnTo>
                  <a:lnTo>
                    <a:pt x="399" y="231"/>
                  </a:lnTo>
                  <a:lnTo>
                    <a:pt x="396" y="231"/>
                  </a:lnTo>
                  <a:lnTo>
                    <a:pt x="396" y="229"/>
                  </a:lnTo>
                  <a:lnTo>
                    <a:pt x="395" y="226"/>
                  </a:lnTo>
                  <a:lnTo>
                    <a:pt x="395" y="222"/>
                  </a:lnTo>
                  <a:lnTo>
                    <a:pt x="395" y="219"/>
                  </a:lnTo>
                  <a:lnTo>
                    <a:pt x="395" y="215"/>
                  </a:lnTo>
                  <a:lnTo>
                    <a:pt x="395" y="211"/>
                  </a:lnTo>
                  <a:lnTo>
                    <a:pt x="394" y="208"/>
                  </a:lnTo>
                  <a:lnTo>
                    <a:pt x="394" y="205"/>
                  </a:lnTo>
                  <a:lnTo>
                    <a:pt x="391" y="205"/>
                  </a:lnTo>
                  <a:lnTo>
                    <a:pt x="388" y="171"/>
                  </a:lnTo>
                  <a:lnTo>
                    <a:pt x="384" y="168"/>
                  </a:lnTo>
                  <a:lnTo>
                    <a:pt x="380" y="164"/>
                  </a:lnTo>
                  <a:lnTo>
                    <a:pt x="376" y="158"/>
                  </a:lnTo>
                  <a:lnTo>
                    <a:pt x="375" y="155"/>
                  </a:lnTo>
                  <a:lnTo>
                    <a:pt x="373" y="154"/>
                  </a:lnTo>
                  <a:lnTo>
                    <a:pt x="371" y="153"/>
                  </a:lnTo>
                  <a:lnTo>
                    <a:pt x="369" y="152"/>
                  </a:lnTo>
                  <a:lnTo>
                    <a:pt x="367" y="152"/>
                  </a:lnTo>
                  <a:lnTo>
                    <a:pt x="371" y="144"/>
                  </a:lnTo>
                  <a:lnTo>
                    <a:pt x="364" y="141"/>
                  </a:lnTo>
                  <a:lnTo>
                    <a:pt x="361" y="140"/>
                  </a:lnTo>
                  <a:lnTo>
                    <a:pt x="361" y="139"/>
                  </a:lnTo>
                  <a:lnTo>
                    <a:pt x="362" y="139"/>
                  </a:lnTo>
                  <a:lnTo>
                    <a:pt x="364" y="139"/>
                  </a:lnTo>
                  <a:lnTo>
                    <a:pt x="367" y="138"/>
                  </a:lnTo>
                  <a:lnTo>
                    <a:pt x="369" y="137"/>
                  </a:lnTo>
                  <a:lnTo>
                    <a:pt x="370" y="135"/>
                  </a:lnTo>
                  <a:lnTo>
                    <a:pt x="365" y="125"/>
                  </a:lnTo>
                  <a:lnTo>
                    <a:pt x="362" y="122"/>
                  </a:lnTo>
                  <a:lnTo>
                    <a:pt x="358" y="120"/>
                  </a:lnTo>
                  <a:lnTo>
                    <a:pt x="354" y="118"/>
                  </a:lnTo>
                  <a:lnTo>
                    <a:pt x="351" y="117"/>
                  </a:lnTo>
                  <a:lnTo>
                    <a:pt x="351" y="104"/>
                  </a:lnTo>
                  <a:lnTo>
                    <a:pt x="348" y="100"/>
                  </a:lnTo>
                  <a:lnTo>
                    <a:pt x="346" y="97"/>
                  </a:lnTo>
                  <a:lnTo>
                    <a:pt x="343" y="94"/>
                  </a:lnTo>
                  <a:lnTo>
                    <a:pt x="342" y="91"/>
                  </a:lnTo>
                  <a:lnTo>
                    <a:pt x="340" y="90"/>
                  </a:lnTo>
                  <a:lnTo>
                    <a:pt x="338" y="88"/>
                  </a:lnTo>
                  <a:lnTo>
                    <a:pt x="335" y="87"/>
                  </a:lnTo>
                  <a:lnTo>
                    <a:pt x="332" y="87"/>
                  </a:lnTo>
                  <a:lnTo>
                    <a:pt x="331" y="86"/>
                  </a:lnTo>
                  <a:lnTo>
                    <a:pt x="329" y="84"/>
                  </a:lnTo>
                  <a:lnTo>
                    <a:pt x="327" y="83"/>
                  </a:lnTo>
                  <a:lnTo>
                    <a:pt x="324" y="83"/>
                  </a:lnTo>
                  <a:lnTo>
                    <a:pt x="324" y="77"/>
                  </a:lnTo>
                  <a:lnTo>
                    <a:pt x="322" y="77"/>
                  </a:lnTo>
                  <a:lnTo>
                    <a:pt x="322" y="73"/>
                  </a:lnTo>
                  <a:lnTo>
                    <a:pt x="316" y="67"/>
                  </a:lnTo>
                  <a:lnTo>
                    <a:pt x="316" y="59"/>
                  </a:lnTo>
                  <a:lnTo>
                    <a:pt x="313" y="58"/>
                  </a:lnTo>
                  <a:lnTo>
                    <a:pt x="311" y="56"/>
                  </a:lnTo>
                  <a:lnTo>
                    <a:pt x="311" y="54"/>
                  </a:lnTo>
                  <a:lnTo>
                    <a:pt x="308" y="54"/>
                  </a:lnTo>
                  <a:lnTo>
                    <a:pt x="307" y="45"/>
                  </a:lnTo>
                  <a:lnTo>
                    <a:pt x="307" y="37"/>
                  </a:lnTo>
                  <a:lnTo>
                    <a:pt x="307" y="31"/>
                  </a:lnTo>
                  <a:lnTo>
                    <a:pt x="308" y="27"/>
                  </a:lnTo>
                  <a:lnTo>
                    <a:pt x="308" y="24"/>
                  </a:lnTo>
                  <a:lnTo>
                    <a:pt x="308" y="22"/>
                  </a:lnTo>
                  <a:lnTo>
                    <a:pt x="307" y="22"/>
                  </a:lnTo>
                  <a:lnTo>
                    <a:pt x="304" y="22"/>
                  </a:lnTo>
                  <a:lnTo>
                    <a:pt x="300" y="15"/>
                  </a:lnTo>
                  <a:lnTo>
                    <a:pt x="278" y="17"/>
                  </a:lnTo>
                  <a:lnTo>
                    <a:pt x="268" y="15"/>
                  </a:lnTo>
                  <a:lnTo>
                    <a:pt x="261" y="16"/>
                  </a:lnTo>
                  <a:lnTo>
                    <a:pt x="215" y="8"/>
                  </a:lnTo>
                  <a:lnTo>
                    <a:pt x="210" y="6"/>
                  </a:lnTo>
                  <a:lnTo>
                    <a:pt x="202" y="4"/>
                  </a:lnTo>
                  <a:lnTo>
                    <a:pt x="190" y="3"/>
                  </a:lnTo>
                  <a:lnTo>
                    <a:pt x="176" y="1"/>
                  </a:lnTo>
                  <a:lnTo>
                    <a:pt x="162" y="0"/>
                  </a:lnTo>
                  <a:lnTo>
                    <a:pt x="149" y="0"/>
                  </a:lnTo>
                  <a:lnTo>
                    <a:pt x="138" y="0"/>
                  </a:lnTo>
                  <a:lnTo>
                    <a:pt x="131" y="1"/>
                  </a:lnTo>
                  <a:lnTo>
                    <a:pt x="139" y="5"/>
                  </a:lnTo>
                  <a:lnTo>
                    <a:pt x="139" y="3"/>
                  </a:lnTo>
                  <a:lnTo>
                    <a:pt x="125" y="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3" name="Freeform 421"/>
            <p:cNvSpPr>
              <a:spLocks/>
            </p:cNvSpPr>
            <p:nvPr/>
          </p:nvSpPr>
          <p:spPr bwMode="auto">
            <a:xfrm>
              <a:off x="5327658" y="5132870"/>
              <a:ext cx="386429" cy="453582"/>
            </a:xfrm>
            <a:custGeom>
              <a:avLst/>
              <a:gdLst>
                <a:gd name="T0" fmla="*/ 2147483647 w 711"/>
                <a:gd name="T1" fmla="*/ 2147483647 h 881"/>
                <a:gd name="T2" fmla="*/ 2147483647 w 711"/>
                <a:gd name="T3" fmla="*/ 2147483647 h 881"/>
                <a:gd name="T4" fmla="*/ 2147483647 w 711"/>
                <a:gd name="T5" fmla="*/ 2147483647 h 881"/>
                <a:gd name="T6" fmla="*/ 2147483647 w 711"/>
                <a:gd name="T7" fmla="*/ 2147483647 h 881"/>
                <a:gd name="T8" fmla="*/ 2147483647 w 711"/>
                <a:gd name="T9" fmla="*/ 2147483647 h 881"/>
                <a:gd name="T10" fmla="*/ 2147483647 w 711"/>
                <a:gd name="T11" fmla="*/ 2147483647 h 881"/>
                <a:gd name="T12" fmla="*/ 2147483647 w 711"/>
                <a:gd name="T13" fmla="*/ 2147483647 h 881"/>
                <a:gd name="T14" fmla="*/ 2147483647 w 711"/>
                <a:gd name="T15" fmla="*/ 2147483647 h 881"/>
                <a:gd name="T16" fmla="*/ 2147483647 w 711"/>
                <a:gd name="T17" fmla="*/ 2147483647 h 881"/>
                <a:gd name="T18" fmla="*/ 2147483647 w 711"/>
                <a:gd name="T19" fmla="*/ 2147483647 h 881"/>
                <a:gd name="T20" fmla="*/ 2147483647 w 711"/>
                <a:gd name="T21" fmla="*/ 2147483647 h 881"/>
                <a:gd name="T22" fmla="*/ 2147483647 w 711"/>
                <a:gd name="T23" fmla="*/ 2147483647 h 881"/>
                <a:gd name="T24" fmla="*/ 2147483647 w 711"/>
                <a:gd name="T25" fmla="*/ 2147483647 h 881"/>
                <a:gd name="T26" fmla="*/ 2147483647 w 711"/>
                <a:gd name="T27" fmla="*/ 2147483647 h 881"/>
                <a:gd name="T28" fmla="*/ 2147483647 w 711"/>
                <a:gd name="T29" fmla="*/ 2147483647 h 881"/>
                <a:gd name="T30" fmla="*/ 2147483647 w 711"/>
                <a:gd name="T31" fmla="*/ 2147483647 h 881"/>
                <a:gd name="T32" fmla="*/ 2147483647 w 711"/>
                <a:gd name="T33" fmla="*/ 2147483647 h 881"/>
                <a:gd name="T34" fmla="*/ 2147483647 w 711"/>
                <a:gd name="T35" fmla="*/ 2147483647 h 881"/>
                <a:gd name="T36" fmla="*/ 2147483647 w 711"/>
                <a:gd name="T37" fmla="*/ 2147483647 h 881"/>
                <a:gd name="T38" fmla="*/ 2147483647 w 711"/>
                <a:gd name="T39" fmla="*/ 2147483647 h 881"/>
                <a:gd name="T40" fmla="*/ 2147483647 w 711"/>
                <a:gd name="T41" fmla="*/ 2147483647 h 881"/>
                <a:gd name="T42" fmla="*/ 2147483647 w 711"/>
                <a:gd name="T43" fmla="*/ 2147483647 h 881"/>
                <a:gd name="T44" fmla="*/ 2147483647 w 711"/>
                <a:gd name="T45" fmla="*/ 2147483647 h 881"/>
                <a:gd name="T46" fmla="*/ 2147483647 w 711"/>
                <a:gd name="T47" fmla="*/ 2147483647 h 881"/>
                <a:gd name="T48" fmla="*/ 2147483647 w 711"/>
                <a:gd name="T49" fmla="*/ 2147483647 h 881"/>
                <a:gd name="T50" fmla="*/ 2147483647 w 711"/>
                <a:gd name="T51" fmla="*/ 2147483647 h 881"/>
                <a:gd name="T52" fmla="*/ 2147483647 w 711"/>
                <a:gd name="T53" fmla="*/ 2147483647 h 881"/>
                <a:gd name="T54" fmla="*/ 2147483647 w 711"/>
                <a:gd name="T55" fmla="*/ 2147483647 h 881"/>
                <a:gd name="T56" fmla="*/ 2147483647 w 711"/>
                <a:gd name="T57" fmla="*/ 2147483647 h 881"/>
                <a:gd name="T58" fmla="*/ 2147483647 w 711"/>
                <a:gd name="T59" fmla="*/ 2147483647 h 881"/>
                <a:gd name="T60" fmla="*/ 2147483647 w 711"/>
                <a:gd name="T61" fmla="*/ 2147483647 h 881"/>
                <a:gd name="T62" fmla="*/ 2147483647 w 711"/>
                <a:gd name="T63" fmla="*/ 2147483647 h 881"/>
                <a:gd name="T64" fmla="*/ 2147483647 w 711"/>
                <a:gd name="T65" fmla="*/ 2147483647 h 881"/>
                <a:gd name="T66" fmla="*/ 2147483647 w 711"/>
                <a:gd name="T67" fmla="*/ 2147483647 h 881"/>
                <a:gd name="T68" fmla="*/ 2147483647 w 711"/>
                <a:gd name="T69" fmla="*/ 2147483647 h 881"/>
                <a:gd name="T70" fmla="*/ 2147483647 w 711"/>
                <a:gd name="T71" fmla="*/ 2147483647 h 881"/>
                <a:gd name="T72" fmla="*/ 2147483647 w 711"/>
                <a:gd name="T73" fmla="*/ 2147483647 h 881"/>
                <a:gd name="T74" fmla="*/ 2147483647 w 711"/>
                <a:gd name="T75" fmla="*/ 2147483647 h 881"/>
                <a:gd name="T76" fmla="*/ 2147483647 w 711"/>
                <a:gd name="T77" fmla="*/ 2147483647 h 881"/>
                <a:gd name="T78" fmla="*/ 2147483647 w 711"/>
                <a:gd name="T79" fmla="*/ 2147483647 h 881"/>
                <a:gd name="T80" fmla="*/ 2147483647 w 711"/>
                <a:gd name="T81" fmla="*/ 2147483647 h 881"/>
                <a:gd name="T82" fmla="*/ 2147483647 w 711"/>
                <a:gd name="T83" fmla="*/ 2147483647 h 881"/>
                <a:gd name="T84" fmla="*/ 2147483647 w 711"/>
                <a:gd name="T85" fmla="*/ 2147483647 h 881"/>
                <a:gd name="T86" fmla="*/ 2147483647 w 711"/>
                <a:gd name="T87" fmla="*/ 2147483647 h 881"/>
                <a:gd name="T88" fmla="*/ 2147483647 w 711"/>
                <a:gd name="T89" fmla="*/ 2147483647 h 881"/>
                <a:gd name="T90" fmla="*/ 2147483647 w 711"/>
                <a:gd name="T91" fmla="*/ 2147483647 h 881"/>
                <a:gd name="T92" fmla="*/ 2147483647 w 711"/>
                <a:gd name="T93" fmla="*/ 2147483647 h 881"/>
                <a:gd name="T94" fmla="*/ 2147483647 w 711"/>
                <a:gd name="T95" fmla="*/ 2147483647 h 881"/>
                <a:gd name="T96" fmla="*/ 2147483647 w 711"/>
                <a:gd name="T97" fmla="*/ 2147483647 h 881"/>
                <a:gd name="T98" fmla="*/ 2147483647 w 711"/>
                <a:gd name="T99" fmla="*/ 2147483647 h 881"/>
                <a:gd name="T100" fmla="*/ 2147483647 w 711"/>
                <a:gd name="T101" fmla="*/ 2147483647 h 881"/>
                <a:gd name="T102" fmla="*/ 2147483647 w 711"/>
                <a:gd name="T103" fmla="*/ 2147483647 h 881"/>
                <a:gd name="T104" fmla="*/ 2147483647 w 711"/>
                <a:gd name="T105" fmla="*/ 2147483647 h 881"/>
                <a:gd name="T106" fmla="*/ 2147483647 w 711"/>
                <a:gd name="T107" fmla="*/ 2147483647 h 881"/>
                <a:gd name="T108" fmla="*/ 2147483647 w 711"/>
                <a:gd name="T109" fmla="*/ 2147483647 h 881"/>
                <a:gd name="T110" fmla="*/ 2147483647 w 711"/>
                <a:gd name="T111" fmla="*/ 2147483647 h 881"/>
                <a:gd name="T112" fmla="*/ 2147483647 w 711"/>
                <a:gd name="T113" fmla="*/ 2147483647 h 881"/>
                <a:gd name="T114" fmla="*/ 2147483647 w 711"/>
                <a:gd name="T115" fmla="*/ 2147483647 h 881"/>
                <a:gd name="T116" fmla="*/ 2147483647 w 711"/>
                <a:gd name="T117" fmla="*/ 2147483647 h 88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11"/>
                <a:gd name="T178" fmla="*/ 0 h 881"/>
                <a:gd name="T179" fmla="*/ 711 w 711"/>
                <a:gd name="T180" fmla="*/ 881 h 88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11" h="881">
                  <a:moveTo>
                    <a:pt x="126" y="5"/>
                  </a:moveTo>
                  <a:lnTo>
                    <a:pt x="126" y="5"/>
                  </a:lnTo>
                  <a:lnTo>
                    <a:pt x="124" y="8"/>
                  </a:lnTo>
                  <a:lnTo>
                    <a:pt x="120" y="11"/>
                  </a:lnTo>
                  <a:lnTo>
                    <a:pt x="117" y="13"/>
                  </a:lnTo>
                  <a:lnTo>
                    <a:pt x="116" y="13"/>
                  </a:lnTo>
                  <a:lnTo>
                    <a:pt x="116" y="16"/>
                  </a:lnTo>
                  <a:lnTo>
                    <a:pt x="113" y="16"/>
                  </a:lnTo>
                  <a:lnTo>
                    <a:pt x="113" y="19"/>
                  </a:lnTo>
                  <a:lnTo>
                    <a:pt x="111" y="22"/>
                  </a:lnTo>
                  <a:lnTo>
                    <a:pt x="105" y="22"/>
                  </a:lnTo>
                  <a:lnTo>
                    <a:pt x="105" y="24"/>
                  </a:lnTo>
                  <a:lnTo>
                    <a:pt x="91" y="24"/>
                  </a:lnTo>
                  <a:lnTo>
                    <a:pt x="91" y="26"/>
                  </a:lnTo>
                  <a:lnTo>
                    <a:pt x="90" y="28"/>
                  </a:lnTo>
                  <a:lnTo>
                    <a:pt x="88" y="29"/>
                  </a:lnTo>
                  <a:lnTo>
                    <a:pt x="86" y="30"/>
                  </a:lnTo>
                  <a:lnTo>
                    <a:pt x="86" y="38"/>
                  </a:lnTo>
                  <a:lnTo>
                    <a:pt x="84" y="41"/>
                  </a:lnTo>
                  <a:lnTo>
                    <a:pt x="80" y="41"/>
                  </a:lnTo>
                  <a:lnTo>
                    <a:pt x="77" y="41"/>
                  </a:lnTo>
                  <a:lnTo>
                    <a:pt x="73" y="41"/>
                  </a:lnTo>
                  <a:lnTo>
                    <a:pt x="69" y="41"/>
                  </a:lnTo>
                  <a:lnTo>
                    <a:pt x="65" y="40"/>
                  </a:lnTo>
                  <a:lnTo>
                    <a:pt x="62" y="39"/>
                  </a:lnTo>
                  <a:lnTo>
                    <a:pt x="59" y="37"/>
                  </a:lnTo>
                  <a:lnTo>
                    <a:pt x="57" y="35"/>
                  </a:lnTo>
                  <a:lnTo>
                    <a:pt x="55" y="35"/>
                  </a:lnTo>
                  <a:lnTo>
                    <a:pt x="52" y="35"/>
                  </a:lnTo>
                  <a:lnTo>
                    <a:pt x="48" y="35"/>
                  </a:lnTo>
                  <a:lnTo>
                    <a:pt x="44" y="34"/>
                  </a:lnTo>
                  <a:lnTo>
                    <a:pt x="39" y="34"/>
                  </a:lnTo>
                  <a:lnTo>
                    <a:pt x="35" y="34"/>
                  </a:lnTo>
                  <a:lnTo>
                    <a:pt x="31" y="33"/>
                  </a:lnTo>
                  <a:lnTo>
                    <a:pt x="30" y="32"/>
                  </a:lnTo>
                  <a:lnTo>
                    <a:pt x="30" y="30"/>
                  </a:lnTo>
                  <a:lnTo>
                    <a:pt x="27" y="28"/>
                  </a:lnTo>
                  <a:lnTo>
                    <a:pt x="25" y="27"/>
                  </a:lnTo>
                  <a:lnTo>
                    <a:pt x="22" y="27"/>
                  </a:lnTo>
                  <a:lnTo>
                    <a:pt x="19" y="26"/>
                  </a:lnTo>
                  <a:lnTo>
                    <a:pt x="16" y="26"/>
                  </a:lnTo>
                  <a:lnTo>
                    <a:pt x="14" y="25"/>
                  </a:lnTo>
                  <a:lnTo>
                    <a:pt x="11" y="24"/>
                  </a:lnTo>
                  <a:lnTo>
                    <a:pt x="9" y="24"/>
                  </a:lnTo>
                  <a:lnTo>
                    <a:pt x="8" y="27"/>
                  </a:lnTo>
                  <a:lnTo>
                    <a:pt x="7" y="27"/>
                  </a:lnTo>
                  <a:lnTo>
                    <a:pt x="6" y="30"/>
                  </a:lnTo>
                  <a:lnTo>
                    <a:pt x="7" y="29"/>
                  </a:lnTo>
                  <a:lnTo>
                    <a:pt x="7" y="28"/>
                  </a:lnTo>
                  <a:lnTo>
                    <a:pt x="4" y="27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35"/>
                  </a:lnTo>
                  <a:lnTo>
                    <a:pt x="2" y="35"/>
                  </a:lnTo>
                  <a:lnTo>
                    <a:pt x="3" y="37"/>
                  </a:lnTo>
                  <a:lnTo>
                    <a:pt x="3" y="41"/>
                  </a:lnTo>
                  <a:lnTo>
                    <a:pt x="6" y="41"/>
                  </a:lnTo>
                  <a:lnTo>
                    <a:pt x="5" y="41"/>
                  </a:lnTo>
                  <a:lnTo>
                    <a:pt x="6" y="43"/>
                  </a:lnTo>
                  <a:lnTo>
                    <a:pt x="6" y="46"/>
                  </a:lnTo>
                  <a:lnTo>
                    <a:pt x="9" y="46"/>
                  </a:lnTo>
                  <a:lnTo>
                    <a:pt x="9" y="51"/>
                  </a:lnTo>
                  <a:lnTo>
                    <a:pt x="11" y="54"/>
                  </a:lnTo>
                  <a:lnTo>
                    <a:pt x="14" y="57"/>
                  </a:lnTo>
                  <a:lnTo>
                    <a:pt x="16" y="57"/>
                  </a:lnTo>
                  <a:lnTo>
                    <a:pt x="19" y="57"/>
                  </a:lnTo>
                  <a:lnTo>
                    <a:pt x="22" y="58"/>
                  </a:lnTo>
                  <a:lnTo>
                    <a:pt x="22" y="60"/>
                  </a:lnTo>
                  <a:lnTo>
                    <a:pt x="25" y="61"/>
                  </a:lnTo>
                  <a:lnTo>
                    <a:pt x="27" y="65"/>
                  </a:lnTo>
                  <a:lnTo>
                    <a:pt x="29" y="69"/>
                  </a:lnTo>
                  <a:lnTo>
                    <a:pt x="30" y="73"/>
                  </a:lnTo>
                  <a:lnTo>
                    <a:pt x="41" y="75"/>
                  </a:lnTo>
                  <a:lnTo>
                    <a:pt x="41" y="78"/>
                  </a:lnTo>
                  <a:lnTo>
                    <a:pt x="46" y="78"/>
                  </a:lnTo>
                  <a:lnTo>
                    <a:pt x="49" y="81"/>
                  </a:lnTo>
                  <a:lnTo>
                    <a:pt x="49" y="88"/>
                  </a:lnTo>
                  <a:lnTo>
                    <a:pt x="52" y="91"/>
                  </a:lnTo>
                  <a:lnTo>
                    <a:pt x="54" y="91"/>
                  </a:lnTo>
                  <a:lnTo>
                    <a:pt x="54" y="94"/>
                  </a:lnTo>
                  <a:lnTo>
                    <a:pt x="57" y="94"/>
                  </a:lnTo>
                  <a:lnTo>
                    <a:pt x="57" y="96"/>
                  </a:lnTo>
                  <a:lnTo>
                    <a:pt x="60" y="96"/>
                  </a:lnTo>
                  <a:lnTo>
                    <a:pt x="62" y="99"/>
                  </a:lnTo>
                  <a:lnTo>
                    <a:pt x="62" y="121"/>
                  </a:lnTo>
                  <a:lnTo>
                    <a:pt x="64" y="121"/>
                  </a:lnTo>
                  <a:lnTo>
                    <a:pt x="66" y="122"/>
                  </a:lnTo>
                  <a:lnTo>
                    <a:pt x="67" y="124"/>
                  </a:lnTo>
                  <a:lnTo>
                    <a:pt x="68" y="126"/>
                  </a:lnTo>
                  <a:lnTo>
                    <a:pt x="70" y="129"/>
                  </a:lnTo>
                  <a:lnTo>
                    <a:pt x="73" y="129"/>
                  </a:lnTo>
                  <a:lnTo>
                    <a:pt x="73" y="131"/>
                  </a:lnTo>
                  <a:lnTo>
                    <a:pt x="76" y="131"/>
                  </a:lnTo>
                  <a:lnTo>
                    <a:pt x="76" y="134"/>
                  </a:lnTo>
                  <a:lnTo>
                    <a:pt x="79" y="134"/>
                  </a:lnTo>
                  <a:lnTo>
                    <a:pt x="79" y="137"/>
                  </a:lnTo>
                  <a:lnTo>
                    <a:pt x="81" y="137"/>
                  </a:lnTo>
                  <a:lnTo>
                    <a:pt x="81" y="140"/>
                  </a:lnTo>
                  <a:lnTo>
                    <a:pt x="84" y="142"/>
                  </a:lnTo>
                  <a:lnTo>
                    <a:pt x="89" y="142"/>
                  </a:lnTo>
                  <a:lnTo>
                    <a:pt x="89" y="145"/>
                  </a:lnTo>
                  <a:lnTo>
                    <a:pt x="89" y="144"/>
                  </a:lnTo>
                  <a:lnTo>
                    <a:pt x="90" y="144"/>
                  </a:lnTo>
                  <a:lnTo>
                    <a:pt x="91" y="144"/>
                  </a:lnTo>
                  <a:lnTo>
                    <a:pt x="94" y="145"/>
                  </a:lnTo>
                  <a:lnTo>
                    <a:pt x="94" y="148"/>
                  </a:lnTo>
                  <a:lnTo>
                    <a:pt x="94" y="146"/>
                  </a:lnTo>
                  <a:lnTo>
                    <a:pt x="95" y="146"/>
                  </a:lnTo>
                  <a:lnTo>
                    <a:pt x="97" y="147"/>
                  </a:lnTo>
                  <a:lnTo>
                    <a:pt x="100" y="148"/>
                  </a:lnTo>
                  <a:lnTo>
                    <a:pt x="100" y="150"/>
                  </a:lnTo>
                  <a:lnTo>
                    <a:pt x="108" y="150"/>
                  </a:lnTo>
                  <a:lnTo>
                    <a:pt x="108" y="153"/>
                  </a:lnTo>
                  <a:lnTo>
                    <a:pt x="116" y="153"/>
                  </a:lnTo>
                  <a:lnTo>
                    <a:pt x="116" y="156"/>
                  </a:lnTo>
                  <a:lnTo>
                    <a:pt x="121" y="156"/>
                  </a:lnTo>
                  <a:lnTo>
                    <a:pt x="121" y="157"/>
                  </a:lnTo>
                  <a:lnTo>
                    <a:pt x="124" y="159"/>
                  </a:lnTo>
                  <a:lnTo>
                    <a:pt x="126" y="161"/>
                  </a:lnTo>
                  <a:lnTo>
                    <a:pt x="129" y="164"/>
                  </a:lnTo>
                  <a:lnTo>
                    <a:pt x="133" y="166"/>
                  </a:lnTo>
                  <a:lnTo>
                    <a:pt x="136" y="168"/>
                  </a:lnTo>
                  <a:lnTo>
                    <a:pt x="139" y="169"/>
                  </a:lnTo>
                  <a:lnTo>
                    <a:pt x="140" y="169"/>
                  </a:lnTo>
                  <a:lnTo>
                    <a:pt x="143" y="172"/>
                  </a:lnTo>
                  <a:lnTo>
                    <a:pt x="145" y="175"/>
                  </a:lnTo>
                  <a:lnTo>
                    <a:pt x="144" y="174"/>
                  </a:lnTo>
                  <a:lnTo>
                    <a:pt x="144" y="176"/>
                  </a:lnTo>
                  <a:lnTo>
                    <a:pt x="145" y="180"/>
                  </a:lnTo>
                  <a:lnTo>
                    <a:pt x="148" y="183"/>
                  </a:lnTo>
                  <a:lnTo>
                    <a:pt x="151" y="183"/>
                  </a:lnTo>
                  <a:lnTo>
                    <a:pt x="153" y="185"/>
                  </a:lnTo>
                  <a:lnTo>
                    <a:pt x="152" y="184"/>
                  </a:lnTo>
                  <a:lnTo>
                    <a:pt x="152" y="185"/>
                  </a:lnTo>
                  <a:lnTo>
                    <a:pt x="152" y="187"/>
                  </a:lnTo>
                  <a:lnTo>
                    <a:pt x="153" y="191"/>
                  </a:lnTo>
                  <a:lnTo>
                    <a:pt x="155" y="191"/>
                  </a:lnTo>
                  <a:lnTo>
                    <a:pt x="156" y="192"/>
                  </a:lnTo>
                  <a:lnTo>
                    <a:pt x="156" y="193"/>
                  </a:lnTo>
                  <a:lnTo>
                    <a:pt x="159" y="194"/>
                  </a:lnTo>
                  <a:lnTo>
                    <a:pt x="158" y="193"/>
                  </a:lnTo>
                  <a:lnTo>
                    <a:pt x="156" y="193"/>
                  </a:lnTo>
                  <a:lnTo>
                    <a:pt x="156" y="195"/>
                  </a:lnTo>
                  <a:lnTo>
                    <a:pt x="159" y="199"/>
                  </a:lnTo>
                  <a:lnTo>
                    <a:pt x="161" y="202"/>
                  </a:lnTo>
                  <a:lnTo>
                    <a:pt x="164" y="204"/>
                  </a:lnTo>
                  <a:lnTo>
                    <a:pt x="163" y="203"/>
                  </a:lnTo>
                  <a:lnTo>
                    <a:pt x="166" y="203"/>
                  </a:lnTo>
                  <a:lnTo>
                    <a:pt x="170" y="204"/>
                  </a:lnTo>
                  <a:lnTo>
                    <a:pt x="172" y="206"/>
                  </a:lnTo>
                  <a:lnTo>
                    <a:pt x="172" y="209"/>
                  </a:lnTo>
                  <a:lnTo>
                    <a:pt x="175" y="212"/>
                  </a:lnTo>
                  <a:lnTo>
                    <a:pt x="182" y="212"/>
                  </a:lnTo>
                  <a:lnTo>
                    <a:pt x="185" y="209"/>
                  </a:lnTo>
                  <a:lnTo>
                    <a:pt x="188" y="206"/>
                  </a:lnTo>
                  <a:lnTo>
                    <a:pt x="188" y="202"/>
                  </a:lnTo>
                  <a:lnTo>
                    <a:pt x="191" y="202"/>
                  </a:lnTo>
                  <a:lnTo>
                    <a:pt x="192" y="199"/>
                  </a:lnTo>
                  <a:lnTo>
                    <a:pt x="192" y="196"/>
                  </a:lnTo>
                  <a:lnTo>
                    <a:pt x="192" y="192"/>
                  </a:lnTo>
                  <a:lnTo>
                    <a:pt x="192" y="188"/>
                  </a:lnTo>
                  <a:lnTo>
                    <a:pt x="192" y="186"/>
                  </a:lnTo>
                  <a:lnTo>
                    <a:pt x="192" y="185"/>
                  </a:lnTo>
                  <a:lnTo>
                    <a:pt x="191" y="187"/>
                  </a:lnTo>
                  <a:lnTo>
                    <a:pt x="191" y="194"/>
                  </a:lnTo>
                  <a:lnTo>
                    <a:pt x="193" y="194"/>
                  </a:lnTo>
                  <a:lnTo>
                    <a:pt x="196" y="197"/>
                  </a:lnTo>
                  <a:lnTo>
                    <a:pt x="198" y="199"/>
                  </a:lnTo>
                  <a:lnTo>
                    <a:pt x="199" y="202"/>
                  </a:lnTo>
                  <a:lnTo>
                    <a:pt x="202" y="204"/>
                  </a:lnTo>
                  <a:lnTo>
                    <a:pt x="215" y="204"/>
                  </a:lnTo>
                  <a:lnTo>
                    <a:pt x="215" y="202"/>
                  </a:lnTo>
                  <a:lnTo>
                    <a:pt x="216" y="201"/>
                  </a:lnTo>
                  <a:lnTo>
                    <a:pt x="217" y="201"/>
                  </a:lnTo>
                  <a:lnTo>
                    <a:pt x="217" y="199"/>
                  </a:lnTo>
                  <a:lnTo>
                    <a:pt x="226" y="199"/>
                  </a:lnTo>
                  <a:lnTo>
                    <a:pt x="231" y="194"/>
                  </a:lnTo>
                  <a:lnTo>
                    <a:pt x="231" y="204"/>
                  </a:lnTo>
                  <a:lnTo>
                    <a:pt x="234" y="204"/>
                  </a:lnTo>
                  <a:lnTo>
                    <a:pt x="234" y="212"/>
                  </a:lnTo>
                  <a:lnTo>
                    <a:pt x="231" y="213"/>
                  </a:lnTo>
                  <a:lnTo>
                    <a:pt x="231" y="214"/>
                  </a:lnTo>
                  <a:lnTo>
                    <a:pt x="228" y="215"/>
                  </a:lnTo>
                  <a:lnTo>
                    <a:pt x="228" y="226"/>
                  </a:lnTo>
                  <a:lnTo>
                    <a:pt x="231" y="228"/>
                  </a:lnTo>
                  <a:lnTo>
                    <a:pt x="234" y="228"/>
                  </a:lnTo>
                  <a:lnTo>
                    <a:pt x="236" y="231"/>
                  </a:lnTo>
                  <a:lnTo>
                    <a:pt x="242" y="241"/>
                  </a:lnTo>
                  <a:lnTo>
                    <a:pt x="244" y="241"/>
                  </a:lnTo>
                  <a:lnTo>
                    <a:pt x="247" y="241"/>
                  </a:lnTo>
                  <a:lnTo>
                    <a:pt x="249" y="243"/>
                  </a:lnTo>
                  <a:lnTo>
                    <a:pt x="250" y="244"/>
                  </a:lnTo>
                  <a:lnTo>
                    <a:pt x="253" y="250"/>
                  </a:lnTo>
                  <a:lnTo>
                    <a:pt x="254" y="250"/>
                  </a:lnTo>
                  <a:lnTo>
                    <a:pt x="258" y="251"/>
                  </a:lnTo>
                  <a:lnTo>
                    <a:pt x="261" y="253"/>
                  </a:lnTo>
                  <a:lnTo>
                    <a:pt x="258" y="257"/>
                  </a:lnTo>
                  <a:lnTo>
                    <a:pt x="261" y="260"/>
                  </a:lnTo>
                  <a:lnTo>
                    <a:pt x="264" y="265"/>
                  </a:lnTo>
                  <a:lnTo>
                    <a:pt x="266" y="271"/>
                  </a:lnTo>
                  <a:lnTo>
                    <a:pt x="271" y="274"/>
                  </a:lnTo>
                  <a:lnTo>
                    <a:pt x="267" y="269"/>
                  </a:lnTo>
                  <a:lnTo>
                    <a:pt x="264" y="266"/>
                  </a:lnTo>
                  <a:lnTo>
                    <a:pt x="263" y="266"/>
                  </a:lnTo>
                  <a:lnTo>
                    <a:pt x="263" y="267"/>
                  </a:lnTo>
                  <a:lnTo>
                    <a:pt x="264" y="270"/>
                  </a:lnTo>
                  <a:lnTo>
                    <a:pt x="266" y="274"/>
                  </a:lnTo>
                  <a:lnTo>
                    <a:pt x="268" y="277"/>
                  </a:lnTo>
                  <a:lnTo>
                    <a:pt x="271" y="279"/>
                  </a:lnTo>
                  <a:lnTo>
                    <a:pt x="273" y="282"/>
                  </a:lnTo>
                  <a:lnTo>
                    <a:pt x="272" y="281"/>
                  </a:lnTo>
                  <a:lnTo>
                    <a:pt x="273" y="281"/>
                  </a:lnTo>
                  <a:lnTo>
                    <a:pt x="276" y="281"/>
                  </a:lnTo>
                  <a:lnTo>
                    <a:pt x="279" y="282"/>
                  </a:lnTo>
                  <a:lnTo>
                    <a:pt x="282" y="285"/>
                  </a:lnTo>
                  <a:lnTo>
                    <a:pt x="281" y="283"/>
                  </a:lnTo>
                  <a:lnTo>
                    <a:pt x="281" y="284"/>
                  </a:lnTo>
                  <a:lnTo>
                    <a:pt x="281" y="286"/>
                  </a:lnTo>
                  <a:lnTo>
                    <a:pt x="282" y="290"/>
                  </a:lnTo>
                  <a:lnTo>
                    <a:pt x="284" y="293"/>
                  </a:lnTo>
                  <a:lnTo>
                    <a:pt x="287" y="295"/>
                  </a:lnTo>
                  <a:lnTo>
                    <a:pt x="295" y="295"/>
                  </a:lnTo>
                  <a:lnTo>
                    <a:pt x="295" y="298"/>
                  </a:lnTo>
                  <a:lnTo>
                    <a:pt x="295" y="297"/>
                  </a:lnTo>
                  <a:lnTo>
                    <a:pt x="296" y="297"/>
                  </a:lnTo>
                  <a:lnTo>
                    <a:pt x="298" y="297"/>
                  </a:lnTo>
                  <a:lnTo>
                    <a:pt x="300" y="298"/>
                  </a:lnTo>
                  <a:lnTo>
                    <a:pt x="300" y="301"/>
                  </a:lnTo>
                  <a:lnTo>
                    <a:pt x="308" y="301"/>
                  </a:lnTo>
                  <a:lnTo>
                    <a:pt x="308" y="303"/>
                  </a:lnTo>
                  <a:lnTo>
                    <a:pt x="317" y="303"/>
                  </a:lnTo>
                  <a:lnTo>
                    <a:pt x="319" y="306"/>
                  </a:lnTo>
                  <a:lnTo>
                    <a:pt x="319" y="309"/>
                  </a:lnTo>
                  <a:lnTo>
                    <a:pt x="322" y="312"/>
                  </a:lnTo>
                  <a:lnTo>
                    <a:pt x="326" y="312"/>
                  </a:lnTo>
                  <a:lnTo>
                    <a:pt x="330" y="314"/>
                  </a:lnTo>
                  <a:lnTo>
                    <a:pt x="334" y="316"/>
                  </a:lnTo>
                  <a:lnTo>
                    <a:pt x="338" y="317"/>
                  </a:lnTo>
                  <a:lnTo>
                    <a:pt x="333" y="315"/>
                  </a:lnTo>
                  <a:lnTo>
                    <a:pt x="332" y="316"/>
                  </a:lnTo>
                  <a:lnTo>
                    <a:pt x="334" y="319"/>
                  </a:lnTo>
                  <a:lnTo>
                    <a:pt x="338" y="322"/>
                  </a:lnTo>
                  <a:lnTo>
                    <a:pt x="341" y="324"/>
                  </a:lnTo>
                  <a:lnTo>
                    <a:pt x="344" y="324"/>
                  </a:lnTo>
                  <a:lnTo>
                    <a:pt x="346" y="327"/>
                  </a:lnTo>
                  <a:lnTo>
                    <a:pt x="346" y="335"/>
                  </a:lnTo>
                  <a:lnTo>
                    <a:pt x="349" y="335"/>
                  </a:lnTo>
                  <a:lnTo>
                    <a:pt x="348" y="335"/>
                  </a:lnTo>
                  <a:lnTo>
                    <a:pt x="348" y="336"/>
                  </a:lnTo>
                  <a:lnTo>
                    <a:pt x="348" y="338"/>
                  </a:lnTo>
                  <a:lnTo>
                    <a:pt x="349" y="341"/>
                  </a:lnTo>
                  <a:lnTo>
                    <a:pt x="352" y="341"/>
                  </a:lnTo>
                  <a:lnTo>
                    <a:pt x="352" y="351"/>
                  </a:lnTo>
                  <a:lnTo>
                    <a:pt x="354" y="354"/>
                  </a:lnTo>
                  <a:lnTo>
                    <a:pt x="357" y="354"/>
                  </a:lnTo>
                  <a:lnTo>
                    <a:pt x="357" y="357"/>
                  </a:lnTo>
                  <a:lnTo>
                    <a:pt x="359" y="357"/>
                  </a:lnTo>
                  <a:lnTo>
                    <a:pt x="362" y="359"/>
                  </a:lnTo>
                  <a:lnTo>
                    <a:pt x="362" y="365"/>
                  </a:lnTo>
                  <a:lnTo>
                    <a:pt x="364" y="365"/>
                  </a:lnTo>
                  <a:lnTo>
                    <a:pt x="364" y="378"/>
                  </a:lnTo>
                  <a:lnTo>
                    <a:pt x="362" y="378"/>
                  </a:lnTo>
                  <a:lnTo>
                    <a:pt x="362" y="389"/>
                  </a:lnTo>
                  <a:lnTo>
                    <a:pt x="359" y="389"/>
                  </a:lnTo>
                  <a:lnTo>
                    <a:pt x="359" y="391"/>
                  </a:lnTo>
                  <a:lnTo>
                    <a:pt x="358" y="394"/>
                  </a:lnTo>
                  <a:lnTo>
                    <a:pt x="358" y="398"/>
                  </a:lnTo>
                  <a:lnTo>
                    <a:pt x="359" y="403"/>
                  </a:lnTo>
                  <a:lnTo>
                    <a:pt x="359" y="408"/>
                  </a:lnTo>
                  <a:lnTo>
                    <a:pt x="359" y="412"/>
                  </a:lnTo>
                  <a:lnTo>
                    <a:pt x="359" y="416"/>
                  </a:lnTo>
                  <a:lnTo>
                    <a:pt x="359" y="419"/>
                  </a:lnTo>
                  <a:lnTo>
                    <a:pt x="357" y="419"/>
                  </a:lnTo>
                  <a:lnTo>
                    <a:pt x="357" y="420"/>
                  </a:lnTo>
                  <a:lnTo>
                    <a:pt x="356" y="421"/>
                  </a:lnTo>
                  <a:lnTo>
                    <a:pt x="354" y="422"/>
                  </a:lnTo>
                  <a:lnTo>
                    <a:pt x="354" y="430"/>
                  </a:lnTo>
                  <a:lnTo>
                    <a:pt x="352" y="430"/>
                  </a:lnTo>
                  <a:lnTo>
                    <a:pt x="351" y="432"/>
                  </a:lnTo>
                  <a:lnTo>
                    <a:pt x="350" y="435"/>
                  </a:lnTo>
                  <a:lnTo>
                    <a:pt x="351" y="440"/>
                  </a:lnTo>
                  <a:lnTo>
                    <a:pt x="352" y="444"/>
                  </a:lnTo>
                  <a:lnTo>
                    <a:pt x="352" y="449"/>
                  </a:lnTo>
                  <a:lnTo>
                    <a:pt x="352" y="453"/>
                  </a:lnTo>
                  <a:lnTo>
                    <a:pt x="352" y="457"/>
                  </a:lnTo>
                  <a:lnTo>
                    <a:pt x="352" y="459"/>
                  </a:lnTo>
                  <a:lnTo>
                    <a:pt x="349" y="459"/>
                  </a:lnTo>
                  <a:lnTo>
                    <a:pt x="349" y="465"/>
                  </a:lnTo>
                  <a:lnTo>
                    <a:pt x="346" y="467"/>
                  </a:lnTo>
                  <a:lnTo>
                    <a:pt x="344" y="467"/>
                  </a:lnTo>
                  <a:lnTo>
                    <a:pt x="341" y="469"/>
                  </a:lnTo>
                  <a:lnTo>
                    <a:pt x="341" y="494"/>
                  </a:lnTo>
                  <a:lnTo>
                    <a:pt x="337" y="495"/>
                  </a:lnTo>
                  <a:lnTo>
                    <a:pt x="336" y="497"/>
                  </a:lnTo>
                  <a:lnTo>
                    <a:pt x="334" y="498"/>
                  </a:lnTo>
                  <a:lnTo>
                    <a:pt x="333" y="499"/>
                  </a:lnTo>
                  <a:lnTo>
                    <a:pt x="334" y="497"/>
                  </a:lnTo>
                  <a:lnTo>
                    <a:pt x="334" y="498"/>
                  </a:lnTo>
                  <a:lnTo>
                    <a:pt x="334" y="501"/>
                  </a:lnTo>
                  <a:lnTo>
                    <a:pt x="333" y="505"/>
                  </a:lnTo>
                  <a:lnTo>
                    <a:pt x="330" y="505"/>
                  </a:lnTo>
                  <a:lnTo>
                    <a:pt x="330" y="506"/>
                  </a:lnTo>
                  <a:lnTo>
                    <a:pt x="330" y="507"/>
                  </a:lnTo>
                  <a:lnTo>
                    <a:pt x="327" y="507"/>
                  </a:lnTo>
                  <a:lnTo>
                    <a:pt x="327" y="516"/>
                  </a:lnTo>
                  <a:lnTo>
                    <a:pt x="331" y="517"/>
                  </a:lnTo>
                  <a:lnTo>
                    <a:pt x="333" y="520"/>
                  </a:lnTo>
                  <a:lnTo>
                    <a:pt x="333" y="523"/>
                  </a:lnTo>
                  <a:lnTo>
                    <a:pt x="333" y="526"/>
                  </a:lnTo>
                  <a:lnTo>
                    <a:pt x="335" y="526"/>
                  </a:lnTo>
                  <a:lnTo>
                    <a:pt x="335" y="534"/>
                  </a:lnTo>
                  <a:lnTo>
                    <a:pt x="338" y="534"/>
                  </a:lnTo>
                  <a:lnTo>
                    <a:pt x="337" y="534"/>
                  </a:lnTo>
                  <a:lnTo>
                    <a:pt x="337" y="535"/>
                  </a:lnTo>
                  <a:lnTo>
                    <a:pt x="337" y="536"/>
                  </a:lnTo>
                  <a:lnTo>
                    <a:pt x="338" y="540"/>
                  </a:lnTo>
                  <a:lnTo>
                    <a:pt x="341" y="540"/>
                  </a:lnTo>
                  <a:lnTo>
                    <a:pt x="341" y="545"/>
                  </a:lnTo>
                  <a:lnTo>
                    <a:pt x="345" y="545"/>
                  </a:lnTo>
                  <a:lnTo>
                    <a:pt x="348" y="545"/>
                  </a:lnTo>
                  <a:lnTo>
                    <a:pt x="350" y="545"/>
                  </a:lnTo>
                  <a:lnTo>
                    <a:pt x="354" y="545"/>
                  </a:lnTo>
                  <a:lnTo>
                    <a:pt x="355" y="547"/>
                  </a:lnTo>
                  <a:lnTo>
                    <a:pt x="358" y="549"/>
                  </a:lnTo>
                  <a:lnTo>
                    <a:pt x="361" y="550"/>
                  </a:lnTo>
                  <a:lnTo>
                    <a:pt x="364" y="551"/>
                  </a:lnTo>
                  <a:lnTo>
                    <a:pt x="364" y="554"/>
                  </a:lnTo>
                  <a:lnTo>
                    <a:pt x="365" y="555"/>
                  </a:lnTo>
                  <a:lnTo>
                    <a:pt x="365" y="556"/>
                  </a:lnTo>
                  <a:lnTo>
                    <a:pt x="366" y="559"/>
                  </a:lnTo>
                  <a:lnTo>
                    <a:pt x="370" y="563"/>
                  </a:lnTo>
                  <a:lnTo>
                    <a:pt x="373" y="566"/>
                  </a:lnTo>
                  <a:lnTo>
                    <a:pt x="373" y="569"/>
                  </a:lnTo>
                  <a:lnTo>
                    <a:pt x="375" y="569"/>
                  </a:lnTo>
                  <a:lnTo>
                    <a:pt x="378" y="572"/>
                  </a:lnTo>
                  <a:lnTo>
                    <a:pt x="379" y="574"/>
                  </a:lnTo>
                  <a:lnTo>
                    <a:pt x="380" y="576"/>
                  </a:lnTo>
                  <a:lnTo>
                    <a:pt x="380" y="578"/>
                  </a:lnTo>
                  <a:lnTo>
                    <a:pt x="381" y="580"/>
                  </a:lnTo>
                  <a:lnTo>
                    <a:pt x="384" y="583"/>
                  </a:lnTo>
                  <a:lnTo>
                    <a:pt x="386" y="583"/>
                  </a:lnTo>
                  <a:lnTo>
                    <a:pt x="386" y="585"/>
                  </a:lnTo>
                  <a:lnTo>
                    <a:pt x="389" y="585"/>
                  </a:lnTo>
                  <a:lnTo>
                    <a:pt x="389" y="587"/>
                  </a:lnTo>
                  <a:lnTo>
                    <a:pt x="391" y="590"/>
                  </a:lnTo>
                  <a:lnTo>
                    <a:pt x="399" y="590"/>
                  </a:lnTo>
                  <a:lnTo>
                    <a:pt x="399" y="593"/>
                  </a:lnTo>
                  <a:lnTo>
                    <a:pt x="405" y="593"/>
                  </a:lnTo>
                  <a:lnTo>
                    <a:pt x="402" y="593"/>
                  </a:lnTo>
                  <a:lnTo>
                    <a:pt x="403" y="594"/>
                  </a:lnTo>
                  <a:lnTo>
                    <a:pt x="404" y="596"/>
                  </a:lnTo>
                  <a:lnTo>
                    <a:pt x="405" y="598"/>
                  </a:lnTo>
                  <a:lnTo>
                    <a:pt x="407" y="599"/>
                  </a:lnTo>
                  <a:lnTo>
                    <a:pt x="409" y="600"/>
                  </a:lnTo>
                  <a:lnTo>
                    <a:pt x="410" y="602"/>
                  </a:lnTo>
                  <a:lnTo>
                    <a:pt x="410" y="604"/>
                  </a:lnTo>
                  <a:lnTo>
                    <a:pt x="413" y="606"/>
                  </a:lnTo>
                  <a:lnTo>
                    <a:pt x="415" y="607"/>
                  </a:lnTo>
                  <a:lnTo>
                    <a:pt x="417" y="608"/>
                  </a:lnTo>
                  <a:lnTo>
                    <a:pt x="419" y="609"/>
                  </a:lnTo>
                  <a:lnTo>
                    <a:pt x="421" y="609"/>
                  </a:lnTo>
                  <a:lnTo>
                    <a:pt x="422" y="612"/>
                  </a:lnTo>
                  <a:lnTo>
                    <a:pt x="424" y="613"/>
                  </a:lnTo>
                  <a:lnTo>
                    <a:pt x="428" y="614"/>
                  </a:lnTo>
                  <a:lnTo>
                    <a:pt x="432" y="615"/>
                  </a:lnTo>
                  <a:lnTo>
                    <a:pt x="432" y="617"/>
                  </a:lnTo>
                  <a:lnTo>
                    <a:pt x="433" y="619"/>
                  </a:lnTo>
                  <a:lnTo>
                    <a:pt x="434" y="620"/>
                  </a:lnTo>
                  <a:lnTo>
                    <a:pt x="435" y="623"/>
                  </a:lnTo>
                  <a:lnTo>
                    <a:pt x="436" y="623"/>
                  </a:lnTo>
                  <a:lnTo>
                    <a:pt x="439" y="624"/>
                  </a:lnTo>
                  <a:lnTo>
                    <a:pt x="440" y="625"/>
                  </a:lnTo>
                  <a:lnTo>
                    <a:pt x="443" y="625"/>
                  </a:lnTo>
                  <a:lnTo>
                    <a:pt x="440" y="624"/>
                  </a:lnTo>
                  <a:lnTo>
                    <a:pt x="439" y="625"/>
                  </a:lnTo>
                  <a:lnTo>
                    <a:pt x="440" y="627"/>
                  </a:lnTo>
                  <a:lnTo>
                    <a:pt x="443" y="631"/>
                  </a:lnTo>
                  <a:lnTo>
                    <a:pt x="445" y="634"/>
                  </a:lnTo>
                  <a:lnTo>
                    <a:pt x="448" y="636"/>
                  </a:lnTo>
                  <a:lnTo>
                    <a:pt x="447" y="635"/>
                  </a:lnTo>
                  <a:lnTo>
                    <a:pt x="450" y="636"/>
                  </a:lnTo>
                  <a:lnTo>
                    <a:pt x="453" y="636"/>
                  </a:lnTo>
                  <a:lnTo>
                    <a:pt x="454" y="639"/>
                  </a:lnTo>
                  <a:lnTo>
                    <a:pt x="455" y="639"/>
                  </a:lnTo>
                  <a:lnTo>
                    <a:pt x="455" y="642"/>
                  </a:lnTo>
                  <a:lnTo>
                    <a:pt x="458" y="642"/>
                  </a:lnTo>
                  <a:lnTo>
                    <a:pt x="460" y="643"/>
                  </a:lnTo>
                  <a:lnTo>
                    <a:pt x="462" y="643"/>
                  </a:lnTo>
                  <a:lnTo>
                    <a:pt x="464" y="644"/>
                  </a:lnTo>
                  <a:lnTo>
                    <a:pt x="466" y="647"/>
                  </a:lnTo>
                  <a:lnTo>
                    <a:pt x="466" y="650"/>
                  </a:lnTo>
                  <a:lnTo>
                    <a:pt x="469" y="650"/>
                  </a:lnTo>
                  <a:lnTo>
                    <a:pt x="469" y="652"/>
                  </a:lnTo>
                  <a:lnTo>
                    <a:pt x="472" y="652"/>
                  </a:lnTo>
                  <a:lnTo>
                    <a:pt x="472" y="655"/>
                  </a:lnTo>
                  <a:lnTo>
                    <a:pt x="475" y="655"/>
                  </a:lnTo>
                  <a:lnTo>
                    <a:pt x="475" y="658"/>
                  </a:lnTo>
                  <a:lnTo>
                    <a:pt x="477" y="661"/>
                  </a:lnTo>
                  <a:lnTo>
                    <a:pt x="485" y="661"/>
                  </a:lnTo>
                  <a:lnTo>
                    <a:pt x="488" y="663"/>
                  </a:lnTo>
                  <a:lnTo>
                    <a:pt x="490" y="666"/>
                  </a:lnTo>
                  <a:lnTo>
                    <a:pt x="490" y="676"/>
                  </a:lnTo>
                  <a:lnTo>
                    <a:pt x="494" y="677"/>
                  </a:lnTo>
                  <a:lnTo>
                    <a:pt x="499" y="678"/>
                  </a:lnTo>
                  <a:lnTo>
                    <a:pt x="504" y="680"/>
                  </a:lnTo>
                  <a:lnTo>
                    <a:pt x="508" y="681"/>
                  </a:lnTo>
                  <a:lnTo>
                    <a:pt x="513" y="684"/>
                  </a:lnTo>
                  <a:lnTo>
                    <a:pt x="517" y="685"/>
                  </a:lnTo>
                  <a:lnTo>
                    <a:pt x="520" y="687"/>
                  </a:lnTo>
                  <a:lnTo>
                    <a:pt x="523" y="687"/>
                  </a:lnTo>
                  <a:lnTo>
                    <a:pt x="523" y="708"/>
                  </a:lnTo>
                  <a:lnTo>
                    <a:pt x="525" y="709"/>
                  </a:lnTo>
                  <a:lnTo>
                    <a:pt x="526" y="710"/>
                  </a:lnTo>
                  <a:lnTo>
                    <a:pt x="526" y="711"/>
                  </a:lnTo>
                  <a:lnTo>
                    <a:pt x="528" y="711"/>
                  </a:lnTo>
                  <a:lnTo>
                    <a:pt x="527" y="710"/>
                  </a:lnTo>
                  <a:lnTo>
                    <a:pt x="526" y="711"/>
                  </a:lnTo>
                  <a:lnTo>
                    <a:pt x="526" y="713"/>
                  </a:lnTo>
                  <a:lnTo>
                    <a:pt x="528" y="716"/>
                  </a:lnTo>
                  <a:lnTo>
                    <a:pt x="531" y="719"/>
                  </a:lnTo>
                  <a:lnTo>
                    <a:pt x="534" y="719"/>
                  </a:lnTo>
                  <a:lnTo>
                    <a:pt x="537" y="722"/>
                  </a:lnTo>
                  <a:lnTo>
                    <a:pt x="537" y="727"/>
                  </a:lnTo>
                  <a:lnTo>
                    <a:pt x="539" y="727"/>
                  </a:lnTo>
                  <a:lnTo>
                    <a:pt x="539" y="733"/>
                  </a:lnTo>
                  <a:lnTo>
                    <a:pt x="541" y="733"/>
                  </a:lnTo>
                  <a:lnTo>
                    <a:pt x="542" y="734"/>
                  </a:lnTo>
                  <a:lnTo>
                    <a:pt x="542" y="735"/>
                  </a:lnTo>
                  <a:lnTo>
                    <a:pt x="544" y="735"/>
                  </a:lnTo>
                  <a:lnTo>
                    <a:pt x="543" y="734"/>
                  </a:lnTo>
                  <a:lnTo>
                    <a:pt x="542" y="735"/>
                  </a:lnTo>
                  <a:lnTo>
                    <a:pt x="542" y="737"/>
                  </a:lnTo>
                  <a:lnTo>
                    <a:pt x="544" y="741"/>
                  </a:lnTo>
                  <a:lnTo>
                    <a:pt x="546" y="744"/>
                  </a:lnTo>
                  <a:lnTo>
                    <a:pt x="549" y="744"/>
                  </a:lnTo>
                  <a:lnTo>
                    <a:pt x="549" y="746"/>
                  </a:lnTo>
                  <a:lnTo>
                    <a:pt x="552" y="749"/>
                  </a:lnTo>
                  <a:lnTo>
                    <a:pt x="557" y="749"/>
                  </a:lnTo>
                  <a:lnTo>
                    <a:pt x="557" y="752"/>
                  </a:lnTo>
                  <a:lnTo>
                    <a:pt x="566" y="752"/>
                  </a:lnTo>
                  <a:lnTo>
                    <a:pt x="566" y="754"/>
                  </a:lnTo>
                  <a:lnTo>
                    <a:pt x="576" y="757"/>
                  </a:lnTo>
                  <a:lnTo>
                    <a:pt x="579" y="760"/>
                  </a:lnTo>
                  <a:lnTo>
                    <a:pt x="581" y="773"/>
                  </a:lnTo>
                  <a:lnTo>
                    <a:pt x="581" y="767"/>
                  </a:lnTo>
                  <a:lnTo>
                    <a:pt x="582" y="767"/>
                  </a:lnTo>
                  <a:lnTo>
                    <a:pt x="584" y="770"/>
                  </a:lnTo>
                  <a:lnTo>
                    <a:pt x="587" y="773"/>
                  </a:lnTo>
                  <a:lnTo>
                    <a:pt x="589" y="776"/>
                  </a:lnTo>
                  <a:lnTo>
                    <a:pt x="589" y="797"/>
                  </a:lnTo>
                  <a:lnTo>
                    <a:pt x="592" y="800"/>
                  </a:lnTo>
                  <a:lnTo>
                    <a:pt x="595" y="800"/>
                  </a:lnTo>
                  <a:lnTo>
                    <a:pt x="598" y="802"/>
                  </a:lnTo>
                  <a:lnTo>
                    <a:pt x="598" y="805"/>
                  </a:lnTo>
                  <a:lnTo>
                    <a:pt x="598" y="807"/>
                  </a:lnTo>
                  <a:lnTo>
                    <a:pt x="598" y="810"/>
                  </a:lnTo>
                  <a:lnTo>
                    <a:pt x="598" y="813"/>
                  </a:lnTo>
                  <a:lnTo>
                    <a:pt x="598" y="816"/>
                  </a:lnTo>
                  <a:lnTo>
                    <a:pt x="598" y="818"/>
                  </a:lnTo>
                  <a:lnTo>
                    <a:pt x="598" y="821"/>
                  </a:lnTo>
                  <a:lnTo>
                    <a:pt x="599" y="823"/>
                  </a:lnTo>
                  <a:lnTo>
                    <a:pt x="598" y="829"/>
                  </a:lnTo>
                  <a:lnTo>
                    <a:pt x="598" y="837"/>
                  </a:lnTo>
                  <a:lnTo>
                    <a:pt x="598" y="834"/>
                  </a:lnTo>
                  <a:lnTo>
                    <a:pt x="598" y="835"/>
                  </a:lnTo>
                  <a:lnTo>
                    <a:pt x="600" y="836"/>
                  </a:lnTo>
                  <a:lnTo>
                    <a:pt x="603" y="837"/>
                  </a:lnTo>
                  <a:lnTo>
                    <a:pt x="606" y="840"/>
                  </a:lnTo>
                  <a:lnTo>
                    <a:pt x="606" y="845"/>
                  </a:lnTo>
                  <a:lnTo>
                    <a:pt x="608" y="845"/>
                  </a:lnTo>
                  <a:lnTo>
                    <a:pt x="607" y="845"/>
                  </a:lnTo>
                  <a:lnTo>
                    <a:pt x="607" y="846"/>
                  </a:lnTo>
                  <a:lnTo>
                    <a:pt x="607" y="848"/>
                  </a:lnTo>
                  <a:lnTo>
                    <a:pt x="608" y="851"/>
                  </a:lnTo>
                  <a:lnTo>
                    <a:pt x="611" y="851"/>
                  </a:lnTo>
                  <a:lnTo>
                    <a:pt x="611" y="853"/>
                  </a:lnTo>
                  <a:lnTo>
                    <a:pt x="611" y="857"/>
                  </a:lnTo>
                  <a:lnTo>
                    <a:pt x="610" y="861"/>
                  </a:lnTo>
                  <a:lnTo>
                    <a:pt x="610" y="865"/>
                  </a:lnTo>
                  <a:lnTo>
                    <a:pt x="610" y="868"/>
                  </a:lnTo>
                  <a:lnTo>
                    <a:pt x="612" y="871"/>
                  </a:lnTo>
                  <a:lnTo>
                    <a:pt x="613" y="873"/>
                  </a:lnTo>
                  <a:lnTo>
                    <a:pt x="614" y="875"/>
                  </a:lnTo>
                  <a:lnTo>
                    <a:pt x="617" y="878"/>
                  </a:lnTo>
                  <a:lnTo>
                    <a:pt x="622" y="878"/>
                  </a:lnTo>
                  <a:lnTo>
                    <a:pt x="622" y="880"/>
                  </a:lnTo>
                  <a:lnTo>
                    <a:pt x="640" y="880"/>
                  </a:lnTo>
                  <a:lnTo>
                    <a:pt x="641" y="878"/>
                  </a:lnTo>
                  <a:lnTo>
                    <a:pt x="642" y="878"/>
                  </a:lnTo>
                  <a:lnTo>
                    <a:pt x="642" y="877"/>
                  </a:lnTo>
                  <a:lnTo>
                    <a:pt x="643" y="875"/>
                  </a:lnTo>
                  <a:lnTo>
                    <a:pt x="642" y="876"/>
                  </a:lnTo>
                  <a:lnTo>
                    <a:pt x="642" y="877"/>
                  </a:lnTo>
                  <a:lnTo>
                    <a:pt x="645" y="877"/>
                  </a:lnTo>
                  <a:lnTo>
                    <a:pt x="648" y="875"/>
                  </a:lnTo>
                  <a:lnTo>
                    <a:pt x="649" y="873"/>
                  </a:lnTo>
                  <a:lnTo>
                    <a:pt x="650" y="873"/>
                  </a:lnTo>
                  <a:lnTo>
                    <a:pt x="651" y="872"/>
                  </a:lnTo>
                  <a:lnTo>
                    <a:pt x="651" y="870"/>
                  </a:lnTo>
                  <a:lnTo>
                    <a:pt x="657" y="870"/>
                  </a:lnTo>
                  <a:lnTo>
                    <a:pt x="657" y="867"/>
                  </a:lnTo>
                  <a:lnTo>
                    <a:pt x="661" y="867"/>
                  </a:lnTo>
                  <a:lnTo>
                    <a:pt x="663" y="866"/>
                  </a:lnTo>
                  <a:lnTo>
                    <a:pt x="664" y="864"/>
                  </a:lnTo>
                  <a:lnTo>
                    <a:pt x="666" y="862"/>
                  </a:lnTo>
                  <a:lnTo>
                    <a:pt x="667" y="859"/>
                  </a:lnTo>
                  <a:lnTo>
                    <a:pt x="670" y="858"/>
                  </a:lnTo>
                  <a:lnTo>
                    <a:pt x="670" y="857"/>
                  </a:lnTo>
                  <a:lnTo>
                    <a:pt x="672" y="856"/>
                  </a:lnTo>
                  <a:lnTo>
                    <a:pt x="672" y="858"/>
                  </a:lnTo>
                  <a:lnTo>
                    <a:pt x="671" y="856"/>
                  </a:lnTo>
                  <a:lnTo>
                    <a:pt x="670" y="854"/>
                  </a:lnTo>
                  <a:lnTo>
                    <a:pt x="672" y="851"/>
                  </a:lnTo>
                  <a:lnTo>
                    <a:pt x="672" y="855"/>
                  </a:lnTo>
                  <a:lnTo>
                    <a:pt x="671" y="856"/>
                  </a:lnTo>
                  <a:lnTo>
                    <a:pt x="672" y="854"/>
                  </a:lnTo>
                  <a:lnTo>
                    <a:pt x="678" y="851"/>
                  </a:lnTo>
                  <a:lnTo>
                    <a:pt x="680" y="848"/>
                  </a:lnTo>
                  <a:lnTo>
                    <a:pt x="680" y="845"/>
                  </a:lnTo>
                  <a:lnTo>
                    <a:pt x="683" y="845"/>
                  </a:lnTo>
                  <a:lnTo>
                    <a:pt x="683" y="843"/>
                  </a:lnTo>
                  <a:lnTo>
                    <a:pt x="686" y="843"/>
                  </a:lnTo>
                  <a:lnTo>
                    <a:pt x="686" y="840"/>
                  </a:lnTo>
                  <a:lnTo>
                    <a:pt x="689" y="840"/>
                  </a:lnTo>
                  <a:lnTo>
                    <a:pt x="689" y="837"/>
                  </a:lnTo>
                  <a:lnTo>
                    <a:pt x="691" y="837"/>
                  </a:lnTo>
                  <a:lnTo>
                    <a:pt x="691" y="835"/>
                  </a:lnTo>
                  <a:lnTo>
                    <a:pt x="694" y="835"/>
                  </a:lnTo>
                  <a:lnTo>
                    <a:pt x="694" y="832"/>
                  </a:lnTo>
                  <a:lnTo>
                    <a:pt x="697" y="832"/>
                  </a:lnTo>
                  <a:lnTo>
                    <a:pt x="697" y="829"/>
                  </a:lnTo>
                  <a:lnTo>
                    <a:pt x="699" y="829"/>
                  </a:lnTo>
                  <a:lnTo>
                    <a:pt x="702" y="826"/>
                  </a:lnTo>
                  <a:lnTo>
                    <a:pt x="702" y="821"/>
                  </a:lnTo>
                  <a:lnTo>
                    <a:pt x="705" y="821"/>
                  </a:lnTo>
                  <a:lnTo>
                    <a:pt x="705" y="816"/>
                  </a:lnTo>
                  <a:lnTo>
                    <a:pt x="707" y="816"/>
                  </a:lnTo>
                  <a:lnTo>
                    <a:pt x="708" y="814"/>
                  </a:lnTo>
                  <a:lnTo>
                    <a:pt x="710" y="813"/>
                  </a:lnTo>
                  <a:lnTo>
                    <a:pt x="710" y="809"/>
                  </a:lnTo>
                  <a:lnTo>
                    <a:pt x="709" y="804"/>
                  </a:lnTo>
                  <a:lnTo>
                    <a:pt x="709" y="799"/>
                  </a:lnTo>
                  <a:lnTo>
                    <a:pt x="708" y="795"/>
                  </a:lnTo>
                  <a:lnTo>
                    <a:pt x="707" y="791"/>
                  </a:lnTo>
                  <a:lnTo>
                    <a:pt x="706" y="787"/>
                  </a:lnTo>
                  <a:lnTo>
                    <a:pt x="706" y="783"/>
                  </a:lnTo>
                  <a:lnTo>
                    <a:pt x="706" y="779"/>
                  </a:lnTo>
                  <a:lnTo>
                    <a:pt x="704" y="779"/>
                  </a:lnTo>
                  <a:lnTo>
                    <a:pt x="701" y="779"/>
                  </a:lnTo>
                  <a:lnTo>
                    <a:pt x="697" y="778"/>
                  </a:lnTo>
                  <a:lnTo>
                    <a:pt x="693" y="776"/>
                  </a:lnTo>
                  <a:lnTo>
                    <a:pt x="689" y="774"/>
                  </a:lnTo>
                  <a:lnTo>
                    <a:pt x="686" y="772"/>
                  </a:lnTo>
                  <a:lnTo>
                    <a:pt x="684" y="769"/>
                  </a:lnTo>
                  <a:lnTo>
                    <a:pt x="683" y="765"/>
                  </a:lnTo>
                  <a:lnTo>
                    <a:pt x="690" y="768"/>
                  </a:lnTo>
                  <a:lnTo>
                    <a:pt x="694" y="770"/>
                  </a:lnTo>
                  <a:lnTo>
                    <a:pt x="694" y="771"/>
                  </a:lnTo>
                  <a:lnTo>
                    <a:pt x="692" y="772"/>
                  </a:lnTo>
                  <a:lnTo>
                    <a:pt x="689" y="772"/>
                  </a:lnTo>
                  <a:lnTo>
                    <a:pt x="685" y="771"/>
                  </a:lnTo>
                  <a:lnTo>
                    <a:pt x="681" y="768"/>
                  </a:lnTo>
                  <a:lnTo>
                    <a:pt x="678" y="765"/>
                  </a:lnTo>
                  <a:lnTo>
                    <a:pt x="675" y="762"/>
                  </a:lnTo>
                  <a:lnTo>
                    <a:pt x="672" y="760"/>
                  </a:lnTo>
                  <a:lnTo>
                    <a:pt x="672" y="754"/>
                  </a:lnTo>
                  <a:lnTo>
                    <a:pt x="670" y="754"/>
                  </a:lnTo>
                  <a:lnTo>
                    <a:pt x="670" y="746"/>
                  </a:lnTo>
                  <a:lnTo>
                    <a:pt x="667" y="746"/>
                  </a:lnTo>
                  <a:lnTo>
                    <a:pt x="667" y="744"/>
                  </a:lnTo>
                  <a:lnTo>
                    <a:pt x="667" y="741"/>
                  </a:lnTo>
                  <a:lnTo>
                    <a:pt x="667" y="739"/>
                  </a:lnTo>
                  <a:lnTo>
                    <a:pt x="668" y="736"/>
                  </a:lnTo>
                  <a:lnTo>
                    <a:pt x="668" y="733"/>
                  </a:lnTo>
                  <a:lnTo>
                    <a:pt x="670" y="731"/>
                  </a:lnTo>
                  <a:lnTo>
                    <a:pt x="670" y="729"/>
                  </a:lnTo>
                  <a:lnTo>
                    <a:pt x="669" y="728"/>
                  </a:lnTo>
                  <a:lnTo>
                    <a:pt x="661" y="706"/>
                  </a:lnTo>
                  <a:lnTo>
                    <a:pt x="659" y="703"/>
                  </a:lnTo>
                  <a:lnTo>
                    <a:pt x="660" y="704"/>
                  </a:lnTo>
                  <a:lnTo>
                    <a:pt x="659" y="704"/>
                  </a:lnTo>
                  <a:lnTo>
                    <a:pt x="657" y="704"/>
                  </a:lnTo>
                  <a:lnTo>
                    <a:pt x="654" y="703"/>
                  </a:lnTo>
                  <a:lnTo>
                    <a:pt x="653" y="702"/>
                  </a:lnTo>
                  <a:lnTo>
                    <a:pt x="652" y="700"/>
                  </a:lnTo>
                  <a:lnTo>
                    <a:pt x="651" y="699"/>
                  </a:lnTo>
                  <a:lnTo>
                    <a:pt x="648" y="698"/>
                  </a:lnTo>
                  <a:lnTo>
                    <a:pt x="651" y="699"/>
                  </a:lnTo>
                  <a:lnTo>
                    <a:pt x="652" y="699"/>
                  </a:lnTo>
                  <a:lnTo>
                    <a:pt x="651" y="696"/>
                  </a:lnTo>
                  <a:lnTo>
                    <a:pt x="648" y="693"/>
                  </a:lnTo>
                  <a:lnTo>
                    <a:pt x="646" y="690"/>
                  </a:lnTo>
                  <a:lnTo>
                    <a:pt x="643" y="687"/>
                  </a:lnTo>
                  <a:lnTo>
                    <a:pt x="644" y="688"/>
                  </a:lnTo>
                  <a:lnTo>
                    <a:pt x="641" y="688"/>
                  </a:lnTo>
                  <a:lnTo>
                    <a:pt x="637" y="687"/>
                  </a:lnTo>
                  <a:lnTo>
                    <a:pt x="642" y="688"/>
                  </a:lnTo>
                  <a:lnTo>
                    <a:pt x="641" y="685"/>
                  </a:lnTo>
                  <a:lnTo>
                    <a:pt x="637" y="682"/>
                  </a:lnTo>
                  <a:lnTo>
                    <a:pt x="635" y="679"/>
                  </a:lnTo>
                  <a:lnTo>
                    <a:pt x="632" y="679"/>
                  </a:lnTo>
                  <a:lnTo>
                    <a:pt x="632" y="676"/>
                  </a:lnTo>
                  <a:lnTo>
                    <a:pt x="630" y="674"/>
                  </a:lnTo>
                  <a:lnTo>
                    <a:pt x="631" y="675"/>
                  </a:lnTo>
                  <a:lnTo>
                    <a:pt x="630" y="674"/>
                  </a:lnTo>
                  <a:lnTo>
                    <a:pt x="628" y="674"/>
                  </a:lnTo>
                  <a:lnTo>
                    <a:pt x="625" y="674"/>
                  </a:lnTo>
                  <a:lnTo>
                    <a:pt x="625" y="666"/>
                  </a:lnTo>
                  <a:lnTo>
                    <a:pt x="625" y="669"/>
                  </a:lnTo>
                  <a:lnTo>
                    <a:pt x="624" y="669"/>
                  </a:lnTo>
                  <a:lnTo>
                    <a:pt x="622" y="667"/>
                  </a:lnTo>
                  <a:lnTo>
                    <a:pt x="619" y="666"/>
                  </a:lnTo>
                  <a:lnTo>
                    <a:pt x="619" y="661"/>
                  </a:lnTo>
                  <a:lnTo>
                    <a:pt x="617" y="661"/>
                  </a:lnTo>
                  <a:lnTo>
                    <a:pt x="618" y="661"/>
                  </a:lnTo>
                  <a:lnTo>
                    <a:pt x="618" y="660"/>
                  </a:lnTo>
                  <a:lnTo>
                    <a:pt x="617" y="658"/>
                  </a:lnTo>
                  <a:lnTo>
                    <a:pt x="617" y="655"/>
                  </a:lnTo>
                  <a:lnTo>
                    <a:pt x="614" y="655"/>
                  </a:lnTo>
                  <a:lnTo>
                    <a:pt x="614" y="647"/>
                  </a:lnTo>
                  <a:lnTo>
                    <a:pt x="611" y="644"/>
                  </a:lnTo>
                  <a:lnTo>
                    <a:pt x="606" y="647"/>
                  </a:lnTo>
                  <a:lnTo>
                    <a:pt x="600" y="647"/>
                  </a:lnTo>
                  <a:lnTo>
                    <a:pt x="598" y="652"/>
                  </a:lnTo>
                  <a:lnTo>
                    <a:pt x="595" y="653"/>
                  </a:lnTo>
                  <a:lnTo>
                    <a:pt x="595" y="654"/>
                  </a:lnTo>
                  <a:lnTo>
                    <a:pt x="592" y="655"/>
                  </a:lnTo>
                  <a:lnTo>
                    <a:pt x="592" y="676"/>
                  </a:lnTo>
                  <a:lnTo>
                    <a:pt x="584" y="676"/>
                  </a:lnTo>
                  <a:lnTo>
                    <a:pt x="584" y="674"/>
                  </a:lnTo>
                  <a:lnTo>
                    <a:pt x="583" y="672"/>
                  </a:lnTo>
                  <a:lnTo>
                    <a:pt x="582" y="670"/>
                  </a:lnTo>
                  <a:lnTo>
                    <a:pt x="581" y="669"/>
                  </a:lnTo>
                  <a:lnTo>
                    <a:pt x="579" y="668"/>
                  </a:lnTo>
                  <a:lnTo>
                    <a:pt x="579" y="667"/>
                  </a:lnTo>
                  <a:lnTo>
                    <a:pt x="579" y="666"/>
                  </a:lnTo>
                  <a:lnTo>
                    <a:pt x="576" y="666"/>
                  </a:lnTo>
                  <a:lnTo>
                    <a:pt x="577" y="667"/>
                  </a:lnTo>
                  <a:lnTo>
                    <a:pt x="578" y="666"/>
                  </a:lnTo>
                  <a:lnTo>
                    <a:pt x="579" y="664"/>
                  </a:lnTo>
                  <a:lnTo>
                    <a:pt x="576" y="661"/>
                  </a:lnTo>
                  <a:lnTo>
                    <a:pt x="573" y="658"/>
                  </a:lnTo>
                  <a:lnTo>
                    <a:pt x="570" y="655"/>
                  </a:lnTo>
                  <a:lnTo>
                    <a:pt x="568" y="655"/>
                  </a:lnTo>
                  <a:lnTo>
                    <a:pt x="564" y="654"/>
                  </a:lnTo>
                  <a:lnTo>
                    <a:pt x="561" y="654"/>
                  </a:lnTo>
                  <a:lnTo>
                    <a:pt x="557" y="653"/>
                  </a:lnTo>
                  <a:lnTo>
                    <a:pt x="554" y="653"/>
                  </a:lnTo>
                  <a:lnTo>
                    <a:pt x="550" y="653"/>
                  </a:lnTo>
                  <a:lnTo>
                    <a:pt x="547" y="652"/>
                  </a:lnTo>
                  <a:lnTo>
                    <a:pt x="544" y="652"/>
                  </a:lnTo>
                  <a:lnTo>
                    <a:pt x="541" y="650"/>
                  </a:lnTo>
                  <a:lnTo>
                    <a:pt x="539" y="647"/>
                  </a:lnTo>
                  <a:lnTo>
                    <a:pt x="539" y="625"/>
                  </a:lnTo>
                  <a:lnTo>
                    <a:pt x="537" y="625"/>
                  </a:lnTo>
                  <a:lnTo>
                    <a:pt x="537" y="617"/>
                  </a:lnTo>
                  <a:lnTo>
                    <a:pt x="534" y="617"/>
                  </a:lnTo>
                  <a:lnTo>
                    <a:pt x="534" y="616"/>
                  </a:lnTo>
                  <a:lnTo>
                    <a:pt x="533" y="613"/>
                  </a:lnTo>
                  <a:lnTo>
                    <a:pt x="532" y="611"/>
                  </a:lnTo>
                  <a:lnTo>
                    <a:pt x="532" y="608"/>
                  </a:lnTo>
                  <a:lnTo>
                    <a:pt x="532" y="605"/>
                  </a:lnTo>
                  <a:lnTo>
                    <a:pt x="531" y="602"/>
                  </a:lnTo>
                  <a:lnTo>
                    <a:pt x="531" y="600"/>
                  </a:lnTo>
                  <a:lnTo>
                    <a:pt x="531" y="598"/>
                  </a:lnTo>
                  <a:lnTo>
                    <a:pt x="530" y="598"/>
                  </a:lnTo>
                  <a:lnTo>
                    <a:pt x="531" y="596"/>
                  </a:lnTo>
                  <a:lnTo>
                    <a:pt x="532" y="595"/>
                  </a:lnTo>
                  <a:lnTo>
                    <a:pt x="531" y="594"/>
                  </a:lnTo>
                  <a:lnTo>
                    <a:pt x="534" y="588"/>
                  </a:lnTo>
                  <a:lnTo>
                    <a:pt x="536" y="587"/>
                  </a:lnTo>
                  <a:lnTo>
                    <a:pt x="538" y="586"/>
                  </a:lnTo>
                  <a:lnTo>
                    <a:pt x="539" y="585"/>
                  </a:lnTo>
                  <a:lnTo>
                    <a:pt x="540" y="582"/>
                  </a:lnTo>
                  <a:lnTo>
                    <a:pt x="537" y="585"/>
                  </a:lnTo>
                  <a:lnTo>
                    <a:pt x="534" y="584"/>
                  </a:lnTo>
                  <a:lnTo>
                    <a:pt x="534" y="582"/>
                  </a:lnTo>
                  <a:lnTo>
                    <a:pt x="537" y="580"/>
                  </a:lnTo>
                  <a:lnTo>
                    <a:pt x="539" y="577"/>
                  </a:lnTo>
                  <a:lnTo>
                    <a:pt x="539" y="574"/>
                  </a:lnTo>
                  <a:lnTo>
                    <a:pt x="539" y="571"/>
                  </a:lnTo>
                  <a:lnTo>
                    <a:pt x="539" y="566"/>
                  </a:lnTo>
                  <a:lnTo>
                    <a:pt x="539" y="561"/>
                  </a:lnTo>
                  <a:lnTo>
                    <a:pt x="538" y="556"/>
                  </a:lnTo>
                  <a:lnTo>
                    <a:pt x="538" y="552"/>
                  </a:lnTo>
                  <a:lnTo>
                    <a:pt x="537" y="548"/>
                  </a:lnTo>
                  <a:lnTo>
                    <a:pt x="537" y="545"/>
                  </a:lnTo>
                  <a:lnTo>
                    <a:pt x="540" y="542"/>
                  </a:lnTo>
                  <a:lnTo>
                    <a:pt x="542" y="524"/>
                  </a:lnTo>
                  <a:lnTo>
                    <a:pt x="539" y="521"/>
                  </a:lnTo>
                  <a:lnTo>
                    <a:pt x="537" y="510"/>
                  </a:lnTo>
                  <a:lnTo>
                    <a:pt x="534" y="510"/>
                  </a:lnTo>
                  <a:lnTo>
                    <a:pt x="534" y="505"/>
                  </a:lnTo>
                  <a:lnTo>
                    <a:pt x="531" y="504"/>
                  </a:lnTo>
                  <a:lnTo>
                    <a:pt x="530" y="503"/>
                  </a:lnTo>
                  <a:lnTo>
                    <a:pt x="528" y="501"/>
                  </a:lnTo>
                  <a:lnTo>
                    <a:pt x="528" y="499"/>
                  </a:lnTo>
                  <a:lnTo>
                    <a:pt x="529" y="502"/>
                  </a:lnTo>
                  <a:lnTo>
                    <a:pt x="528" y="502"/>
                  </a:lnTo>
                  <a:lnTo>
                    <a:pt x="526" y="501"/>
                  </a:lnTo>
                  <a:lnTo>
                    <a:pt x="523" y="499"/>
                  </a:lnTo>
                  <a:lnTo>
                    <a:pt x="520" y="497"/>
                  </a:lnTo>
                  <a:lnTo>
                    <a:pt x="520" y="494"/>
                  </a:lnTo>
                  <a:lnTo>
                    <a:pt x="515" y="491"/>
                  </a:lnTo>
                  <a:lnTo>
                    <a:pt x="516" y="491"/>
                  </a:lnTo>
                  <a:lnTo>
                    <a:pt x="518" y="488"/>
                  </a:lnTo>
                  <a:lnTo>
                    <a:pt x="519" y="487"/>
                  </a:lnTo>
                  <a:lnTo>
                    <a:pt x="523" y="486"/>
                  </a:lnTo>
                  <a:lnTo>
                    <a:pt x="522" y="484"/>
                  </a:lnTo>
                  <a:lnTo>
                    <a:pt x="522" y="483"/>
                  </a:lnTo>
                  <a:lnTo>
                    <a:pt x="520" y="483"/>
                  </a:lnTo>
                  <a:lnTo>
                    <a:pt x="520" y="480"/>
                  </a:lnTo>
                  <a:lnTo>
                    <a:pt x="515" y="480"/>
                  </a:lnTo>
                  <a:lnTo>
                    <a:pt x="515" y="478"/>
                  </a:lnTo>
                  <a:lnTo>
                    <a:pt x="509" y="478"/>
                  </a:lnTo>
                  <a:lnTo>
                    <a:pt x="509" y="476"/>
                  </a:lnTo>
                  <a:lnTo>
                    <a:pt x="507" y="474"/>
                  </a:lnTo>
                  <a:lnTo>
                    <a:pt x="504" y="473"/>
                  </a:lnTo>
                  <a:lnTo>
                    <a:pt x="501" y="472"/>
                  </a:lnTo>
                  <a:lnTo>
                    <a:pt x="504" y="469"/>
                  </a:lnTo>
                  <a:lnTo>
                    <a:pt x="498" y="462"/>
                  </a:lnTo>
                  <a:lnTo>
                    <a:pt x="501" y="462"/>
                  </a:lnTo>
                  <a:lnTo>
                    <a:pt x="500" y="462"/>
                  </a:lnTo>
                  <a:lnTo>
                    <a:pt x="500" y="461"/>
                  </a:lnTo>
                  <a:lnTo>
                    <a:pt x="501" y="460"/>
                  </a:lnTo>
                  <a:lnTo>
                    <a:pt x="501" y="456"/>
                  </a:lnTo>
                  <a:lnTo>
                    <a:pt x="504" y="456"/>
                  </a:lnTo>
                  <a:lnTo>
                    <a:pt x="503" y="456"/>
                  </a:lnTo>
                  <a:lnTo>
                    <a:pt x="504" y="454"/>
                  </a:lnTo>
                  <a:lnTo>
                    <a:pt x="504" y="451"/>
                  </a:lnTo>
                  <a:lnTo>
                    <a:pt x="507" y="451"/>
                  </a:lnTo>
                  <a:lnTo>
                    <a:pt x="507" y="433"/>
                  </a:lnTo>
                  <a:lnTo>
                    <a:pt x="504" y="430"/>
                  </a:lnTo>
                  <a:lnTo>
                    <a:pt x="501" y="427"/>
                  </a:lnTo>
                  <a:lnTo>
                    <a:pt x="497" y="426"/>
                  </a:lnTo>
                  <a:lnTo>
                    <a:pt x="493" y="425"/>
                  </a:lnTo>
                  <a:lnTo>
                    <a:pt x="489" y="425"/>
                  </a:lnTo>
                  <a:lnTo>
                    <a:pt x="485" y="424"/>
                  </a:lnTo>
                  <a:lnTo>
                    <a:pt x="485" y="419"/>
                  </a:lnTo>
                  <a:lnTo>
                    <a:pt x="485" y="415"/>
                  </a:lnTo>
                  <a:lnTo>
                    <a:pt x="485" y="412"/>
                  </a:lnTo>
                  <a:lnTo>
                    <a:pt x="481" y="411"/>
                  </a:lnTo>
                  <a:lnTo>
                    <a:pt x="481" y="406"/>
                  </a:lnTo>
                  <a:lnTo>
                    <a:pt x="478" y="398"/>
                  </a:lnTo>
                  <a:lnTo>
                    <a:pt x="477" y="397"/>
                  </a:lnTo>
                  <a:lnTo>
                    <a:pt x="475" y="396"/>
                  </a:lnTo>
                  <a:lnTo>
                    <a:pt x="473" y="393"/>
                  </a:lnTo>
                  <a:lnTo>
                    <a:pt x="472" y="387"/>
                  </a:lnTo>
                  <a:lnTo>
                    <a:pt x="469" y="385"/>
                  </a:lnTo>
                  <a:lnTo>
                    <a:pt x="466" y="383"/>
                  </a:lnTo>
                  <a:lnTo>
                    <a:pt x="463" y="380"/>
                  </a:lnTo>
                  <a:lnTo>
                    <a:pt x="461" y="378"/>
                  </a:lnTo>
                  <a:lnTo>
                    <a:pt x="461" y="362"/>
                  </a:lnTo>
                  <a:lnTo>
                    <a:pt x="458" y="362"/>
                  </a:lnTo>
                  <a:lnTo>
                    <a:pt x="462" y="334"/>
                  </a:lnTo>
                  <a:lnTo>
                    <a:pt x="463" y="334"/>
                  </a:lnTo>
                  <a:lnTo>
                    <a:pt x="463" y="332"/>
                  </a:lnTo>
                  <a:lnTo>
                    <a:pt x="462" y="330"/>
                  </a:lnTo>
                  <a:lnTo>
                    <a:pt x="461" y="327"/>
                  </a:lnTo>
                  <a:lnTo>
                    <a:pt x="463" y="327"/>
                  </a:lnTo>
                  <a:lnTo>
                    <a:pt x="464" y="326"/>
                  </a:lnTo>
                  <a:lnTo>
                    <a:pt x="464" y="325"/>
                  </a:lnTo>
                  <a:lnTo>
                    <a:pt x="466" y="324"/>
                  </a:lnTo>
                  <a:lnTo>
                    <a:pt x="466" y="320"/>
                  </a:lnTo>
                  <a:lnTo>
                    <a:pt x="469" y="320"/>
                  </a:lnTo>
                  <a:lnTo>
                    <a:pt x="469" y="303"/>
                  </a:lnTo>
                  <a:lnTo>
                    <a:pt x="467" y="302"/>
                  </a:lnTo>
                  <a:lnTo>
                    <a:pt x="466" y="301"/>
                  </a:lnTo>
                  <a:lnTo>
                    <a:pt x="464" y="301"/>
                  </a:lnTo>
                  <a:lnTo>
                    <a:pt x="464" y="297"/>
                  </a:lnTo>
                  <a:lnTo>
                    <a:pt x="463" y="294"/>
                  </a:lnTo>
                  <a:lnTo>
                    <a:pt x="463" y="290"/>
                  </a:lnTo>
                  <a:lnTo>
                    <a:pt x="462" y="286"/>
                  </a:lnTo>
                  <a:lnTo>
                    <a:pt x="461" y="282"/>
                  </a:lnTo>
                  <a:lnTo>
                    <a:pt x="459" y="278"/>
                  </a:lnTo>
                  <a:lnTo>
                    <a:pt x="458" y="274"/>
                  </a:lnTo>
                  <a:lnTo>
                    <a:pt x="456" y="270"/>
                  </a:lnTo>
                  <a:lnTo>
                    <a:pt x="455" y="269"/>
                  </a:lnTo>
                  <a:lnTo>
                    <a:pt x="454" y="266"/>
                  </a:lnTo>
                  <a:lnTo>
                    <a:pt x="451" y="264"/>
                  </a:lnTo>
                  <a:lnTo>
                    <a:pt x="450" y="262"/>
                  </a:lnTo>
                  <a:lnTo>
                    <a:pt x="448" y="260"/>
                  </a:lnTo>
                  <a:lnTo>
                    <a:pt x="446" y="258"/>
                  </a:lnTo>
                  <a:lnTo>
                    <a:pt x="446" y="255"/>
                  </a:lnTo>
                  <a:lnTo>
                    <a:pt x="445" y="252"/>
                  </a:lnTo>
                  <a:lnTo>
                    <a:pt x="443" y="250"/>
                  </a:lnTo>
                  <a:lnTo>
                    <a:pt x="440" y="250"/>
                  </a:lnTo>
                  <a:lnTo>
                    <a:pt x="440" y="247"/>
                  </a:lnTo>
                  <a:lnTo>
                    <a:pt x="437" y="247"/>
                  </a:lnTo>
                  <a:lnTo>
                    <a:pt x="437" y="244"/>
                  </a:lnTo>
                  <a:lnTo>
                    <a:pt x="435" y="241"/>
                  </a:lnTo>
                  <a:lnTo>
                    <a:pt x="432" y="241"/>
                  </a:lnTo>
                  <a:lnTo>
                    <a:pt x="429" y="244"/>
                  </a:lnTo>
                  <a:lnTo>
                    <a:pt x="430" y="243"/>
                  </a:lnTo>
                  <a:lnTo>
                    <a:pt x="430" y="244"/>
                  </a:lnTo>
                  <a:lnTo>
                    <a:pt x="429" y="246"/>
                  </a:lnTo>
                  <a:lnTo>
                    <a:pt x="429" y="250"/>
                  </a:lnTo>
                  <a:lnTo>
                    <a:pt x="427" y="250"/>
                  </a:lnTo>
                  <a:lnTo>
                    <a:pt x="427" y="251"/>
                  </a:lnTo>
                  <a:lnTo>
                    <a:pt x="426" y="252"/>
                  </a:lnTo>
                  <a:lnTo>
                    <a:pt x="424" y="252"/>
                  </a:lnTo>
                  <a:lnTo>
                    <a:pt x="424" y="251"/>
                  </a:lnTo>
                  <a:lnTo>
                    <a:pt x="425" y="252"/>
                  </a:lnTo>
                  <a:lnTo>
                    <a:pt x="426" y="255"/>
                  </a:lnTo>
                  <a:lnTo>
                    <a:pt x="424" y="258"/>
                  </a:lnTo>
                  <a:lnTo>
                    <a:pt x="416" y="258"/>
                  </a:lnTo>
                  <a:lnTo>
                    <a:pt x="415" y="256"/>
                  </a:lnTo>
                  <a:lnTo>
                    <a:pt x="414" y="254"/>
                  </a:lnTo>
                  <a:lnTo>
                    <a:pt x="414" y="252"/>
                  </a:lnTo>
                  <a:lnTo>
                    <a:pt x="413" y="250"/>
                  </a:lnTo>
                  <a:lnTo>
                    <a:pt x="410" y="247"/>
                  </a:lnTo>
                  <a:lnTo>
                    <a:pt x="408" y="247"/>
                  </a:lnTo>
                  <a:lnTo>
                    <a:pt x="405" y="244"/>
                  </a:lnTo>
                  <a:lnTo>
                    <a:pt x="405" y="239"/>
                  </a:lnTo>
                  <a:lnTo>
                    <a:pt x="402" y="239"/>
                  </a:lnTo>
                  <a:lnTo>
                    <a:pt x="403" y="239"/>
                  </a:lnTo>
                  <a:lnTo>
                    <a:pt x="403" y="238"/>
                  </a:lnTo>
                  <a:lnTo>
                    <a:pt x="403" y="236"/>
                  </a:lnTo>
                  <a:lnTo>
                    <a:pt x="402" y="233"/>
                  </a:lnTo>
                  <a:lnTo>
                    <a:pt x="399" y="233"/>
                  </a:lnTo>
                  <a:lnTo>
                    <a:pt x="399" y="231"/>
                  </a:lnTo>
                  <a:lnTo>
                    <a:pt x="398" y="228"/>
                  </a:lnTo>
                  <a:lnTo>
                    <a:pt x="398" y="224"/>
                  </a:lnTo>
                  <a:lnTo>
                    <a:pt x="398" y="220"/>
                  </a:lnTo>
                  <a:lnTo>
                    <a:pt x="398" y="216"/>
                  </a:lnTo>
                  <a:lnTo>
                    <a:pt x="398" y="212"/>
                  </a:lnTo>
                  <a:lnTo>
                    <a:pt x="397" y="209"/>
                  </a:lnTo>
                  <a:lnTo>
                    <a:pt x="397" y="206"/>
                  </a:lnTo>
                  <a:lnTo>
                    <a:pt x="394" y="206"/>
                  </a:lnTo>
                  <a:lnTo>
                    <a:pt x="391" y="172"/>
                  </a:lnTo>
                  <a:lnTo>
                    <a:pt x="387" y="169"/>
                  </a:lnTo>
                  <a:lnTo>
                    <a:pt x="383" y="165"/>
                  </a:lnTo>
                  <a:lnTo>
                    <a:pt x="379" y="159"/>
                  </a:lnTo>
                  <a:lnTo>
                    <a:pt x="378" y="156"/>
                  </a:lnTo>
                  <a:lnTo>
                    <a:pt x="376" y="155"/>
                  </a:lnTo>
                  <a:lnTo>
                    <a:pt x="374" y="154"/>
                  </a:lnTo>
                  <a:lnTo>
                    <a:pt x="372" y="153"/>
                  </a:lnTo>
                  <a:lnTo>
                    <a:pt x="370" y="153"/>
                  </a:lnTo>
                  <a:lnTo>
                    <a:pt x="374" y="145"/>
                  </a:lnTo>
                  <a:lnTo>
                    <a:pt x="367" y="142"/>
                  </a:lnTo>
                  <a:lnTo>
                    <a:pt x="364" y="141"/>
                  </a:lnTo>
                  <a:lnTo>
                    <a:pt x="364" y="140"/>
                  </a:lnTo>
                  <a:lnTo>
                    <a:pt x="365" y="140"/>
                  </a:lnTo>
                  <a:lnTo>
                    <a:pt x="367" y="140"/>
                  </a:lnTo>
                  <a:lnTo>
                    <a:pt x="370" y="139"/>
                  </a:lnTo>
                  <a:lnTo>
                    <a:pt x="372" y="138"/>
                  </a:lnTo>
                  <a:lnTo>
                    <a:pt x="373" y="136"/>
                  </a:lnTo>
                  <a:lnTo>
                    <a:pt x="368" y="126"/>
                  </a:lnTo>
                  <a:lnTo>
                    <a:pt x="365" y="123"/>
                  </a:lnTo>
                  <a:lnTo>
                    <a:pt x="361" y="121"/>
                  </a:lnTo>
                  <a:lnTo>
                    <a:pt x="357" y="119"/>
                  </a:lnTo>
                  <a:lnTo>
                    <a:pt x="354" y="118"/>
                  </a:lnTo>
                  <a:lnTo>
                    <a:pt x="354" y="105"/>
                  </a:lnTo>
                  <a:lnTo>
                    <a:pt x="351" y="101"/>
                  </a:lnTo>
                  <a:lnTo>
                    <a:pt x="349" y="98"/>
                  </a:lnTo>
                  <a:lnTo>
                    <a:pt x="346" y="95"/>
                  </a:lnTo>
                  <a:lnTo>
                    <a:pt x="345" y="92"/>
                  </a:lnTo>
                  <a:lnTo>
                    <a:pt x="343" y="91"/>
                  </a:lnTo>
                  <a:lnTo>
                    <a:pt x="341" y="89"/>
                  </a:lnTo>
                  <a:lnTo>
                    <a:pt x="338" y="88"/>
                  </a:lnTo>
                  <a:lnTo>
                    <a:pt x="335" y="88"/>
                  </a:lnTo>
                  <a:lnTo>
                    <a:pt x="334" y="87"/>
                  </a:lnTo>
                  <a:lnTo>
                    <a:pt x="332" y="85"/>
                  </a:lnTo>
                  <a:lnTo>
                    <a:pt x="330" y="84"/>
                  </a:lnTo>
                  <a:lnTo>
                    <a:pt x="327" y="84"/>
                  </a:lnTo>
                  <a:lnTo>
                    <a:pt x="327" y="78"/>
                  </a:lnTo>
                  <a:lnTo>
                    <a:pt x="325" y="78"/>
                  </a:lnTo>
                  <a:lnTo>
                    <a:pt x="325" y="73"/>
                  </a:lnTo>
                  <a:lnTo>
                    <a:pt x="319" y="67"/>
                  </a:lnTo>
                  <a:lnTo>
                    <a:pt x="319" y="59"/>
                  </a:lnTo>
                  <a:lnTo>
                    <a:pt x="316" y="58"/>
                  </a:lnTo>
                  <a:lnTo>
                    <a:pt x="314" y="56"/>
                  </a:lnTo>
                  <a:lnTo>
                    <a:pt x="314" y="54"/>
                  </a:lnTo>
                  <a:lnTo>
                    <a:pt x="311" y="54"/>
                  </a:lnTo>
                  <a:lnTo>
                    <a:pt x="310" y="45"/>
                  </a:lnTo>
                  <a:lnTo>
                    <a:pt x="310" y="37"/>
                  </a:lnTo>
                  <a:lnTo>
                    <a:pt x="310" y="31"/>
                  </a:lnTo>
                  <a:lnTo>
                    <a:pt x="311" y="27"/>
                  </a:lnTo>
                  <a:lnTo>
                    <a:pt x="311" y="24"/>
                  </a:lnTo>
                  <a:lnTo>
                    <a:pt x="311" y="22"/>
                  </a:lnTo>
                  <a:lnTo>
                    <a:pt x="310" y="22"/>
                  </a:lnTo>
                  <a:lnTo>
                    <a:pt x="307" y="22"/>
                  </a:lnTo>
                  <a:lnTo>
                    <a:pt x="303" y="15"/>
                  </a:lnTo>
                  <a:lnTo>
                    <a:pt x="280" y="17"/>
                  </a:lnTo>
                  <a:lnTo>
                    <a:pt x="270" y="15"/>
                  </a:lnTo>
                  <a:lnTo>
                    <a:pt x="263" y="16"/>
                  </a:lnTo>
                  <a:lnTo>
                    <a:pt x="217" y="8"/>
                  </a:lnTo>
                  <a:lnTo>
                    <a:pt x="212" y="6"/>
                  </a:lnTo>
                  <a:lnTo>
                    <a:pt x="204" y="4"/>
                  </a:lnTo>
                  <a:lnTo>
                    <a:pt x="192" y="3"/>
                  </a:lnTo>
                  <a:lnTo>
                    <a:pt x="177" y="1"/>
                  </a:lnTo>
                  <a:lnTo>
                    <a:pt x="163" y="0"/>
                  </a:lnTo>
                  <a:lnTo>
                    <a:pt x="150" y="0"/>
                  </a:lnTo>
                  <a:lnTo>
                    <a:pt x="139" y="0"/>
                  </a:lnTo>
                  <a:lnTo>
                    <a:pt x="132" y="1"/>
                  </a:lnTo>
                  <a:lnTo>
                    <a:pt x="140" y="5"/>
                  </a:lnTo>
                  <a:lnTo>
                    <a:pt x="140" y="3"/>
                  </a:lnTo>
                  <a:lnTo>
                    <a:pt x="126" y="5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4" name="Freeform 422"/>
            <p:cNvSpPr>
              <a:spLocks/>
            </p:cNvSpPr>
            <p:nvPr/>
          </p:nvSpPr>
          <p:spPr bwMode="auto">
            <a:xfrm>
              <a:off x="5731035" y="5248049"/>
              <a:ext cx="292647" cy="373059"/>
            </a:xfrm>
            <a:custGeom>
              <a:avLst/>
              <a:gdLst>
                <a:gd name="T0" fmla="*/ 2147483647 w 535"/>
                <a:gd name="T1" fmla="*/ 2147483647 h 724"/>
                <a:gd name="T2" fmla="*/ 2147483647 w 535"/>
                <a:gd name="T3" fmla="*/ 2147483647 h 724"/>
                <a:gd name="T4" fmla="*/ 2147483647 w 535"/>
                <a:gd name="T5" fmla="*/ 2147483647 h 724"/>
                <a:gd name="T6" fmla="*/ 2147483647 w 535"/>
                <a:gd name="T7" fmla="*/ 2147483647 h 724"/>
                <a:gd name="T8" fmla="*/ 2147483647 w 535"/>
                <a:gd name="T9" fmla="*/ 2147483647 h 724"/>
                <a:gd name="T10" fmla="*/ 2147483647 w 535"/>
                <a:gd name="T11" fmla="*/ 2147483647 h 724"/>
                <a:gd name="T12" fmla="*/ 2147483647 w 535"/>
                <a:gd name="T13" fmla="*/ 2147483647 h 724"/>
                <a:gd name="T14" fmla="*/ 2147483647 w 535"/>
                <a:gd name="T15" fmla="*/ 2147483647 h 724"/>
                <a:gd name="T16" fmla="*/ 2147483647 w 535"/>
                <a:gd name="T17" fmla="*/ 2147483647 h 724"/>
                <a:gd name="T18" fmla="*/ 2147483647 w 535"/>
                <a:gd name="T19" fmla="*/ 2147483647 h 724"/>
                <a:gd name="T20" fmla="*/ 2147483647 w 535"/>
                <a:gd name="T21" fmla="*/ 2147483647 h 724"/>
                <a:gd name="T22" fmla="*/ 2147483647 w 535"/>
                <a:gd name="T23" fmla="*/ 2147483647 h 724"/>
                <a:gd name="T24" fmla="*/ 2147483647 w 535"/>
                <a:gd name="T25" fmla="*/ 2147483647 h 724"/>
                <a:gd name="T26" fmla="*/ 2147483647 w 535"/>
                <a:gd name="T27" fmla="*/ 2147483647 h 724"/>
                <a:gd name="T28" fmla="*/ 2147483647 w 535"/>
                <a:gd name="T29" fmla="*/ 2147483647 h 724"/>
                <a:gd name="T30" fmla="*/ 2147483647 w 535"/>
                <a:gd name="T31" fmla="*/ 2147483647 h 724"/>
                <a:gd name="T32" fmla="*/ 2147483647 w 535"/>
                <a:gd name="T33" fmla="*/ 2147483647 h 724"/>
                <a:gd name="T34" fmla="*/ 2147483647 w 535"/>
                <a:gd name="T35" fmla="*/ 2147483647 h 724"/>
                <a:gd name="T36" fmla="*/ 2147483647 w 535"/>
                <a:gd name="T37" fmla="*/ 2147483647 h 724"/>
                <a:gd name="T38" fmla="*/ 2147483647 w 535"/>
                <a:gd name="T39" fmla="*/ 2147483647 h 724"/>
                <a:gd name="T40" fmla="*/ 2147483647 w 535"/>
                <a:gd name="T41" fmla="*/ 2147483647 h 724"/>
                <a:gd name="T42" fmla="*/ 2147483647 w 535"/>
                <a:gd name="T43" fmla="*/ 2147483647 h 724"/>
                <a:gd name="T44" fmla="*/ 2147483647 w 535"/>
                <a:gd name="T45" fmla="*/ 2147483647 h 724"/>
                <a:gd name="T46" fmla="*/ 2147483647 w 535"/>
                <a:gd name="T47" fmla="*/ 2147483647 h 724"/>
                <a:gd name="T48" fmla="*/ 2147483647 w 535"/>
                <a:gd name="T49" fmla="*/ 2147483647 h 724"/>
                <a:gd name="T50" fmla="*/ 2147483647 w 535"/>
                <a:gd name="T51" fmla="*/ 2147483647 h 724"/>
                <a:gd name="T52" fmla="*/ 2147483647 w 535"/>
                <a:gd name="T53" fmla="*/ 2147483647 h 724"/>
                <a:gd name="T54" fmla="*/ 2147483647 w 535"/>
                <a:gd name="T55" fmla="*/ 2147483647 h 724"/>
                <a:gd name="T56" fmla="*/ 2147483647 w 535"/>
                <a:gd name="T57" fmla="*/ 2147483647 h 724"/>
                <a:gd name="T58" fmla="*/ 2147483647 w 535"/>
                <a:gd name="T59" fmla="*/ 2147483647 h 724"/>
                <a:gd name="T60" fmla="*/ 2147483647 w 535"/>
                <a:gd name="T61" fmla="*/ 2147483647 h 724"/>
                <a:gd name="T62" fmla="*/ 2147483647 w 535"/>
                <a:gd name="T63" fmla="*/ 2147483647 h 724"/>
                <a:gd name="T64" fmla="*/ 2147483647 w 535"/>
                <a:gd name="T65" fmla="*/ 2147483647 h 724"/>
                <a:gd name="T66" fmla="*/ 2147483647 w 535"/>
                <a:gd name="T67" fmla="*/ 2147483647 h 724"/>
                <a:gd name="T68" fmla="*/ 2147483647 w 535"/>
                <a:gd name="T69" fmla="*/ 2147483647 h 724"/>
                <a:gd name="T70" fmla="*/ 2147483647 w 535"/>
                <a:gd name="T71" fmla="*/ 2147483647 h 724"/>
                <a:gd name="T72" fmla="*/ 2147483647 w 535"/>
                <a:gd name="T73" fmla="*/ 2147483647 h 724"/>
                <a:gd name="T74" fmla="*/ 2147483647 w 535"/>
                <a:gd name="T75" fmla="*/ 2147483647 h 724"/>
                <a:gd name="T76" fmla="*/ 2147483647 w 535"/>
                <a:gd name="T77" fmla="*/ 2147483647 h 724"/>
                <a:gd name="T78" fmla="*/ 2147483647 w 535"/>
                <a:gd name="T79" fmla="*/ 2147483647 h 724"/>
                <a:gd name="T80" fmla="*/ 2147483647 w 535"/>
                <a:gd name="T81" fmla="*/ 2147483647 h 724"/>
                <a:gd name="T82" fmla="*/ 2147483647 w 535"/>
                <a:gd name="T83" fmla="*/ 2147483647 h 724"/>
                <a:gd name="T84" fmla="*/ 2147483647 w 535"/>
                <a:gd name="T85" fmla="*/ 2147483647 h 724"/>
                <a:gd name="T86" fmla="*/ 2147483647 w 535"/>
                <a:gd name="T87" fmla="*/ 2147483647 h 724"/>
                <a:gd name="T88" fmla="*/ 2147483647 w 535"/>
                <a:gd name="T89" fmla="*/ 2147483647 h 724"/>
                <a:gd name="T90" fmla="*/ 2147483647 w 535"/>
                <a:gd name="T91" fmla="*/ 2147483647 h 724"/>
                <a:gd name="T92" fmla="*/ 2147483647 w 535"/>
                <a:gd name="T93" fmla="*/ 2147483647 h 724"/>
                <a:gd name="T94" fmla="*/ 2147483647 w 535"/>
                <a:gd name="T95" fmla="*/ 2147483647 h 724"/>
                <a:gd name="T96" fmla="*/ 2147483647 w 535"/>
                <a:gd name="T97" fmla="*/ 2147483647 h 724"/>
                <a:gd name="T98" fmla="*/ 2147483647 w 535"/>
                <a:gd name="T99" fmla="*/ 2147483647 h 724"/>
                <a:gd name="T100" fmla="*/ 2147483647 w 535"/>
                <a:gd name="T101" fmla="*/ 2147483647 h 724"/>
                <a:gd name="T102" fmla="*/ 2147483647 w 535"/>
                <a:gd name="T103" fmla="*/ 2147483647 h 724"/>
                <a:gd name="T104" fmla="*/ 2147483647 w 535"/>
                <a:gd name="T105" fmla="*/ 2147483647 h 724"/>
                <a:gd name="T106" fmla="*/ 2147483647 w 535"/>
                <a:gd name="T107" fmla="*/ 2147483647 h 724"/>
                <a:gd name="T108" fmla="*/ 2147483647 w 535"/>
                <a:gd name="T109" fmla="*/ 2147483647 h 724"/>
                <a:gd name="T110" fmla="*/ 2147483647 w 535"/>
                <a:gd name="T111" fmla="*/ 2147483647 h 724"/>
                <a:gd name="T112" fmla="*/ 2147483647 w 535"/>
                <a:gd name="T113" fmla="*/ 2147483647 h 724"/>
                <a:gd name="T114" fmla="*/ 2147483647 w 535"/>
                <a:gd name="T115" fmla="*/ 2147483647 h 724"/>
                <a:gd name="T116" fmla="*/ 2147483647 w 535"/>
                <a:gd name="T117" fmla="*/ 2147483647 h 724"/>
                <a:gd name="T118" fmla="*/ 2147483647 w 535"/>
                <a:gd name="T119" fmla="*/ 2147483647 h 724"/>
                <a:gd name="T120" fmla="*/ 2147483647 w 535"/>
                <a:gd name="T121" fmla="*/ 2147483647 h 724"/>
                <a:gd name="T122" fmla="*/ 2147483647 w 535"/>
                <a:gd name="T123" fmla="*/ 2147483647 h 72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35"/>
                <a:gd name="T187" fmla="*/ 0 h 724"/>
                <a:gd name="T188" fmla="*/ 535 w 535"/>
                <a:gd name="T189" fmla="*/ 724 h 72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35" h="724">
                  <a:moveTo>
                    <a:pt x="30" y="77"/>
                  </a:moveTo>
                  <a:lnTo>
                    <a:pt x="37" y="100"/>
                  </a:lnTo>
                  <a:lnTo>
                    <a:pt x="37" y="102"/>
                  </a:lnTo>
                  <a:lnTo>
                    <a:pt x="36" y="102"/>
                  </a:lnTo>
                  <a:lnTo>
                    <a:pt x="35" y="103"/>
                  </a:lnTo>
                  <a:lnTo>
                    <a:pt x="35" y="105"/>
                  </a:lnTo>
                  <a:lnTo>
                    <a:pt x="36" y="104"/>
                  </a:lnTo>
                  <a:lnTo>
                    <a:pt x="35" y="103"/>
                  </a:lnTo>
                  <a:lnTo>
                    <a:pt x="33" y="103"/>
                  </a:lnTo>
                  <a:lnTo>
                    <a:pt x="30" y="105"/>
                  </a:lnTo>
                  <a:lnTo>
                    <a:pt x="27" y="107"/>
                  </a:lnTo>
                  <a:lnTo>
                    <a:pt x="27" y="109"/>
                  </a:lnTo>
                  <a:lnTo>
                    <a:pt x="25" y="109"/>
                  </a:lnTo>
                  <a:lnTo>
                    <a:pt x="25" y="112"/>
                  </a:lnTo>
                  <a:lnTo>
                    <a:pt x="23" y="112"/>
                  </a:lnTo>
                  <a:lnTo>
                    <a:pt x="23" y="115"/>
                  </a:lnTo>
                  <a:lnTo>
                    <a:pt x="20" y="115"/>
                  </a:lnTo>
                  <a:lnTo>
                    <a:pt x="20" y="117"/>
                  </a:lnTo>
                  <a:lnTo>
                    <a:pt x="18" y="117"/>
                  </a:lnTo>
                  <a:lnTo>
                    <a:pt x="18" y="120"/>
                  </a:lnTo>
                  <a:lnTo>
                    <a:pt x="15" y="120"/>
                  </a:lnTo>
                  <a:lnTo>
                    <a:pt x="15" y="122"/>
                  </a:lnTo>
                  <a:lnTo>
                    <a:pt x="12" y="122"/>
                  </a:lnTo>
                  <a:lnTo>
                    <a:pt x="12" y="124"/>
                  </a:lnTo>
                  <a:lnTo>
                    <a:pt x="10" y="124"/>
                  </a:lnTo>
                  <a:lnTo>
                    <a:pt x="8" y="127"/>
                  </a:lnTo>
                  <a:lnTo>
                    <a:pt x="7" y="129"/>
                  </a:lnTo>
                  <a:lnTo>
                    <a:pt x="6" y="130"/>
                  </a:lnTo>
                  <a:lnTo>
                    <a:pt x="5" y="131"/>
                  </a:lnTo>
                  <a:lnTo>
                    <a:pt x="3" y="132"/>
                  </a:lnTo>
                  <a:lnTo>
                    <a:pt x="3" y="139"/>
                  </a:lnTo>
                  <a:lnTo>
                    <a:pt x="0" y="139"/>
                  </a:lnTo>
                  <a:lnTo>
                    <a:pt x="0" y="157"/>
                  </a:lnTo>
                  <a:lnTo>
                    <a:pt x="3" y="157"/>
                  </a:lnTo>
                  <a:lnTo>
                    <a:pt x="4" y="160"/>
                  </a:lnTo>
                  <a:lnTo>
                    <a:pt x="4" y="164"/>
                  </a:lnTo>
                  <a:lnTo>
                    <a:pt x="4" y="169"/>
                  </a:lnTo>
                  <a:lnTo>
                    <a:pt x="3" y="174"/>
                  </a:lnTo>
                  <a:lnTo>
                    <a:pt x="2" y="179"/>
                  </a:lnTo>
                  <a:lnTo>
                    <a:pt x="1" y="183"/>
                  </a:lnTo>
                  <a:lnTo>
                    <a:pt x="1" y="187"/>
                  </a:lnTo>
                  <a:lnTo>
                    <a:pt x="3" y="190"/>
                  </a:lnTo>
                  <a:lnTo>
                    <a:pt x="5" y="190"/>
                  </a:lnTo>
                  <a:lnTo>
                    <a:pt x="5" y="198"/>
                  </a:lnTo>
                  <a:lnTo>
                    <a:pt x="8" y="198"/>
                  </a:lnTo>
                  <a:lnTo>
                    <a:pt x="8" y="203"/>
                  </a:lnTo>
                  <a:lnTo>
                    <a:pt x="10" y="205"/>
                  </a:lnTo>
                  <a:lnTo>
                    <a:pt x="15" y="205"/>
                  </a:lnTo>
                  <a:lnTo>
                    <a:pt x="15" y="207"/>
                  </a:lnTo>
                  <a:lnTo>
                    <a:pt x="20" y="209"/>
                  </a:lnTo>
                  <a:lnTo>
                    <a:pt x="26" y="210"/>
                  </a:lnTo>
                  <a:lnTo>
                    <a:pt x="32" y="211"/>
                  </a:lnTo>
                  <a:lnTo>
                    <a:pt x="39" y="211"/>
                  </a:lnTo>
                  <a:lnTo>
                    <a:pt x="45" y="211"/>
                  </a:lnTo>
                  <a:lnTo>
                    <a:pt x="52" y="210"/>
                  </a:lnTo>
                  <a:lnTo>
                    <a:pt x="58" y="210"/>
                  </a:lnTo>
                  <a:lnTo>
                    <a:pt x="63" y="210"/>
                  </a:lnTo>
                  <a:lnTo>
                    <a:pt x="66" y="213"/>
                  </a:lnTo>
                  <a:lnTo>
                    <a:pt x="66" y="215"/>
                  </a:lnTo>
                  <a:lnTo>
                    <a:pt x="68" y="215"/>
                  </a:lnTo>
                  <a:lnTo>
                    <a:pt x="68" y="217"/>
                  </a:lnTo>
                  <a:lnTo>
                    <a:pt x="71" y="220"/>
                  </a:lnTo>
                  <a:lnTo>
                    <a:pt x="76" y="220"/>
                  </a:lnTo>
                  <a:lnTo>
                    <a:pt x="76" y="222"/>
                  </a:lnTo>
                  <a:lnTo>
                    <a:pt x="76" y="221"/>
                  </a:lnTo>
                  <a:lnTo>
                    <a:pt x="78" y="222"/>
                  </a:lnTo>
                  <a:lnTo>
                    <a:pt x="80" y="222"/>
                  </a:lnTo>
                  <a:lnTo>
                    <a:pt x="80" y="225"/>
                  </a:lnTo>
                  <a:lnTo>
                    <a:pt x="86" y="225"/>
                  </a:lnTo>
                  <a:lnTo>
                    <a:pt x="86" y="226"/>
                  </a:lnTo>
                  <a:lnTo>
                    <a:pt x="89" y="228"/>
                  </a:lnTo>
                  <a:lnTo>
                    <a:pt x="90" y="229"/>
                  </a:lnTo>
                  <a:lnTo>
                    <a:pt x="91" y="232"/>
                  </a:lnTo>
                  <a:lnTo>
                    <a:pt x="93" y="233"/>
                  </a:lnTo>
                  <a:lnTo>
                    <a:pt x="94" y="235"/>
                  </a:lnTo>
                  <a:lnTo>
                    <a:pt x="95" y="235"/>
                  </a:lnTo>
                  <a:lnTo>
                    <a:pt x="96" y="239"/>
                  </a:lnTo>
                  <a:lnTo>
                    <a:pt x="98" y="242"/>
                  </a:lnTo>
                  <a:lnTo>
                    <a:pt x="101" y="246"/>
                  </a:lnTo>
                  <a:lnTo>
                    <a:pt x="103" y="249"/>
                  </a:lnTo>
                  <a:lnTo>
                    <a:pt x="108" y="249"/>
                  </a:lnTo>
                  <a:lnTo>
                    <a:pt x="108" y="252"/>
                  </a:lnTo>
                  <a:lnTo>
                    <a:pt x="116" y="254"/>
                  </a:lnTo>
                  <a:lnTo>
                    <a:pt x="120" y="255"/>
                  </a:lnTo>
                  <a:lnTo>
                    <a:pt x="121" y="256"/>
                  </a:lnTo>
                  <a:lnTo>
                    <a:pt x="122" y="260"/>
                  </a:lnTo>
                  <a:lnTo>
                    <a:pt x="125" y="262"/>
                  </a:lnTo>
                  <a:lnTo>
                    <a:pt x="128" y="262"/>
                  </a:lnTo>
                  <a:lnTo>
                    <a:pt x="128" y="264"/>
                  </a:lnTo>
                  <a:lnTo>
                    <a:pt x="130" y="264"/>
                  </a:lnTo>
                  <a:lnTo>
                    <a:pt x="132" y="267"/>
                  </a:lnTo>
                  <a:lnTo>
                    <a:pt x="131" y="266"/>
                  </a:lnTo>
                  <a:lnTo>
                    <a:pt x="132" y="267"/>
                  </a:lnTo>
                  <a:lnTo>
                    <a:pt x="134" y="271"/>
                  </a:lnTo>
                  <a:lnTo>
                    <a:pt x="136" y="277"/>
                  </a:lnTo>
                  <a:lnTo>
                    <a:pt x="139" y="279"/>
                  </a:lnTo>
                  <a:lnTo>
                    <a:pt x="141" y="279"/>
                  </a:lnTo>
                  <a:lnTo>
                    <a:pt x="141" y="282"/>
                  </a:lnTo>
                  <a:lnTo>
                    <a:pt x="144" y="282"/>
                  </a:lnTo>
                  <a:lnTo>
                    <a:pt x="146" y="284"/>
                  </a:lnTo>
                  <a:lnTo>
                    <a:pt x="147" y="286"/>
                  </a:lnTo>
                  <a:lnTo>
                    <a:pt x="148" y="288"/>
                  </a:lnTo>
                  <a:lnTo>
                    <a:pt x="150" y="291"/>
                  </a:lnTo>
                  <a:lnTo>
                    <a:pt x="151" y="294"/>
                  </a:lnTo>
                  <a:lnTo>
                    <a:pt x="153" y="295"/>
                  </a:lnTo>
                  <a:lnTo>
                    <a:pt x="154" y="297"/>
                  </a:lnTo>
                  <a:lnTo>
                    <a:pt x="155" y="300"/>
                  </a:lnTo>
                  <a:lnTo>
                    <a:pt x="156" y="302"/>
                  </a:lnTo>
                  <a:lnTo>
                    <a:pt x="157" y="305"/>
                  </a:lnTo>
                  <a:lnTo>
                    <a:pt x="157" y="309"/>
                  </a:lnTo>
                  <a:lnTo>
                    <a:pt x="158" y="311"/>
                  </a:lnTo>
                  <a:lnTo>
                    <a:pt x="158" y="313"/>
                  </a:lnTo>
                  <a:lnTo>
                    <a:pt x="161" y="313"/>
                  </a:lnTo>
                  <a:lnTo>
                    <a:pt x="160" y="313"/>
                  </a:lnTo>
                  <a:lnTo>
                    <a:pt x="160" y="314"/>
                  </a:lnTo>
                  <a:lnTo>
                    <a:pt x="161" y="315"/>
                  </a:lnTo>
                  <a:lnTo>
                    <a:pt x="161" y="318"/>
                  </a:lnTo>
                  <a:lnTo>
                    <a:pt x="164" y="318"/>
                  </a:lnTo>
                  <a:lnTo>
                    <a:pt x="173" y="340"/>
                  </a:lnTo>
                  <a:lnTo>
                    <a:pt x="176" y="341"/>
                  </a:lnTo>
                  <a:lnTo>
                    <a:pt x="176" y="342"/>
                  </a:lnTo>
                  <a:lnTo>
                    <a:pt x="179" y="343"/>
                  </a:lnTo>
                  <a:lnTo>
                    <a:pt x="179" y="350"/>
                  </a:lnTo>
                  <a:lnTo>
                    <a:pt x="181" y="350"/>
                  </a:lnTo>
                  <a:lnTo>
                    <a:pt x="181" y="352"/>
                  </a:lnTo>
                  <a:lnTo>
                    <a:pt x="182" y="354"/>
                  </a:lnTo>
                  <a:lnTo>
                    <a:pt x="182" y="358"/>
                  </a:lnTo>
                  <a:lnTo>
                    <a:pt x="182" y="361"/>
                  </a:lnTo>
                  <a:lnTo>
                    <a:pt x="181" y="365"/>
                  </a:lnTo>
                  <a:lnTo>
                    <a:pt x="181" y="369"/>
                  </a:lnTo>
                  <a:lnTo>
                    <a:pt x="181" y="372"/>
                  </a:lnTo>
                  <a:lnTo>
                    <a:pt x="181" y="375"/>
                  </a:lnTo>
                  <a:lnTo>
                    <a:pt x="183" y="377"/>
                  </a:lnTo>
                  <a:lnTo>
                    <a:pt x="186" y="377"/>
                  </a:lnTo>
                  <a:lnTo>
                    <a:pt x="186" y="380"/>
                  </a:lnTo>
                  <a:lnTo>
                    <a:pt x="188" y="382"/>
                  </a:lnTo>
                  <a:lnTo>
                    <a:pt x="196" y="382"/>
                  </a:lnTo>
                  <a:lnTo>
                    <a:pt x="196" y="385"/>
                  </a:lnTo>
                  <a:lnTo>
                    <a:pt x="200" y="385"/>
                  </a:lnTo>
                  <a:lnTo>
                    <a:pt x="202" y="387"/>
                  </a:lnTo>
                  <a:lnTo>
                    <a:pt x="204" y="389"/>
                  </a:lnTo>
                  <a:lnTo>
                    <a:pt x="207" y="391"/>
                  </a:lnTo>
                  <a:lnTo>
                    <a:pt x="212" y="392"/>
                  </a:lnTo>
                  <a:lnTo>
                    <a:pt x="216" y="393"/>
                  </a:lnTo>
                  <a:lnTo>
                    <a:pt x="219" y="394"/>
                  </a:lnTo>
                  <a:lnTo>
                    <a:pt x="222" y="395"/>
                  </a:lnTo>
                  <a:lnTo>
                    <a:pt x="223" y="397"/>
                  </a:lnTo>
                  <a:lnTo>
                    <a:pt x="229" y="397"/>
                  </a:lnTo>
                  <a:lnTo>
                    <a:pt x="232" y="399"/>
                  </a:lnTo>
                  <a:lnTo>
                    <a:pt x="232" y="402"/>
                  </a:lnTo>
                  <a:lnTo>
                    <a:pt x="234" y="402"/>
                  </a:lnTo>
                  <a:lnTo>
                    <a:pt x="237" y="405"/>
                  </a:lnTo>
                  <a:lnTo>
                    <a:pt x="237" y="409"/>
                  </a:lnTo>
                  <a:lnTo>
                    <a:pt x="239" y="409"/>
                  </a:lnTo>
                  <a:lnTo>
                    <a:pt x="239" y="417"/>
                  </a:lnTo>
                  <a:lnTo>
                    <a:pt x="237" y="419"/>
                  </a:lnTo>
                  <a:lnTo>
                    <a:pt x="238" y="418"/>
                  </a:lnTo>
                  <a:lnTo>
                    <a:pt x="237" y="418"/>
                  </a:lnTo>
                  <a:lnTo>
                    <a:pt x="235" y="418"/>
                  </a:lnTo>
                  <a:lnTo>
                    <a:pt x="232" y="419"/>
                  </a:lnTo>
                  <a:lnTo>
                    <a:pt x="232" y="422"/>
                  </a:lnTo>
                  <a:lnTo>
                    <a:pt x="235" y="424"/>
                  </a:lnTo>
                  <a:lnTo>
                    <a:pt x="237" y="427"/>
                  </a:lnTo>
                  <a:lnTo>
                    <a:pt x="241" y="429"/>
                  </a:lnTo>
                  <a:lnTo>
                    <a:pt x="245" y="432"/>
                  </a:lnTo>
                  <a:lnTo>
                    <a:pt x="248" y="434"/>
                  </a:lnTo>
                  <a:lnTo>
                    <a:pt x="252" y="436"/>
                  </a:lnTo>
                  <a:lnTo>
                    <a:pt x="254" y="438"/>
                  </a:lnTo>
                  <a:lnTo>
                    <a:pt x="254" y="440"/>
                  </a:lnTo>
                  <a:lnTo>
                    <a:pt x="258" y="444"/>
                  </a:lnTo>
                  <a:lnTo>
                    <a:pt x="261" y="447"/>
                  </a:lnTo>
                  <a:lnTo>
                    <a:pt x="263" y="448"/>
                  </a:lnTo>
                  <a:lnTo>
                    <a:pt x="264" y="448"/>
                  </a:lnTo>
                  <a:lnTo>
                    <a:pt x="265" y="448"/>
                  </a:lnTo>
                  <a:lnTo>
                    <a:pt x="267" y="448"/>
                  </a:lnTo>
                  <a:lnTo>
                    <a:pt x="270" y="448"/>
                  </a:lnTo>
                  <a:lnTo>
                    <a:pt x="274" y="450"/>
                  </a:lnTo>
                  <a:lnTo>
                    <a:pt x="276" y="452"/>
                  </a:lnTo>
                  <a:lnTo>
                    <a:pt x="276" y="455"/>
                  </a:lnTo>
                  <a:lnTo>
                    <a:pt x="278" y="458"/>
                  </a:lnTo>
                  <a:lnTo>
                    <a:pt x="282" y="458"/>
                  </a:lnTo>
                  <a:lnTo>
                    <a:pt x="286" y="461"/>
                  </a:lnTo>
                  <a:lnTo>
                    <a:pt x="290" y="463"/>
                  </a:lnTo>
                  <a:lnTo>
                    <a:pt x="293" y="465"/>
                  </a:lnTo>
                  <a:lnTo>
                    <a:pt x="293" y="467"/>
                  </a:lnTo>
                  <a:lnTo>
                    <a:pt x="293" y="470"/>
                  </a:lnTo>
                  <a:lnTo>
                    <a:pt x="293" y="473"/>
                  </a:lnTo>
                  <a:lnTo>
                    <a:pt x="294" y="476"/>
                  </a:lnTo>
                  <a:lnTo>
                    <a:pt x="294" y="479"/>
                  </a:lnTo>
                  <a:lnTo>
                    <a:pt x="294" y="481"/>
                  </a:lnTo>
                  <a:lnTo>
                    <a:pt x="295" y="484"/>
                  </a:lnTo>
                  <a:lnTo>
                    <a:pt x="296" y="485"/>
                  </a:lnTo>
                  <a:lnTo>
                    <a:pt x="298" y="485"/>
                  </a:lnTo>
                  <a:lnTo>
                    <a:pt x="297" y="485"/>
                  </a:lnTo>
                  <a:lnTo>
                    <a:pt x="298" y="487"/>
                  </a:lnTo>
                  <a:lnTo>
                    <a:pt x="298" y="490"/>
                  </a:lnTo>
                  <a:lnTo>
                    <a:pt x="301" y="490"/>
                  </a:lnTo>
                  <a:lnTo>
                    <a:pt x="302" y="492"/>
                  </a:lnTo>
                  <a:lnTo>
                    <a:pt x="305" y="495"/>
                  </a:lnTo>
                  <a:lnTo>
                    <a:pt x="308" y="499"/>
                  </a:lnTo>
                  <a:lnTo>
                    <a:pt x="311" y="503"/>
                  </a:lnTo>
                  <a:lnTo>
                    <a:pt x="314" y="507"/>
                  </a:lnTo>
                  <a:lnTo>
                    <a:pt x="317" y="511"/>
                  </a:lnTo>
                  <a:lnTo>
                    <a:pt x="320" y="513"/>
                  </a:lnTo>
                  <a:lnTo>
                    <a:pt x="322" y="514"/>
                  </a:lnTo>
                  <a:lnTo>
                    <a:pt x="322" y="519"/>
                  </a:lnTo>
                  <a:lnTo>
                    <a:pt x="325" y="519"/>
                  </a:lnTo>
                  <a:lnTo>
                    <a:pt x="325" y="524"/>
                  </a:lnTo>
                  <a:lnTo>
                    <a:pt x="327" y="525"/>
                  </a:lnTo>
                  <a:lnTo>
                    <a:pt x="327" y="526"/>
                  </a:lnTo>
                  <a:lnTo>
                    <a:pt x="329" y="527"/>
                  </a:lnTo>
                  <a:lnTo>
                    <a:pt x="329" y="526"/>
                  </a:lnTo>
                  <a:lnTo>
                    <a:pt x="327" y="527"/>
                  </a:lnTo>
                  <a:lnTo>
                    <a:pt x="327" y="528"/>
                  </a:lnTo>
                  <a:lnTo>
                    <a:pt x="329" y="532"/>
                  </a:lnTo>
                  <a:lnTo>
                    <a:pt x="331" y="533"/>
                  </a:lnTo>
                  <a:lnTo>
                    <a:pt x="332" y="534"/>
                  </a:lnTo>
                  <a:lnTo>
                    <a:pt x="334" y="536"/>
                  </a:lnTo>
                  <a:lnTo>
                    <a:pt x="337" y="537"/>
                  </a:lnTo>
                  <a:lnTo>
                    <a:pt x="339" y="539"/>
                  </a:lnTo>
                  <a:lnTo>
                    <a:pt x="342" y="542"/>
                  </a:lnTo>
                  <a:lnTo>
                    <a:pt x="342" y="545"/>
                  </a:lnTo>
                  <a:lnTo>
                    <a:pt x="344" y="545"/>
                  </a:lnTo>
                  <a:lnTo>
                    <a:pt x="344" y="551"/>
                  </a:lnTo>
                  <a:lnTo>
                    <a:pt x="346" y="551"/>
                  </a:lnTo>
                  <a:lnTo>
                    <a:pt x="347" y="552"/>
                  </a:lnTo>
                  <a:lnTo>
                    <a:pt x="349" y="553"/>
                  </a:lnTo>
                  <a:lnTo>
                    <a:pt x="350" y="556"/>
                  </a:lnTo>
                  <a:lnTo>
                    <a:pt x="353" y="560"/>
                  </a:lnTo>
                  <a:lnTo>
                    <a:pt x="356" y="564"/>
                  </a:lnTo>
                  <a:lnTo>
                    <a:pt x="359" y="565"/>
                  </a:lnTo>
                  <a:lnTo>
                    <a:pt x="361" y="568"/>
                  </a:lnTo>
                  <a:lnTo>
                    <a:pt x="364" y="570"/>
                  </a:lnTo>
                  <a:lnTo>
                    <a:pt x="364" y="575"/>
                  </a:lnTo>
                  <a:lnTo>
                    <a:pt x="367" y="575"/>
                  </a:lnTo>
                  <a:lnTo>
                    <a:pt x="365" y="575"/>
                  </a:lnTo>
                  <a:lnTo>
                    <a:pt x="365" y="576"/>
                  </a:lnTo>
                  <a:lnTo>
                    <a:pt x="366" y="578"/>
                  </a:lnTo>
                  <a:lnTo>
                    <a:pt x="367" y="580"/>
                  </a:lnTo>
                  <a:lnTo>
                    <a:pt x="369" y="580"/>
                  </a:lnTo>
                  <a:lnTo>
                    <a:pt x="369" y="585"/>
                  </a:lnTo>
                  <a:lnTo>
                    <a:pt x="371" y="586"/>
                  </a:lnTo>
                  <a:lnTo>
                    <a:pt x="372" y="587"/>
                  </a:lnTo>
                  <a:lnTo>
                    <a:pt x="373" y="587"/>
                  </a:lnTo>
                  <a:lnTo>
                    <a:pt x="374" y="590"/>
                  </a:lnTo>
                  <a:lnTo>
                    <a:pt x="375" y="591"/>
                  </a:lnTo>
                  <a:lnTo>
                    <a:pt x="376" y="593"/>
                  </a:lnTo>
                  <a:lnTo>
                    <a:pt x="376" y="595"/>
                  </a:lnTo>
                  <a:lnTo>
                    <a:pt x="375" y="593"/>
                  </a:lnTo>
                  <a:lnTo>
                    <a:pt x="376" y="592"/>
                  </a:lnTo>
                  <a:lnTo>
                    <a:pt x="378" y="593"/>
                  </a:lnTo>
                  <a:lnTo>
                    <a:pt x="381" y="595"/>
                  </a:lnTo>
                  <a:lnTo>
                    <a:pt x="377" y="593"/>
                  </a:lnTo>
                  <a:lnTo>
                    <a:pt x="376" y="593"/>
                  </a:lnTo>
                  <a:lnTo>
                    <a:pt x="378" y="595"/>
                  </a:lnTo>
                  <a:lnTo>
                    <a:pt x="381" y="600"/>
                  </a:lnTo>
                  <a:lnTo>
                    <a:pt x="383" y="601"/>
                  </a:lnTo>
                  <a:lnTo>
                    <a:pt x="384" y="601"/>
                  </a:lnTo>
                  <a:lnTo>
                    <a:pt x="384" y="602"/>
                  </a:lnTo>
                  <a:lnTo>
                    <a:pt x="386" y="602"/>
                  </a:lnTo>
                  <a:lnTo>
                    <a:pt x="386" y="605"/>
                  </a:lnTo>
                  <a:lnTo>
                    <a:pt x="387" y="608"/>
                  </a:lnTo>
                  <a:lnTo>
                    <a:pt x="388" y="610"/>
                  </a:lnTo>
                  <a:lnTo>
                    <a:pt x="388" y="612"/>
                  </a:lnTo>
                  <a:lnTo>
                    <a:pt x="389" y="615"/>
                  </a:lnTo>
                  <a:lnTo>
                    <a:pt x="390" y="617"/>
                  </a:lnTo>
                  <a:lnTo>
                    <a:pt x="391" y="620"/>
                  </a:lnTo>
                  <a:lnTo>
                    <a:pt x="391" y="622"/>
                  </a:lnTo>
                  <a:lnTo>
                    <a:pt x="394" y="625"/>
                  </a:lnTo>
                  <a:lnTo>
                    <a:pt x="396" y="625"/>
                  </a:lnTo>
                  <a:lnTo>
                    <a:pt x="396" y="627"/>
                  </a:lnTo>
                  <a:lnTo>
                    <a:pt x="398" y="627"/>
                  </a:lnTo>
                  <a:lnTo>
                    <a:pt x="398" y="629"/>
                  </a:lnTo>
                  <a:lnTo>
                    <a:pt x="401" y="632"/>
                  </a:lnTo>
                  <a:lnTo>
                    <a:pt x="420" y="635"/>
                  </a:lnTo>
                  <a:lnTo>
                    <a:pt x="420" y="637"/>
                  </a:lnTo>
                  <a:lnTo>
                    <a:pt x="424" y="637"/>
                  </a:lnTo>
                  <a:lnTo>
                    <a:pt x="425" y="639"/>
                  </a:lnTo>
                  <a:lnTo>
                    <a:pt x="426" y="639"/>
                  </a:lnTo>
                  <a:lnTo>
                    <a:pt x="427" y="640"/>
                  </a:lnTo>
                  <a:lnTo>
                    <a:pt x="427" y="642"/>
                  </a:lnTo>
                  <a:lnTo>
                    <a:pt x="429" y="643"/>
                  </a:lnTo>
                  <a:lnTo>
                    <a:pt x="431" y="644"/>
                  </a:lnTo>
                  <a:lnTo>
                    <a:pt x="431" y="645"/>
                  </a:lnTo>
                  <a:lnTo>
                    <a:pt x="432" y="647"/>
                  </a:lnTo>
                  <a:lnTo>
                    <a:pt x="434" y="648"/>
                  </a:lnTo>
                  <a:lnTo>
                    <a:pt x="435" y="648"/>
                  </a:lnTo>
                  <a:lnTo>
                    <a:pt x="435" y="649"/>
                  </a:lnTo>
                  <a:lnTo>
                    <a:pt x="437" y="650"/>
                  </a:lnTo>
                  <a:lnTo>
                    <a:pt x="438" y="651"/>
                  </a:lnTo>
                  <a:lnTo>
                    <a:pt x="439" y="652"/>
                  </a:lnTo>
                  <a:lnTo>
                    <a:pt x="440" y="654"/>
                  </a:lnTo>
                  <a:lnTo>
                    <a:pt x="442" y="654"/>
                  </a:lnTo>
                  <a:lnTo>
                    <a:pt x="444" y="657"/>
                  </a:lnTo>
                  <a:lnTo>
                    <a:pt x="446" y="659"/>
                  </a:lnTo>
                  <a:lnTo>
                    <a:pt x="448" y="662"/>
                  </a:lnTo>
                  <a:lnTo>
                    <a:pt x="452" y="663"/>
                  </a:lnTo>
                  <a:lnTo>
                    <a:pt x="454" y="664"/>
                  </a:lnTo>
                  <a:lnTo>
                    <a:pt x="454" y="668"/>
                  </a:lnTo>
                  <a:lnTo>
                    <a:pt x="457" y="668"/>
                  </a:lnTo>
                  <a:lnTo>
                    <a:pt x="455" y="668"/>
                  </a:lnTo>
                  <a:lnTo>
                    <a:pt x="456" y="669"/>
                  </a:lnTo>
                  <a:lnTo>
                    <a:pt x="456" y="670"/>
                  </a:lnTo>
                  <a:lnTo>
                    <a:pt x="457" y="673"/>
                  </a:lnTo>
                  <a:lnTo>
                    <a:pt x="459" y="673"/>
                  </a:lnTo>
                  <a:lnTo>
                    <a:pt x="459" y="678"/>
                  </a:lnTo>
                  <a:lnTo>
                    <a:pt x="462" y="681"/>
                  </a:lnTo>
                  <a:lnTo>
                    <a:pt x="464" y="681"/>
                  </a:lnTo>
                  <a:lnTo>
                    <a:pt x="464" y="683"/>
                  </a:lnTo>
                  <a:lnTo>
                    <a:pt x="466" y="683"/>
                  </a:lnTo>
                  <a:lnTo>
                    <a:pt x="466" y="685"/>
                  </a:lnTo>
                  <a:lnTo>
                    <a:pt x="469" y="685"/>
                  </a:lnTo>
                  <a:lnTo>
                    <a:pt x="469" y="688"/>
                  </a:lnTo>
                  <a:lnTo>
                    <a:pt x="472" y="688"/>
                  </a:lnTo>
                  <a:lnTo>
                    <a:pt x="472" y="691"/>
                  </a:lnTo>
                  <a:lnTo>
                    <a:pt x="474" y="693"/>
                  </a:lnTo>
                  <a:lnTo>
                    <a:pt x="473" y="692"/>
                  </a:lnTo>
                  <a:lnTo>
                    <a:pt x="474" y="692"/>
                  </a:lnTo>
                  <a:lnTo>
                    <a:pt x="476" y="692"/>
                  </a:lnTo>
                  <a:lnTo>
                    <a:pt x="479" y="693"/>
                  </a:lnTo>
                  <a:lnTo>
                    <a:pt x="481" y="696"/>
                  </a:lnTo>
                  <a:lnTo>
                    <a:pt x="481" y="698"/>
                  </a:lnTo>
                  <a:lnTo>
                    <a:pt x="484" y="698"/>
                  </a:lnTo>
                  <a:lnTo>
                    <a:pt x="486" y="700"/>
                  </a:lnTo>
                  <a:lnTo>
                    <a:pt x="486" y="703"/>
                  </a:lnTo>
                  <a:lnTo>
                    <a:pt x="487" y="705"/>
                  </a:lnTo>
                  <a:lnTo>
                    <a:pt x="488" y="707"/>
                  </a:lnTo>
                  <a:lnTo>
                    <a:pt x="490" y="708"/>
                  </a:lnTo>
                  <a:lnTo>
                    <a:pt x="489" y="706"/>
                  </a:lnTo>
                  <a:lnTo>
                    <a:pt x="488" y="707"/>
                  </a:lnTo>
                  <a:lnTo>
                    <a:pt x="489" y="710"/>
                  </a:lnTo>
                  <a:lnTo>
                    <a:pt x="490" y="713"/>
                  </a:lnTo>
                  <a:lnTo>
                    <a:pt x="492" y="715"/>
                  </a:lnTo>
                  <a:lnTo>
                    <a:pt x="495" y="715"/>
                  </a:lnTo>
                  <a:lnTo>
                    <a:pt x="495" y="718"/>
                  </a:lnTo>
                  <a:lnTo>
                    <a:pt x="498" y="718"/>
                  </a:lnTo>
                  <a:lnTo>
                    <a:pt x="498" y="720"/>
                  </a:lnTo>
                  <a:lnTo>
                    <a:pt x="500" y="723"/>
                  </a:lnTo>
                  <a:lnTo>
                    <a:pt x="517" y="723"/>
                  </a:lnTo>
                  <a:lnTo>
                    <a:pt x="517" y="720"/>
                  </a:lnTo>
                  <a:lnTo>
                    <a:pt x="522" y="720"/>
                  </a:lnTo>
                  <a:lnTo>
                    <a:pt x="522" y="715"/>
                  </a:lnTo>
                  <a:lnTo>
                    <a:pt x="525" y="715"/>
                  </a:lnTo>
                  <a:lnTo>
                    <a:pt x="527" y="712"/>
                  </a:lnTo>
                  <a:lnTo>
                    <a:pt x="530" y="707"/>
                  </a:lnTo>
                  <a:lnTo>
                    <a:pt x="532" y="702"/>
                  </a:lnTo>
                  <a:lnTo>
                    <a:pt x="534" y="699"/>
                  </a:lnTo>
                  <a:lnTo>
                    <a:pt x="534" y="679"/>
                  </a:lnTo>
                  <a:lnTo>
                    <a:pt x="531" y="672"/>
                  </a:lnTo>
                  <a:lnTo>
                    <a:pt x="529" y="671"/>
                  </a:lnTo>
                  <a:lnTo>
                    <a:pt x="529" y="668"/>
                  </a:lnTo>
                  <a:lnTo>
                    <a:pt x="529" y="665"/>
                  </a:lnTo>
                  <a:lnTo>
                    <a:pt x="528" y="664"/>
                  </a:lnTo>
                  <a:lnTo>
                    <a:pt x="525" y="654"/>
                  </a:lnTo>
                  <a:lnTo>
                    <a:pt x="528" y="653"/>
                  </a:lnTo>
                  <a:lnTo>
                    <a:pt x="529" y="650"/>
                  </a:lnTo>
                  <a:lnTo>
                    <a:pt x="530" y="647"/>
                  </a:lnTo>
                  <a:lnTo>
                    <a:pt x="530" y="644"/>
                  </a:lnTo>
                  <a:lnTo>
                    <a:pt x="532" y="644"/>
                  </a:lnTo>
                  <a:lnTo>
                    <a:pt x="532" y="632"/>
                  </a:lnTo>
                  <a:lnTo>
                    <a:pt x="530" y="629"/>
                  </a:lnTo>
                  <a:lnTo>
                    <a:pt x="531" y="631"/>
                  </a:lnTo>
                  <a:lnTo>
                    <a:pt x="530" y="631"/>
                  </a:lnTo>
                  <a:lnTo>
                    <a:pt x="528" y="630"/>
                  </a:lnTo>
                  <a:lnTo>
                    <a:pt x="525" y="629"/>
                  </a:lnTo>
                  <a:lnTo>
                    <a:pt x="524" y="628"/>
                  </a:lnTo>
                  <a:lnTo>
                    <a:pt x="521" y="626"/>
                  </a:lnTo>
                  <a:lnTo>
                    <a:pt x="517" y="625"/>
                  </a:lnTo>
                  <a:lnTo>
                    <a:pt x="515" y="625"/>
                  </a:lnTo>
                  <a:lnTo>
                    <a:pt x="514" y="623"/>
                  </a:lnTo>
                  <a:lnTo>
                    <a:pt x="513" y="621"/>
                  </a:lnTo>
                  <a:lnTo>
                    <a:pt x="512" y="620"/>
                  </a:lnTo>
                  <a:lnTo>
                    <a:pt x="510" y="620"/>
                  </a:lnTo>
                  <a:lnTo>
                    <a:pt x="513" y="621"/>
                  </a:lnTo>
                  <a:lnTo>
                    <a:pt x="513" y="620"/>
                  </a:lnTo>
                  <a:lnTo>
                    <a:pt x="511" y="618"/>
                  </a:lnTo>
                  <a:lnTo>
                    <a:pt x="510" y="615"/>
                  </a:lnTo>
                  <a:lnTo>
                    <a:pt x="507" y="612"/>
                  </a:lnTo>
                  <a:lnTo>
                    <a:pt x="505" y="612"/>
                  </a:lnTo>
                  <a:lnTo>
                    <a:pt x="502" y="609"/>
                  </a:lnTo>
                  <a:lnTo>
                    <a:pt x="500" y="608"/>
                  </a:lnTo>
                  <a:lnTo>
                    <a:pt x="500" y="605"/>
                  </a:lnTo>
                  <a:lnTo>
                    <a:pt x="498" y="605"/>
                  </a:lnTo>
                  <a:lnTo>
                    <a:pt x="495" y="598"/>
                  </a:lnTo>
                  <a:lnTo>
                    <a:pt x="493" y="597"/>
                  </a:lnTo>
                  <a:lnTo>
                    <a:pt x="493" y="596"/>
                  </a:lnTo>
                  <a:lnTo>
                    <a:pt x="492" y="595"/>
                  </a:lnTo>
                  <a:lnTo>
                    <a:pt x="490" y="595"/>
                  </a:lnTo>
                  <a:lnTo>
                    <a:pt x="490" y="585"/>
                  </a:lnTo>
                  <a:lnTo>
                    <a:pt x="489" y="585"/>
                  </a:lnTo>
                  <a:lnTo>
                    <a:pt x="488" y="583"/>
                  </a:lnTo>
                  <a:lnTo>
                    <a:pt x="488" y="579"/>
                  </a:lnTo>
                  <a:lnTo>
                    <a:pt x="487" y="576"/>
                  </a:lnTo>
                  <a:lnTo>
                    <a:pt x="486" y="571"/>
                  </a:lnTo>
                  <a:lnTo>
                    <a:pt x="486" y="567"/>
                  </a:lnTo>
                  <a:lnTo>
                    <a:pt x="485" y="564"/>
                  </a:lnTo>
                  <a:lnTo>
                    <a:pt x="485" y="560"/>
                  </a:lnTo>
                  <a:lnTo>
                    <a:pt x="484" y="558"/>
                  </a:lnTo>
                  <a:lnTo>
                    <a:pt x="481" y="558"/>
                  </a:lnTo>
                  <a:lnTo>
                    <a:pt x="481" y="553"/>
                  </a:lnTo>
                  <a:lnTo>
                    <a:pt x="478" y="552"/>
                  </a:lnTo>
                  <a:lnTo>
                    <a:pt x="477" y="551"/>
                  </a:lnTo>
                  <a:lnTo>
                    <a:pt x="475" y="549"/>
                  </a:lnTo>
                  <a:lnTo>
                    <a:pt x="474" y="548"/>
                  </a:lnTo>
                  <a:lnTo>
                    <a:pt x="472" y="504"/>
                  </a:lnTo>
                  <a:lnTo>
                    <a:pt x="467" y="503"/>
                  </a:lnTo>
                  <a:lnTo>
                    <a:pt x="465" y="499"/>
                  </a:lnTo>
                  <a:lnTo>
                    <a:pt x="463" y="494"/>
                  </a:lnTo>
                  <a:lnTo>
                    <a:pt x="463" y="488"/>
                  </a:lnTo>
                  <a:lnTo>
                    <a:pt x="462" y="481"/>
                  </a:lnTo>
                  <a:lnTo>
                    <a:pt x="462" y="475"/>
                  </a:lnTo>
                  <a:lnTo>
                    <a:pt x="462" y="470"/>
                  </a:lnTo>
                  <a:lnTo>
                    <a:pt x="462" y="467"/>
                  </a:lnTo>
                  <a:lnTo>
                    <a:pt x="459" y="467"/>
                  </a:lnTo>
                  <a:lnTo>
                    <a:pt x="459" y="462"/>
                  </a:lnTo>
                  <a:lnTo>
                    <a:pt x="457" y="455"/>
                  </a:lnTo>
                  <a:lnTo>
                    <a:pt x="455" y="451"/>
                  </a:lnTo>
                  <a:lnTo>
                    <a:pt x="453" y="450"/>
                  </a:lnTo>
                  <a:lnTo>
                    <a:pt x="452" y="450"/>
                  </a:lnTo>
                  <a:lnTo>
                    <a:pt x="449" y="448"/>
                  </a:lnTo>
                  <a:lnTo>
                    <a:pt x="447" y="448"/>
                  </a:lnTo>
                  <a:lnTo>
                    <a:pt x="444" y="445"/>
                  </a:lnTo>
                  <a:lnTo>
                    <a:pt x="446" y="446"/>
                  </a:lnTo>
                  <a:lnTo>
                    <a:pt x="445" y="443"/>
                  </a:lnTo>
                  <a:lnTo>
                    <a:pt x="444" y="440"/>
                  </a:lnTo>
                  <a:lnTo>
                    <a:pt x="442" y="440"/>
                  </a:lnTo>
                  <a:lnTo>
                    <a:pt x="442" y="439"/>
                  </a:lnTo>
                  <a:lnTo>
                    <a:pt x="439" y="438"/>
                  </a:lnTo>
                  <a:lnTo>
                    <a:pt x="439" y="436"/>
                  </a:lnTo>
                  <a:lnTo>
                    <a:pt x="438" y="434"/>
                  </a:lnTo>
                  <a:lnTo>
                    <a:pt x="438" y="432"/>
                  </a:lnTo>
                  <a:lnTo>
                    <a:pt x="437" y="431"/>
                  </a:lnTo>
                  <a:lnTo>
                    <a:pt x="435" y="429"/>
                  </a:lnTo>
                  <a:lnTo>
                    <a:pt x="431" y="427"/>
                  </a:lnTo>
                  <a:lnTo>
                    <a:pt x="428" y="424"/>
                  </a:lnTo>
                  <a:lnTo>
                    <a:pt x="427" y="423"/>
                  </a:lnTo>
                  <a:lnTo>
                    <a:pt x="430" y="426"/>
                  </a:lnTo>
                  <a:lnTo>
                    <a:pt x="429" y="426"/>
                  </a:lnTo>
                  <a:lnTo>
                    <a:pt x="426" y="424"/>
                  </a:lnTo>
                  <a:lnTo>
                    <a:pt x="422" y="423"/>
                  </a:lnTo>
                  <a:lnTo>
                    <a:pt x="408" y="428"/>
                  </a:lnTo>
                  <a:lnTo>
                    <a:pt x="405" y="428"/>
                  </a:lnTo>
                  <a:lnTo>
                    <a:pt x="401" y="430"/>
                  </a:lnTo>
                  <a:lnTo>
                    <a:pt x="399" y="432"/>
                  </a:lnTo>
                  <a:lnTo>
                    <a:pt x="394" y="433"/>
                  </a:lnTo>
                  <a:lnTo>
                    <a:pt x="379" y="407"/>
                  </a:lnTo>
                  <a:lnTo>
                    <a:pt x="378" y="402"/>
                  </a:lnTo>
                  <a:lnTo>
                    <a:pt x="376" y="396"/>
                  </a:lnTo>
                  <a:lnTo>
                    <a:pt x="376" y="390"/>
                  </a:lnTo>
                  <a:lnTo>
                    <a:pt x="375" y="384"/>
                  </a:lnTo>
                  <a:lnTo>
                    <a:pt x="373" y="377"/>
                  </a:lnTo>
                  <a:lnTo>
                    <a:pt x="371" y="372"/>
                  </a:lnTo>
                  <a:lnTo>
                    <a:pt x="367" y="369"/>
                  </a:lnTo>
                  <a:lnTo>
                    <a:pt x="361" y="368"/>
                  </a:lnTo>
                  <a:lnTo>
                    <a:pt x="359" y="365"/>
                  </a:lnTo>
                  <a:lnTo>
                    <a:pt x="359" y="362"/>
                  </a:lnTo>
                  <a:lnTo>
                    <a:pt x="356" y="362"/>
                  </a:lnTo>
                  <a:lnTo>
                    <a:pt x="356" y="360"/>
                  </a:lnTo>
                  <a:lnTo>
                    <a:pt x="354" y="360"/>
                  </a:lnTo>
                  <a:lnTo>
                    <a:pt x="344" y="348"/>
                  </a:lnTo>
                  <a:lnTo>
                    <a:pt x="348" y="353"/>
                  </a:lnTo>
                  <a:lnTo>
                    <a:pt x="347" y="352"/>
                  </a:lnTo>
                  <a:lnTo>
                    <a:pt x="344" y="349"/>
                  </a:lnTo>
                  <a:lnTo>
                    <a:pt x="339" y="348"/>
                  </a:lnTo>
                  <a:lnTo>
                    <a:pt x="337" y="345"/>
                  </a:lnTo>
                  <a:lnTo>
                    <a:pt x="337" y="343"/>
                  </a:lnTo>
                  <a:lnTo>
                    <a:pt x="334" y="343"/>
                  </a:lnTo>
                  <a:lnTo>
                    <a:pt x="334" y="340"/>
                  </a:lnTo>
                  <a:lnTo>
                    <a:pt x="332" y="340"/>
                  </a:lnTo>
                  <a:lnTo>
                    <a:pt x="332" y="338"/>
                  </a:lnTo>
                  <a:lnTo>
                    <a:pt x="329" y="338"/>
                  </a:lnTo>
                  <a:lnTo>
                    <a:pt x="327" y="335"/>
                  </a:lnTo>
                  <a:lnTo>
                    <a:pt x="328" y="337"/>
                  </a:lnTo>
                  <a:lnTo>
                    <a:pt x="328" y="335"/>
                  </a:lnTo>
                  <a:lnTo>
                    <a:pt x="327" y="334"/>
                  </a:lnTo>
                  <a:lnTo>
                    <a:pt x="327" y="330"/>
                  </a:lnTo>
                  <a:lnTo>
                    <a:pt x="325" y="330"/>
                  </a:lnTo>
                  <a:lnTo>
                    <a:pt x="324" y="327"/>
                  </a:lnTo>
                  <a:lnTo>
                    <a:pt x="323" y="325"/>
                  </a:lnTo>
                  <a:lnTo>
                    <a:pt x="322" y="323"/>
                  </a:lnTo>
                  <a:lnTo>
                    <a:pt x="319" y="320"/>
                  </a:lnTo>
                  <a:lnTo>
                    <a:pt x="320" y="322"/>
                  </a:lnTo>
                  <a:lnTo>
                    <a:pt x="320" y="321"/>
                  </a:lnTo>
                  <a:lnTo>
                    <a:pt x="318" y="321"/>
                  </a:lnTo>
                  <a:lnTo>
                    <a:pt x="315" y="320"/>
                  </a:lnTo>
                  <a:lnTo>
                    <a:pt x="315" y="315"/>
                  </a:lnTo>
                  <a:lnTo>
                    <a:pt x="312" y="315"/>
                  </a:lnTo>
                  <a:lnTo>
                    <a:pt x="315" y="282"/>
                  </a:lnTo>
                  <a:lnTo>
                    <a:pt x="315" y="275"/>
                  </a:lnTo>
                  <a:lnTo>
                    <a:pt x="315" y="268"/>
                  </a:lnTo>
                  <a:lnTo>
                    <a:pt x="314" y="260"/>
                  </a:lnTo>
                  <a:lnTo>
                    <a:pt x="314" y="254"/>
                  </a:lnTo>
                  <a:lnTo>
                    <a:pt x="312" y="247"/>
                  </a:lnTo>
                  <a:lnTo>
                    <a:pt x="312" y="243"/>
                  </a:lnTo>
                  <a:lnTo>
                    <a:pt x="312" y="239"/>
                  </a:lnTo>
                  <a:lnTo>
                    <a:pt x="312" y="237"/>
                  </a:lnTo>
                  <a:lnTo>
                    <a:pt x="308" y="235"/>
                  </a:lnTo>
                  <a:lnTo>
                    <a:pt x="307" y="235"/>
                  </a:lnTo>
                  <a:lnTo>
                    <a:pt x="308" y="235"/>
                  </a:lnTo>
                  <a:lnTo>
                    <a:pt x="308" y="233"/>
                  </a:lnTo>
                  <a:lnTo>
                    <a:pt x="308" y="230"/>
                  </a:lnTo>
                  <a:lnTo>
                    <a:pt x="311" y="230"/>
                  </a:lnTo>
                  <a:lnTo>
                    <a:pt x="311" y="217"/>
                  </a:lnTo>
                  <a:lnTo>
                    <a:pt x="312" y="217"/>
                  </a:lnTo>
                  <a:lnTo>
                    <a:pt x="323" y="207"/>
                  </a:lnTo>
                  <a:lnTo>
                    <a:pt x="307" y="194"/>
                  </a:lnTo>
                  <a:lnTo>
                    <a:pt x="305" y="193"/>
                  </a:lnTo>
                  <a:lnTo>
                    <a:pt x="301" y="192"/>
                  </a:lnTo>
                  <a:lnTo>
                    <a:pt x="297" y="190"/>
                  </a:lnTo>
                  <a:lnTo>
                    <a:pt x="296" y="188"/>
                  </a:lnTo>
                  <a:lnTo>
                    <a:pt x="293" y="188"/>
                  </a:lnTo>
                  <a:lnTo>
                    <a:pt x="293" y="186"/>
                  </a:lnTo>
                  <a:lnTo>
                    <a:pt x="291" y="183"/>
                  </a:lnTo>
                  <a:lnTo>
                    <a:pt x="289" y="183"/>
                  </a:lnTo>
                  <a:lnTo>
                    <a:pt x="286" y="181"/>
                  </a:lnTo>
                  <a:lnTo>
                    <a:pt x="286" y="179"/>
                  </a:lnTo>
                  <a:lnTo>
                    <a:pt x="283" y="179"/>
                  </a:lnTo>
                  <a:lnTo>
                    <a:pt x="283" y="176"/>
                  </a:lnTo>
                  <a:lnTo>
                    <a:pt x="281" y="176"/>
                  </a:lnTo>
                  <a:lnTo>
                    <a:pt x="281" y="174"/>
                  </a:lnTo>
                  <a:lnTo>
                    <a:pt x="278" y="174"/>
                  </a:lnTo>
                  <a:lnTo>
                    <a:pt x="276" y="172"/>
                  </a:lnTo>
                  <a:lnTo>
                    <a:pt x="275" y="166"/>
                  </a:lnTo>
                  <a:lnTo>
                    <a:pt x="274" y="162"/>
                  </a:lnTo>
                  <a:lnTo>
                    <a:pt x="271" y="160"/>
                  </a:lnTo>
                  <a:lnTo>
                    <a:pt x="266" y="159"/>
                  </a:lnTo>
                  <a:lnTo>
                    <a:pt x="266" y="157"/>
                  </a:lnTo>
                  <a:lnTo>
                    <a:pt x="264" y="157"/>
                  </a:lnTo>
                  <a:lnTo>
                    <a:pt x="262" y="157"/>
                  </a:lnTo>
                  <a:lnTo>
                    <a:pt x="261" y="154"/>
                  </a:lnTo>
                  <a:lnTo>
                    <a:pt x="254" y="154"/>
                  </a:lnTo>
                  <a:lnTo>
                    <a:pt x="251" y="151"/>
                  </a:lnTo>
                  <a:lnTo>
                    <a:pt x="251" y="149"/>
                  </a:lnTo>
                  <a:lnTo>
                    <a:pt x="249" y="149"/>
                  </a:lnTo>
                  <a:lnTo>
                    <a:pt x="249" y="147"/>
                  </a:lnTo>
                  <a:lnTo>
                    <a:pt x="247" y="147"/>
                  </a:lnTo>
                  <a:lnTo>
                    <a:pt x="244" y="145"/>
                  </a:lnTo>
                  <a:lnTo>
                    <a:pt x="243" y="142"/>
                  </a:lnTo>
                  <a:lnTo>
                    <a:pt x="242" y="139"/>
                  </a:lnTo>
                  <a:lnTo>
                    <a:pt x="240" y="136"/>
                  </a:lnTo>
                  <a:lnTo>
                    <a:pt x="239" y="134"/>
                  </a:lnTo>
                  <a:lnTo>
                    <a:pt x="241" y="124"/>
                  </a:lnTo>
                  <a:lnTo>
                    <a:pt x="232" y="120"/>
                  </a:lnTo>
                  <a:lnTo>
                    <a:pt x="224" y="92"/>
                  </a:lnTo>
                  <a:lnTo>
                    <a:pt x="224" y="85"/>
                  </a:lnTo>
                  <a:lnTo>
                    <a:pt x="223" y="72"/>
                  </a:lnTo>
                  <a:lnTo>
                    <a:pt x="213" y="49"/>
                  </a:lnTo>
                  <a:lnTo>
                    <a:pt x="215" y="56"/>
                  </a:lnTo>
                  <a:lnTo>
                    <a:pt x="213" y="49"/>
                  </a:lnTo>
                  <a:lnTo>
                    <a:pt x="210" y="48"/>
                  </a:lnTo>
                  <a:lnTo>
                    <a:pt x="207" y="45"/>
                  </a:lnTo>
                  <a:lnTo>
                    <a:pt x="206" y="42"/>
                  </a:lnTo>
                  <a:lnTo>
                    <a:pt x="203" y="41"/>
                  </a:lnTo>
                  <a:lnTo>
                    <a:pt x="200" y="39"/>
                  </a:lnTo>
                  <a:lnTo>
                    <a:pt x="200" y="36"/>
                  </a:lnTo>
                  <a:lnTo>
                    <a:pt x="198" y="36"/>
                  </a:lnTo>
                  <a:lnTo>
                    <a:pt x="198" y="34"/>
                  </a:lnTo>
                  <a:lnTo>
                    <a:pt x="196" y="34"/>
                  </a:lnTo>
                  <a:lnTo>
                    <a:pt x="193" y="32"/>
                  </a:lnTo>
                  <a:lnTo>
                    <a:pt x="194" y="33"/>
                  </a:lnTo>
                  <a:lnTo>
                    <a:pt x="194" y="32"/>
                  </a:lnTo>
                  <a:lnTo>
                    <a:pt x="193" y="30"/>
                  </a:lnTo>
                  <a:lnTo>
                    <a:pt x="193" y="26"/>
                  </a:lnTo>
                  <a:lnTo>
                    <a:pt x="194" y="30"/>
                  </a:lnTo>
                  <a:lnTo>
                    <a:pt x="193" y="31"/>
                  </a:lnTo>
                  <a:lnTo>
                    <a:pt x="191" y="30"/>
                  </a:lnTo>
                  <a:lnTo>
                    <a:pt x="188" y="26"/>
                  </a:lnTo>
                  <a:lnTo>
                    <a:pt x="192" y="30"/>
                  </a:lnTo>
                  <a:lnTo>
                    <a:pt x="193" y="30"/>
                  </a:lnTo>
                  <a:lnTo>
                    <a:pt x="191" y="28"/>
                  </a:lnTo>
                  <a:lnTo>
                    <a:pt x="188" y="22"/>
                  </a:lnTo>
                  <a:lnTo>
                    <a:pt x="186" y="21"/>
                  </a:lnTo>
                  <a:lnTo>
                    <a:pt x="186" y="20"/>
                  </a:lnTo>
                  <a:lnTo>
                    <a:pt x="185" y="19"/>
                  </a:lnTo>
                  <a:lnTo>
                    <a:pt x="183" y="19"/>
                  </a:lnTo>
                  <a:lnTo>
                    <a:pt x="184" y="20"/>
                  </a:lnTo>
                  <a:lnTo>
                    <a:pt x="185" y="19"/>
                  </a:lnTo>
                  <a:lnTo>
                    <a:pt x="185" y="17"/>
                  </a:lnTo>
                  <a:lnTo>
                    <a:pt x="183" y="14"/>
                  </a:lnTo>
                  <a:lnTo>
                    <a:pt x="181" y="14"/>
                  </a:lnTo>
                  <a:lnTo>
                    <a:pt x="180" y="13"/>
                  </a:lnTo>
                  <a:lnTo>
                    <a:pt x="179" y="11"/>
                  </a:lnTo>
                  <a:lnTo>
                    <a:pt x="179" y="9"/>
                  </a:lnTo>
                  <a:lnTo>
                    <a:pt x="173" y="9"/>
                  </a:lnTo>
                  <a:lnTo>
                    <a:pt x="173" y="7"/>
                  </a:lnTo>
                  <a:lnTo>
                    <a:pt x="173" y="8"/>
                  </a:lnTo>
                  <a:lnTo>
                    <a:pt x="173" y="7"/>
                  </a:lnTo>
                  <a:lnTo>
                    <a:pt x="172" y="7"/>
                  </a:lnTo>
                  <a:lnTo>
                    <a:pt x="169" y="7"/>
                  </a:lnTo>
                  <a:lnTo>
                    <a:pt x="169" y="4"/>
                  </a:lnTo>
                  <a:lnTo>
                    <a:pt x="169" y="6"/>
                  </a:lnTo>
                  <a:lnTo>
                    <a:pt x="168" y="5"/>
                  </a:lnTo>
                  <a:lnTo>
                    <a:pt x="166" y="5"/>
                  </a:lnTo>
                  <a:lnTo>
                    <a:pt x="164" y="4"/>
                  </a:lnTo>
                  <a:lnTo>
                    <a:pt x="166" y="4"/>
                  </a:lnTo>
                  <a:lnTo>
                    <a:pt x="170" y="6"/>
                  </a:lnTo>
                  <a:lnTo>
                    <a:pt x="174" y="8"/>
                  </a:lnTo>
                  <a:lnTo>
                    <a:pt x="174" y="9"/>
                  </a:lnTo>
                  <a:lnTo>
                    <a:pt x="171" y="8"/>
                  </a:lnTo>
                  <a:lnTo>
                    <a:pt x="167" y="7"/>
                  </a:lnTo>
                  <a:lnTo>
                    <a:pt x="162" y="6"/>
                  </a:lnTo>
                  <a:lnTo>
                    <a:pt x="157" y="5"/>
                  </a:lnTo>
                  <a:lnTo>
                    <a:pt x="152" y="4"/>
                  </a:lnTo>
                  <a:lnTo>
                    <a:pt x="146" y="3"/>
                  </a:lnTo>
                  <a:lnTo>
                    <a:pt x="141" y="2"/>
                  </a:lnTo>
                  <a:lnTo>
                    <a:pt x="136" y="0"/>
                  </a:lnTo>
                  <a:lnTo>
                    <a:pt x="136" y="1"/>
                  </a:lnTo>
                  <a:lnTo>
                    <a:pt x="136" y="2"/>
                  </a:lnTo>
                  <a:lnTo>
                    <a:pt x="135" y="4"/>
                  </a:lnTo>
                  <a:lnTo>
                    <a:pt x="134" y="7"/>
                  </a:lnTo>
                  <a:lnTo>
                    <a:pt x="133" y="10"/>
                  </a:lnTo>
                  <a:lnTo>
                    <a:pt x="131" y="14"/>
                  </a:lnTo>
                  <a:lnTo>
                    <a:pt x="129" y="18"/>
                  </a:lnTo>
                  <a:lnTo>
                    <a:pt x="113" y="31"/>
                  </a:lnTo>
                  <a:lnTo>
                    <a:pt x="94" y="54"/>
                  </a:lnTo>
                  <a:lnTo>
                    <a:pt x="92" y="55"/>
                  </a:lnTo>
                  <a:lnTo>
                    <a:pt x="89" y="56"/>
                  </a:lnTo>
                  <a:lnTo>
                    <a:pt x="86" y="59"/>
                  </a:lnTo>
                  <a:lnTo>
                    <a:pt x="82" y="60"/>
                  </a:lnTo>
                  <a:lnTo>
                    <a:pt x="78" y="63"/>
                  </a:lnTo>
                  <a:lnTo>
                    <a:pt x="74" y="66"/>
                  </a:lnTo>
                  <a:lnTo>
                    <a:pt x="72" y="69"/>
                  </a:lnTo>
                  <a:lnTo>
                    <a:pt x="71" y="70"/>
                  </a:lnTo>
                  <a:lnTo>
                    <a:pt x="63" y="73"/>
                  </a:lnTo>
                  <a:lnTo>
                    <a:pt x="61" y="73"/>
                  </a:lnTo>
                  <a:lnTo>
                    <a:pt x="62" y="71"/>
                  </a:lnTo>
                  <a:lnTo>
                    <a:pt x="63" y="71"/>
                  </a:lnTo>
                  <a:lnTo>
                    <a:pt x="51" y="77"/>
                  </a:lnTo>
                  <a:lnTo>
                    <a:pt x="30" y="7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5" name="Freeform 423"/>
            <p:cNvSpPr>
              <a:spLocks/>
            </p:cNvSpPr>
            <p:nvPr/>
          </p:nvSpPr>
          <p:spPr bwMode="auto">
            <a:xfrm>
              <a:off x="5731035" y="5248049"/>
              <a:ext cx="294907" cy="375098"/>
            </a:xfrm>
            <a:custGeom>
              <a:avLst/>
              <a:gdLst>
                <a:gd name="T0" fmla="*/ 2147483647 w 541"/>
                <a:gd name="T1" fmla="*/ 2147483647 h 730"/>
                <a:gd name="T2" fmla="*/ 2147483647 w 541"/>
                <a:gd name="T3" fmla="*/ 2147483647 h 730"/>
                <a:gd name="T4" fmla="*/ 2147483647 w 541"/>
                <a:gd name="T5" fmla="*/ 2147483647 h 730"/>
                <a:gd name="T6" fmla="*/ 2147483647 w 541"/>
                <a:gd name="T7" fmla="*/ 2147483647 h 730"/>
                <a:gd name="T8" fmla="*/ 2147483647 w 541"/>
                <a:gd name="T9" fmla="*/ 2147483647 h 730"/>
                <a:gd name="T10" fmla="*/ 2147483647 w 541"/>
                <a:gd name="T11" fmla="*/ 2147483647 h 730"/>
                <a:gd name="T12" fmla="*/ 2147483647 w 541"/>
                <a:gd name="T13" fmla="*/ 2147483647 h 730"/>
                <a:gd name="T14" fmla="*/ 2147483647 w 541"/>
                <a:gd name="T15" fmla="*/ 2147483647 h 730"/>
                <a:gd name="T16" fmla="*/ 2147483647 w 541"/>
                <a:gd name="T17" fmla="*/ 2147483647 h 730"/>
                <a:gd name="T18" fmla="*/ 2147483647 w 541"/>
                <a:gd name="T19" fmla="*/ 2147483647 h 730"/>
                <a:gd name="T20" fmla="*/ 2147483647 w 541"/>
                <a:gd name="T21" fmla="*/ 2147483647 h 730"/>
                <a:gd name="T22" fmla="*/ 2147483647 w 541"/>
                <a:gd name="T23" fmla="*/ 2147483647 h 730"/>
                <a:gd name="T24" fmla="*/ 2147483647 w 541"/>
                <a:gd name="T25" fmla="*/ 2147483647 h 730"/>
                <a:gd name="T26" fmla="*/ 2147483647 w 541"/>
                <a:gd name="T27" fmla="*/ 2147483647 h 730"/>
                <a:gd name="T28" fmla="*/ 2147483647 w 541"/>
                <a:gd name="T29" fmla="*/ 2147483647 h 730"/>
                <a:gd name="T30" fmla="*/ 2147483647 w 541"/>
                <a:gd name="T31" fmla="*/ 2147483647 h 730"/>
                <a:gd name="T32" fmla="*/ 2147483647 w 541"/>
                <a:gd name="T33" fmla="*/ 2147483647 h 730"/>
                <a:gd name="T34" fmla="*/ 2147483647 w 541"/>
                <a:gd name="T35" fmla="*/ 2147483647 h 730"/>
                <a:gd name="T36" fmla="*/ 2147483647 w 541"/>
                <a:gd name="T37" fmla="*/ 2147483647 h 730"/>
                <a:gd name="T38" fmla="*/ 2147483647 w 541"/>
                <a:gd name="T39" fmla="*/ 2147483647 h 730"/>
                <a:gd name="T40" fmla="*/ 2147483647 w 541"/>
                <a:gd name="T41" fmla="*/ 2147483647 h 730"/>
                <a:gd name="T42" fmla="*/ 2147483647 w 541"/>
                <a:gd name="T43" fmla="*/ 2147483647 h 730"/>
                <a:gd name="T44" fmla="*/ 2147483647 w 541"/>
                <a:gd name="T45" fmla="*/ 2147483647 h 730"/>
                <a:gd name="T46" fmla="*/ 2147483647 w 541"/>
                <a:gd name="T47" fmla="*/ 2147483647 h 730"/>
                <a:gd name="T48" fmla="*/ 2147483647 w 541"/>
                <a:gd name="T49" fmla="*/ 2147483647 h 730"/>
                <a:gd name="T50" fmla="*/ 2147483647 w 541"/>
                <a:gd name="T51" fmla="*/ 2147483647 h 730"/>
                <a:gd name="T52" fmla="*/ 2147483647 w 541"/>
                <a:gd name="T53" fmla="*/ 2147483647 h 730"/>
                <a:gd name="T54" fmla="*/ 2147483647 w 541"/>
                <a:gd name="T55" fmla="*/ 2147483647 h 730"/>
                <a:gd name="T56" fmla="*/ 2147483647 w 541"/>
                <a:gd name="T57" fmla="*/ 2147483647 h 730"/>
                <a:gd name="T58" fmla="*/ 2147483647 w 541"/>
                <a:gd name="T59" fmla="*/ 2147483647 h 730"/>
                <a:gd name="T60" fmla="*/ 2147483647 w 541"/>
                <a:gd name="T61" fmla="*/ 2147483647 h 730"/>
                <a:gd name="T62" fmla="*/ 2147483647 w 541"/>
                <a:gd name="T63" fmla="*/ 2147483647 h 730"/>
                <a:gd name="T64" fmla="*/ 2147483647 w 541"/>
                <a:gd name="T65" fmla="*/ 2147483647 h 730"/>
                <a:gd name="T66" fmla="*/ 2147483647 w 541"/>
                <a:gd name="T67" fmla="*/ 2147483647 h 730"/>
                <a:gd name="T68" fmla="*/ 2147483647 w 541"/>
                <a:gd name="T69" fmla="*/ 2147483647 h 730"/>
                <a:gd name="T70" fmla="*/ 2147483647 w 541"/>
                <a:gd name="T71" fmla="*/ 2147483647 h 730"/>
                <a:gd name="T72" fmla="*/ 2147483647 w 541"/>
                <a:gd name="T73" fmla="*/ 2147483647 h 730"/>
                <a:gd name="T74" fmla="*/ 2147483647 w 541"/>
                <a:gd name="T75" fmla="*/ 2147483647 h 730"/>
                <a:gd name="T76" fmla="*/ 2147483647 w 541"/>
                <a:gd name="T77" fmla="*/ 2147483647 h 730"/>
                <a:gd name="T78" fmla="*/ 2147483647 w 541"/>
                <a:gd name="T79" fmla="*/ 2147483647 h 730"/>
                <a:gd name="T80" fmla="*/ 2147483647 w 541"/>
                <a:gd name="T81" fmla="*/ 2147483647 h 730"/>
                <a:gd name="T82" fmla="*/ 2147483647 w 541"/>
                <a:gd name="T83" fmla="*/ 2147483647 h 730"/>
                <a:gd name="T84" fmla="*/ 2147483647 w 541"/>
                <a:gd name="T85" fmla="*/ 2147483647 h 730"/>
                <a:gd name="T86" fmla="*/ 2147483647 w 541"/>
                <a:gd name="T87" fmla="*/ 2147483647 h 730"/>
                <a:gd name="T88" fmla="*/ 2147483647 w 541"/>
                <a:gd name="T89" fmla="*/ 2147483647 h 730"/>
                <a:gd name="T90" fmla="*/ 2147483647 w 541"/>
                <a:gd name="T91" fmla="*/ 2147483647 h 730"/>
                <a:gd name="T92" fmla="*/ 2147483647 w 541"/>
                <a:gd name="T93" fmla="*/ 2147483647 h 730"/>
                <a:gd name="T94" fmla="*/ 2147483647 w 541"/>
                <a:gd name="T95" fmla="*/ 2147483647 h 730"/>
                <a:gd name="T96" fmla="*/ 2147483647 w 541"/>
                <a:gd name="T97" fmla="*/ 2147483647 h 730"/>
                <a:gd name="T98" fmla="*/ 2147483647 w 541"/>
                <a:gd name="T99" fmla="*/ 2147483647 h 730"/>
                <a:gd name="T100" fmla="*/ 2147483647 w 541"/>
                <a:gd name="T101" fmla="*/ 2147483647 h 730"/>
                <a:gd name="T102" fmla="*/ 2147483647 w 541"/>
                <a:gd name="T103" fmla="*/ 2147483647 h 730"/>
                <a:gd name="T104" fmla="*/ 2147483647 w 541"/>
                <a:gd name="T105" fmla="*/ 2147483647 h 730"/>
                <a:gd name="T106" fmla="*/ 2147483647 w 541"/>
                <a:gd name="T107" fmla="*/ 2147483647 h 730"/>
                <a:gd name="T108" fmla="*/ 2147483647 w 541"/>
                <a:gd name="T109" fmla="*/ 2147483647 h 730"/>
                <a:gd name="T110" fmla="*/ 2147483647 w 541"/>
                <a:gd name="T111" fmla="*/ 2147483647 h 730"/>
                <a:gd name="T112" fmla="*/ 2147483647 w 541"/>
                <a:gd name="T113" fmla="*/ 2147483647 h 730"/>
                <a:gd name="T114" fmla="*/ 2147483647 w 541"/>
                <a:gd name="T115" fmla="*/ 2147483647 h 730"/>
                <a:gd name="T116" fmla="*/ 2147483647 w 541"/>
                <a:gd name="T117" fmla="*/ 2147483647 h 730"/>
                <a:gd name="T118" fmla="*/ 2147483647 w 541"/>
                <a:gd name="T119" fmla="*/ 2147483647 h 730"/>
                <a:gd name="T120" fmla="*/ 2147483647 w 541"/>
                <a:gd name="T121" fmla="*/ 2147483647 h 730"/>
                <a:gd name="T122" fmla="*/ 2147483647 w 541"/>
                <a:gd name="T123" fmla="*/ 2147483647 h 73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41"/>
                <a:gd name="T187" fmla="*/ 0 h 730"/>
                <a:gd name="T188" fmla="*/ 541 w 541"/>
                <a:gd name="T189" fmla="*/ 730 h 73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41" h="730">
                  <a:moveTo>
                    <a:pt x="30" y="78"/>
                  </a:moveTo>
                  <a:lnTo>
                    <a:pt x="37" y="101"/>
                  </a:lnTo>
                  <a:lnTo>
                    <a:pt x="37" y="103"/>
                  </a:lnTo>
                  <a:lnTo>
                    <a:pt x="36" y="103"/>
                  </a:lnTo>
                  <a:lnTo>
                    <a:pt x="35" y="104"/>
                  </a:lnTo>
                  <a:lnTo>
                    <a:pt x="35" y="106"/>
                  </a:lnTo>
                  <a:lnTo>
                    <a:pt x="36" y="105"/>
                  </a:lnTo>
                  <a:lnTo>
                    <a:pt x="35" y="104"/>
                  </a:lnTo>
                  <a:lnTo>
                    <a:pt x="33" y="104"/>
                  </a:lnTo>
                  <a:lnTo>
                    <a:pt x="30" y="106"/>
                  </a:lnTo>
                  <a:lnTo>
                    <a:pt x="27" y="108"/>
                  </a:lnTo>
                  <a:lnTo>
                    <a:pt x="27" y="110"/>
                  </a:lnTo>
                  <a:lnTo>
                    <a:pt x="25" y="110"/>
                  </a:lnTo>
                  <a:lnTo>
                    <a:pt x="25" y="113"/>
                  </a:lnTo>
                  <a:lnTo>
                    <a:pt x="23" y="113"/>
                  </a:lnTo>
                  <a:lnTo>
                    <a:pt x="23" y="116"/>
                  </a:lnTo>
                  <a:lnTo>
                    <a:pt x="20" y="116"/>
                  </a:lnTo>
                  <a:lnTo>
                    <a:pt x="20" y="118"/>
                  </a:lnTo>
                  <a:lnTo>
                    <a:pt x="18" y="118"/>
                  </a:lnTo>
                  <a:lnTo>
                    <a:pt x="18" y="121"/>
                  </a:lnTo>
                  <a:lnTo>
                    <a:pt x="15" y="121"/>
                  </a:lnTo>
                  <a:lnTo>
                    <a:pt x="15" y="123"/>
                  </a:lnTo>
                  <a:lnTo>
                    <a:pt x="12" y="123"/>
                  </a:lnTo>
                  <a:lnTo>
                    <a:pt x="12" y="125"/>
                  </a:lnTo>
                  <a:lnTo>
                    <a:pt x="10" y="125"/>
                  </a:lnTo>
                  <a:lnTo>
                    <a:pt x="8" y="128"/>
                  </a:lnTo>
                  <a:lnTo>
                    <a:pt x="7" y="130"/>
                  </a:lnTo>
                  <a:lnTo>
                    <a:pt x="6" y="131"/>
                  </a:lnTo>
                  <a:lnTo>
                    <a:pt x="5" y="132"/>
                  </a:lnTo>
                  <a:lnTo>
                    <a:pt x="3" y="133"/>
                  </a:lnTo>
                  <a:lnTo>
                    <a:pt x="3" y="140"/>
                  </a:lnTo>
                  <a:lnTo>
                    <a:pt x="0" y="140"/>
                  </a:lnTo>
                  <a:lnTo>
                    <a:pt x="0" y="158"/>
                  </a:lnTo>
                  <a:lnTo>
                    <a:pt x="3" y="158"/>
                  </a:lnTo>
                  <a:lnTo>
                    <a:pt x="4" y="161"/>
                  </a:lnTo>
                  <a:lnTo>
                    <a:pt x="4" y="165"/>
                  </a:lnTo>
                  <a:lnTo>
                    <a:pt x="4" y="170"/>
                  </a:lnTo>
                  <a:lnTo>
                    <a:pt x="3" y="175"/>
                  </a:lnTo>
                  <a:lnTo>
                    <a:pt x="2" y="180"/>
                  </a:lnTo>
                  <a:lnTo>
                    <a:pt x="1" y="185"/>
                  </a:lnTo>
                  <a:lnTo>
                    <a:pt x="1" y="189"/>
                  </a:lnTo>
                  <a:lnTo>
                    <a:pt x="3" y="192"/>
                  </a:lnTo>
                  <a:lnTo>
                    <a:pt x="5" y="192"/>
                  </a:lnTo>
                  <a:lnTo>
                    <a:pt x="5" y="200"/>
                  </a:lnTo>
                  <a:lnTo>
                    <a:pt x="8" y="200"/>
                  </a:lnTo>
                  <a:lnTo>
                    <a:pt x="8" y="205"/>
                  </a:lnTo>
                  <a:lnTo>
                    <a:pt x="10" y="207"/>
                  </a:lnTo>
                  <a:lnTo>
                    <a:pt x="15" y="207"/>
                  </a:lnTo>
                  <a:lnTo>
                    <a:pt x="15" y="209"/>
                  </a:lnTo>
                  <a:lnTo>
                    <a:pt x="20" y="211"/>
                  </a:lnTo>
                  <a:lnTo>
                    <a:pt x="26" y="212"/>
                  </a:lnTo>
                  <a:lnTo>
                    <a:pt x="32" y="213"/>
                  </a:lnTo>
                  <a:lnTo>
                    <a:pt x="39" y="213"/>
                  </a:lnTo>
                  <a:lnTo>
                    <a:pt x="46" y="213"/>
                  </a:lnTo>
                  <a:lnTo>
                    <a:pt x="53" y="212"/>
                  </a:lnTo>
                  <a:lnTo>
                    <a:pt x="59" y="212"/>
                  </a:lnTo>
                  <a:lnTo>
                    <a:pt x="64" y="212"/>
                  </a:lnTo>
                  <a:lnTo>
                    <a:pt x="67" y="215"/>
                  </a:lnTo>
                  <a:lnTo>
                    <a:pt x="67" y="217"/>
                  </a:lnTo>
                  <a:lnTo>
                    <a:pt x="69" y="217"/>
                  </a:lnTo>
                  <a:lnTo>
                    <a:pt x="69" y="219"/>
                  </a:lnTo>
                  <a:lnTo>
                    <a:pt x="72" y="222"/>
                  </a:lnTo>
                  <a:lnTo>
                    <a:pt x="77" y="222"/>
                  </a:lnTo>
                  <a:lnTo>
                    <a:pt x="77" y="224"/>
                  </a:lnTo>
                  <a:lnTo>
                    <a:pt x="77" y="223"/>
                  </a:lnTo>
                  <a:lnTo>
                    <a:pt x="79" y="224"/>
                  </a:lnTo>
                  <a:lnTo>
                    <a:pt x="81" y="224"/>
                  </a:lnTo>
                  <a:lnTo>
                    <a:pt x="81" y="227"/>
                  </a:lnTo>
                  <a:lnTo>
                    <a:pt x="87" y="227"/>
                  </a:lnTo>
                  <a:lnTo>
                    <a:pt x="87" y="228"/>
                  </a:lnTo>
                  <a:lnTo>
                    <a:pt x="90" y="230"/>
                  </a:lnTo>
                  <a:lnTo>
                    <a:pt x="91" y="231"/>
                  </a:lnTo>
                  <a:lnTo>
                    <a:pt x="92" y="234"/>
                  </a:lnTo>
                  <a:lnTo>
                    <a:pt x="94" y="235"/>
                  </a:lnTo>
                  <a:lnTo>
                    <a:pt x="95" y="237"/>
                  </a:lnTo>
                  <a:lnTo>
                    <a:pt x="96" y="237"/>
                  </a:lnTo>
                  <a:lnTo>
                    <a:pt x="97" y="241"/>
                  </a:lnTo>
                  <a:lnTo>
                    <a:pt x="99" y="244"/>
                  </a:lnTo>
                  <a:lnTo>
                    <a:pt x="102" y="248"/>
                  </a:lnTo>
                  <a:lnTo>
                    <a:pt x="104" y="251"/>
                  </a:lnTo>
                  <a:lnTo>
                    <a:pt x="109" y="251"/>
                  </a:lnTo>
                  <a:lnTo>
                    <a:pt x="109" y="254"/>
                  </a:lnTo>
                  <a:lnTo>
                    <a:pt x="117" y="256"/>
                  </a:lnTo>
                  <a:lnTo>
                    <a:pt x="121" y="257"/>
                  </a:lnTo>
                  <a:lnTo>
                    <a:pt x="122" y="258"/>
                  </a:lnTo>
                  <a:lnTo>
                    <a:pt x="123" y="262"/>
                  </a:lnTo>
                  <a:lnTo>
                    <a:pt x="126" y="264"/>
                  </a:lnTo>
                  <a:lnTo>
                    <a:pt x="129" y="264"/>
                  </a:lnTo>
                  <a:lnTo>
                    <a:pt x="129" y="266"/>
                  </a:lnTo>
                  <a:lnTo>
                    <a:pt x="131" y="266"/>
                  </a:lnTo>
                  <a:lnTo>
                    <a:pt x="133" y="269"/>
                  </a:lnTo>
                  <a:lnTo>
                    <a:pt x="132" y="268"/>
                  </a:lnTo>
                  <a:lnTo>
                    <a:pt x="133" y="269"/>
                  </a:lnTo>
                  <a:lnTo>
                    <a:pt x="136" y="273"/>
                  </a:lnTo>
                  <a:lnTo>
                    <a:pt x="138" y="279"/>
                  </a:lnTo>
                  <a:lnTo>
                    <a:pt x="141" y="281"/>
                  </a:lnTo>
                  <a:lnTo>
                    <a:pt x="143" y="281"/>
                  </a:lnTo>
                  <a:lnTo>
                    <a:pt x="143" y="284"/>
                  </a:lnTo>
                  <a:lnTo>
                    <a:pt x="146" y="284"/>
                  </a:lnTo>
                  <a:lnTo>
                    <a:pt x="148" y="286"/>
                  </a:lnTo>
                  <a:lnTo>
                    <a:pt x="149" y="288"/>
                  </a:lnTo>
                  <a:lnTo>
                    <a:pt x="150" y="290"/>
                  </a:lnTo>
                  <a:lnTo>
                    <a:pt x="152" y="293"/>
                  </a:lnTo>
                  <a:lnTo>
                    <a:pt x="153" y="296"/>
                  </a:lnTo>
                  <a:lnTo>
                    <a:pt x="155" y="297"/>
                  </a:lnTo>
                  <a:lnTo>
                    <a:pt x="156" y="299"/>
                  </a:lnTo>
                  <a:lnTo>
                    <a:pt x="157" y="302"/>
                  </a:lnTo>
                  <a:lnTo>
                    <a:pt x="158" y="305"/>
                  </a:lnTo>
                  <a:lnTo>
                    <a:pt x="159" y="308"/>
                  </a:lnTo>
                  <a:lnTo>
                    <a:pt x="159" y="312"/>
                  </a:lnTo>
                  <a:lnTo>
                    <a:pt x="160" y="314"/>
                  </a:lnTo>
                  <a:lnTo>
                    <a:pt x="160" y="316"/>
                  </a:lnTo>
                  <a:lnTo>
                    <a:pt x="163" y="316"/>
                  </a:lnTo>
                  <a:lnTo>
                    <a:pt x="162" y="316"/>
                  </a:lnTo>
                  <a:lnTo>
                    <a:pt x="162" y="317"/>
                  </a:lnTo>
                  <a:lnTo>
                    <a:pt x="163" y="318"/>
                  </a:lnTo>
                  <a:lnTo>
                    <a:pt x="163" y="321"/>
                  </a:lnTo>
                  <a:lnTo>
                    <a:pt x="166" y="321"/>
                  </a:lnTo>
                  <a:lnTo>
                    <a:pt x="175" y="343"/>
                  </a:lnTo>
                  <a:lnTo>
                    <a:pt x="178" y="344"/>
                  </a:lnTo>
                  <a:lnTo>
                    <a:pt x="178" y="345"/>
                  </a:lnTo>
                  <a:lnTo>
                    <a:pt x="181" y="346"/>
                  </a:lnTo>
                  <a:lnTo>
                    <a:pt x="181" y="353"/>
                  </a:lnTo>
                  <a:lnTo>
                    <a:pt x="183" y="353"/>
                  </a:lnTo>
                  <a:lnTo>
                    <a:pt x="183" y="355"/>
                  </a:lnTo>
                  <a:lnTo>
                    <a:pt x="184" y="357"/>
                  </a:lnTo>
                  <a:lnTo>
                    <a:pt x="184" y="361"/>
                  </a:lnTo>
                  <a:lnTo>
                    <a:pt x="184" y="364"/>
                  </a:lnTo>
                  <a:lnTo>
                    <a:pt x="183" y="368"/>
                  </a:lnTo>
                  <a:lnTo>
                    <a:pt x="183" y="372"/>
                  </a:lnTo>
                  <a:lnTo>
                    <a:pt x="183" y="375"/>
                  </a:lnTo>
                  <a:lnTo>
                    <a:pt x="183" y="378"/>
                  </a:lnTo>
                  <a:lnTo>
                    <a:pt x="185" y="380"/>
                  </a:lnTo>
                  <a:lnTo>
                    <a:pt x="188" y="380"/>
                  </a:lnTo>
                  <a:lnTo>
                    <a:pt x="188" y="383"/>
                  </a:lnTo>
                  <a:lnTo>
                    <a:pt x="190" y="385"/>
                  </a:lnTo>
                  <a:lnTo>
                    <a:pt x="198" y="385"/>
                  </a:lnTo>
                  <a:lnTo>
                    <a:pt x="198" y="388"/>
                  </a:lnTo>
                  <a:lnTo>
                    <a:pt x="202" y="388"/>
                  </a:lnTo>
                  <a:lnTo>
                    <a:pt x="204" y="390"/>
                  </a:lnTo>
                  <a:lnTo>
                    <a:pt x="206" y="392"/>
                  </a:lnTo>
                  <a:lnTo>
                    <a:pt x="209" y="394"/>
                  </a:lnTo>
                  <a:lnTo>
                    <a:pt x="214" y="395"/>
                  </a:lnTo>
                  <a:lnTo>
                    <a:pt x="218" y="396"/>
                  </a:lnTo>
                  <a:lnTo>
                    <a:pt x="221" y="397"/>
                  </a:lnTo>
                  <a:lnTo>
                    <a:pt x="224" y="398"/>
                  </a:lnTo>
                  <a:lnTo>
                    <a:pt x="225" y="400"/>
                  </a:lnTo>
                  <a:lnTo>
                    <a:pt x="232" y="400"/>
                  </a:lnTo>
                  <a:lnTo>
                    <a:pt x="235" y="402"/>
                  </a:lnTo>
                  <a:lnTo>
                    <a:pt x="235" y="405"/>
                  </a:lnTo>
                  <a:lnTo>
                    <a:pt x="237" y="405"/>
                  </a:lnTo>
                  <a:lnTo>
                    <a:pt x="240" y="408"/>
                  </a:lnTo>
                  <a:lnTo>
                    <a:pt x="240" y="412"/>
                  </a:lnTo>
                  <a:lnTo>
                    <a:pt x="242" y="412"/>
                  </a:lnTo>
                  <a:lnTo>
                    <a:pt x="242" y="420"/>
                  </a:lnTo>
                  <a:lnTo>
                    <a:pt x="240" y="422"/>
                  </a:lnTo>
                  <a:lnTo>
                    <a:pt x="241" y="421"/>
                  </a:lnTo>
                  <a:lnTo>
                    <a:pt x="240" y="421"/>
                  </a:lnTo>
                  <a:lnTo>
                    <a:pt x="238" y="421"/>
                  </a:lnTo>
                  <a:lnTo>
                    <a:pt x="235" y="422"/>
                  </a:lnTo>
                  <a:lnTo>
                    <a:pt x="235" y="425"/>
                  </a:lnTo>
                  <a:lnTo>
                    <a:pt x="238" y="428"/>
                  </a:lnTo>
                  <a:lnTo>
                    <a:pt x="240" y="431"/>
                  </a:lnTo>
                  <a:lnTo>
                    <a:pt x="244" y="433"/>
                  </a:lnTo>
                  <a:lnTo>
                    <a:pt x="248" y="436"/>
                  </a:lnTo>
                  <a:lnTo>
                    <a:pt x="251" y="438"/>
                  </a:lnTo>
                  <a:lnTo>
                    <a:pt x="255" y="440"/>
                  </a:lnTo>
                  <a:lnTo>
                    <a:pt x="257" y="442"/>
                  </a:lnTo>
                  <a:lnTo>
                    <a:pt x="257" y="444"/>
                  </a:lnTo>
                  <a:lnTo>
                    <a:pt x="261" y="448"/>
                  </a:lnTo>
                  <a:lnTo>
                    <a:pt x="264" y="451"/>
                  </a:lnTo>
                  <a:lnTo>
                    <a:pt x="266" y="452"/>
                  </a:lnTo>
                  <a:lnTo>
                    <a:pt x="267" y="452"/>
                  </a:lnTo>
                  <a:lnTo>
                    <a:pt x="268" y="452"/>
                  </a:lnTo>
                  <a:lnTo>
                    <a:pt x="270" y="452"/>
                  </a:lnTo>
                  <a:lnTo>
                    <a:pt x="273" y="452"/>
                  </a:lnTo>
                  <a:lnTo>
                    <a:pt x="277" y="454"/>
                  </a:lnTo>
                  <a:lnTo>
                    <a:pt x="279" y="456"/>
                  </a:lnTo>
                  <a:lnTo>
                    <a:pt x="279" y="459"/>
                  </a:lnTo>
                  <a:lnTo>
                    <a:pt x="281" y="462"/>
                  </a:lnTo>
                  <a:lnTo>
                    <a:pt x="285" y="462"/>
                  </a:lnTo>
                  <a:lnTo>
                    <a:pt x="289" y="465"/>
                  </a:lnTo>
                  <a:lnTo>
                    <a:pt x="293" y="467"/>
                  </a:lnTo>
                  <a:lnTo>
                    <a:pt x="296" y="469"/>
                  </a:lnTo>
                  <a:lnTo>
                    <a:pt x="296" y="471"/>
                  </a:lnTo>
                  <a:lnTo>
                    <a:pt x="296" y="474"/>
                  </a:lnTo>
                  <a:lnTo>
                    <a:pt x="296" y="477"/>
                  </a:lnTo>
                  <a:lnTo>
                    <a:pt x="297" y="480"/>
                  </a:lnTo>
                  <a:lnTo>
                    <a:pt x="297" y="483"/>
                  </a:lnTo>
                  <a:lnTo>
                    <a:pt x="297" y="485"/>
                  </a:lnTo>
                  <a:lnTo>
                    <a:pt x="298" y="488"/>
                  </a:lnTo>
                  <a:lnTo>
                    <a:pt x="299" y="489"/>
                  </a:lnTo>
                  <a:lnTo>
                    <a:pt x="301" y="489"/>
                  </a:lnTo>
                  <a:lnTo>
                    <a:pt x="300" y="489"/>
                  </a:lnTo>
                  <a:lnTo>
                    <a:pt x="301" y="491"/>
                  </a:lnTo>
                  <a:lnTo>
                    <a:pt x="301" y="494"/>
                  </a:lnTo>
                  <a:lnTo>
                    <a:pt x="304" y="494"/>
                  </a:lnTo>
                  <a:lnTo>
                    <a:pt x="305" y="496"/>
                  </a:lnTo>
                  <a:lnTo>
                    <a:pt x="308" y="499"/>
                  </a:lnTo>
                  <a:lnTo>
                    <a:pt x="311" y="503"/>
                  </a:lnTo>
                  <a:lnTo>
                    <a:pt x="314" y="507"/>
                  </a:lnTo>
                  <a:lnTo>
                    <a:pt x="318" y="511"/>
                  </a:lnTo>
                  <a:lnTo>
                    <a:pt x="321" y="515"/>
                  </a:lnTo>
                  <a:lnTo>
                    <a:pt x="324" y="517"/>
                  </a:lnTo>
                  <a:lnTo>
                    <a:pt x="326" y="518"/>
                  </a:lnTo>
                  <a:lnTo>
                    <a:pt x="326" y="523"/>
                  </a:lnTo>
                  <a:lnTo>
                    <a:pt x="329" y="523"/>
                  </a:lnTo>
                  <a:lnTo>
                    <a:pt x="329" y="528"/>
                  </a:lnTo>
                  <a:lnTo>
                    <a:pt x="331" y="529"/>
                  </a:lnTo>
                  <a:lnTo>
                    <a:pt x="331" y="530"/>
                  </a:lnTo>
                  <a:lnTo>
                    <a:pt x="333" y="531"/>
                  </a:lnTo>
                  <a:lnTo>
                    <a:pt x="333" y="530"/>
                  </a:lnTo>
                  <a:lnTo>
                    <a:pt x="331" y="531"/>
                  </a:lnTo>
                  <a:lnTo>
                    <a:pt x="331" y="532"/>
                  </a:lnTo>
                  <a:lnTo>
                    <a:pt x="333" y="536"/>
                  </a:lnTo>
                  <a:lnTo>
                    <a:pt x="335" y="537"/>
                  </a:lnTo>
                  <a:lnTo>
                    <a:pt x="336" y="538"/>
                  </a:lnTo>
                  <a:lnTo>
                    <a:pt x="338" y="540"/>
                  </a:lnTo>
                  <a:lnTo>
                    <a:pt x="341" y="541"/>
                  </a:lnTo>
                  <a:lnTo>
                    <a:pt x="343" y="543"/>
                  </a:lnTo>
                  <a:lnTo>
                    <a:pt x="346" y="546"/>
                  </a:lnTo>
                  <a:lnTo>
                    <a:pt x="346" y="550"/>
                  </a:lnTo>
                  <a:lnTo>
                    <a:pt x="348" y="550"/>
                  </a:lnTo>
                  <a:lnTo>
                    <a:pt x="348" y="556"/>
                  </a:lnTo>
                  <a:lnTo>
                    <a:pt x="350" y="556"/>
                  </a:lnTo>
                  <a:lnTo>
                    <a:pt x="351" y="557"/>
                  </a:lnTo>
                  <a:lnTo>
                    <a:pt x="353" y="558"/>
                  </a:lnTo>
                  <a:lnTo>
                    <a:pt x="354" y="561"/>
                  </a:lnTo>
                  <a:lnTo>
                    <a:pt x="357" y="565"/>
                  </a:lnTo>
                  <a:lnTo>
                    <a:pt x="360" y="569"/>
                  </a:lnTo>
                  <a:lnTo>
                    <a:pt x="363" y="570"/>
                  </a:lnTo>
                  <a:lnTo>
                    <a:pt x="365" y="573"/>
                  </a:lnTo>
                  <a:lnTo>
                    <a:pt x="368" y="575"/>
                  </a:lnTo>
                  <a:lnTo>
                    <a:pt x="368" y="580"/>
                  </a:lnTo>
                  <a:lnTo>
                    <a:pt x="371" y="580"/>
                  </a:lnTo>
                  <a:lnTo>
                    <a:pt x="369" y="580"/>
                  </a:lnTo>
                  <a:lnTo>
                    <a:pt x="369" y="581"/>
                  </a:lnTo>
                  <a:lnTo>
                    <a:pt x="370" y="583"/>
                  </a:lnTo>
                  <a:lnTo>
                    <a:pt x="371" y="585"/>
                  </a:lnTo>
                  <a:lnTo>
                    <a:pt x="373" y="585"/>
                  </a:lnTo>
                  <a:lnTo>
                    <a:pt x="373" y="590"/>
                  </a:lnTo>
                  <a:lnTo>
                    <a:pt x="375" y="591"/>
                  </a:lnTo>
                  <a:lnTo>
                    <a:pt x="376" y="592"/>
                  </a:lnTo>
                  <a:lnTo>
                    <a:pt x="377" y="592"/>
                  </a:lnTo>
                  <a:lnTo>
                    <a:pt x="378" y="595"/>
                  </a:lnTo>
                  <a:lnTo>
                    <a:pt x="379" y="596"/>
                  </a:lnTo>
                  <a:lnTo>
                    <a:pt x="380" y="598"/>
                  </a:lnTo>
                  <a:lnTo>
                    <a:pt x="380" y="600"/>
                  </a:lnTo>
                  <a:lnTo>
                    <a:pt x="379" y="598"/>
                  </a:lnTo>
                  <a:lnTo>
                    <a:pt x="380" y="597"/>
                  </a:lnTo>
                  <a:lnTo>
                    <a:pt x="382" y="598"/>
                  </a:lnTo>
                  <a:lnTo>
                    <a:pt x="385" y="600"/>
                  </a:lnTo>
                  <a:lnTo>
                    <a:pt x="381" y="598"/>
                  </a:lnTo>
                  <a:lnTo>
                    <a:pt x="380" y="598"/>
                  </a:lnTo>
                  <a:lnTo>
                    <a:pt x="382" y="600"/>
                  </a:lnTo>
                  <a:lnTo>
                    <a:pt x="385" y="605"/>
                  </a:lnTo>
                  <a:lnTo>
                    <a:pt x="387" y="606"/>
                  </a:lnTo>
                  <a:lnTo>
                    <a:pt x="388" y="606"/>
                  </a:lnTo>
                  <a:lnTo>
                    <a:pt x="388" y="607"/>
                  </a:lnTo>
                  <a:lnTo>
                    <a:pt x="390" y="607"/>
                  </a:lnTo>
                  <a:lnTo>
                    <a:pt x="390" y="610"/>
                  </a:lnTo>
                  <a:lnTo>
                    <a:pt x="391" y="613"/>
                  </a:lnTo>
                  <a:lnTo>
                    <a:pt x="392" y="615"/>
                  </a:lnTo>
                  <a:lnTo>
                    <a:pt x="392" y="617"/>
                  </a:lnTo>
                  <a:lnTo>
                    <a:pt x="393" y="620"/>
                  </a:lnTo>
                  <a:lnTo>
                    <a:pt x="394" y="622"/>
                  </a:lnTo>
                  <a:lnTo>
                    <a:pt x="395" y="625"/>
                  </a:lnTo>
                  <a:lnTo>
                    <a:pt x="395" y="627"/>
                  </a:lnTo>
                  <a:lnTo>
                    <a:pt x="398" y="630"/>
                  </a:lnTo>
                  <a:lnTo>
                    <a:pt x="400" y="630"/>
                  </a:lnTo>
                  <a:lnTo>
                    <a:pt x="400" y="632"/>
                  </a:lnTo>
                  <a:lnTo>
                    <a:pt x="402" y="632"/>
                  </a:lnTo>
                  <a:lnTo>
                    <a:pt x="402" y="634"/>
                  </a:lnTo>
                  <a:lnTo>
                    <a:pt x="405" y="637"/>
                  </a:lnTo>
                  <a:lnTo>
                    <a:pt x="425" y="640"/>
                  </a:lnTo>
                  <a:lnTo>
                    <a:pt x="425" y="642"/>
                  </a:lnTo>
                  <a:lnTo>
                    <a:pt x="429" y="642"/>
                  </a:lnTo>
                  <a:lnTo>
                    <a:pt x="430" y="644"/>
                  </a:lnTo>
                  <a:lnTo>
                    <a:pt x="431" y="644"/>
                  </a:lnTo>
                  <a:lnTo>
                    <a:pt x="432" y="645"/>
                  </a:lnTo>
                  <a:lnTo>
                    <a:pt x="432" y="647"/>
                  </a:lnTo>
                  <a:lnTo>
                    <a:pt x="434" y="648"/>
                  </a:lnTo>
                  <a:lnTo>
                    <a:pt x="436" y="649"/>
                  </a:lnTo>
                  <a:lnTo>
                    <a:pt x="436" y="650"/>
                  </a:lnTo>
                  <a:lnTo>
                    <a:pt x="437" y="652"/>
                  </a:lnTo>
                  <a:lnTo>
                    <a:pt x="439" y="653"/>
                  </a:lnTo>
                  <a:lnTo>
                    <a:pt x="440" y="653"/>
                  </a:lnTo>
                  <a:lnTo>
                    <a:pt x="440" y="654"/>
                  </a:lnTo>
                  <a:lnTo>
                    <a:pt x="442" y="655"/>
                  </a:lnTo>
                  <a:lnTo>
                    <a:pt x="443" y="656"/>
                  </a:lnTo>
                  <a:lnTo>
                    <a:pt x="444" y="657"/>
                  </a:lnTo>
                  <a:lnTo>
                    <a:pt x="445" y="659"/>
                  </a:lnTo>
                  <a:lnTo>
                    <a:pt x="447" y="659"/>
                  </a:lnTo>
                  <a:lnTo>
                    <a:pt x="449" y="662"/>
                  </a:lnTo>
                  <a:lnTo>
                    <a:pt x="451" y="664"/>
                  </a:lnTo>
                  <a:lnTo>
                    <a:pt x="453" y="667"/>
                  </a:lnTo>
                  <a:lnTo>
                    <a:pt x="457" y="669"/>
                  </a:lnTo>
                  <a:lnTo>
                    <a:pt x="459" y="670"/>
                  </a:lnTo>
                  <a:lnTo>
                    <a:pt x="459" y="674"/>
                  </a:lnTo>
                  <a:lnTo>
                    <a:pt x="462" y="674"/>
                  </a:lnTo>
                  <a:lnTo>
                    <a:pt x="460" y="674"/>
                  </a:lnTo>
                  <a:lnTo>
                    <a:pt x="461" y="675"/>
                  </a:lnTo>
                  <a:lnTo>
                    <a:pt x="461" y="676"/>
                  </a:lnTo>
                  <a:lnTo>
                    <a:pt x="462" y="679"/>
                  </a:lnTo>
                  <a:lnTo>
                    <a:pt x="464" y="679"/>
                  </a:lnTo>
                  <a:lnTo>
                    <a:pt x="464" y="684"/>
                  </a:lnTo>
                  <a:lnTo>
                    <a:pt x="467" y="687"/>
                  </a:lnTo>
                  <a:lnTo>
                    <a:pt x="469" y="687"/>
                  </a:lnTo>
                  <a:lnTo>
                    <a:pt x="469" y="689"/>
                  </a:lnTo>
                  <a:lnTo>
                    <a:pt x="471" y="689"/>
                  </a:lnTo>
                  <a:lnTo>
                    <a:pt x="471" y="691"/>
                  </a:lnTo>
                  <a:lnTo>
                    <a:pt x="474" y="691"/>
                  </a:lnTo>
                  <a:lnTo>
                    <a:pt x="474" y="694"/>
                  </a:lnTo>
                  <a:lnTo>
                    <a:pt x="477" y="694"/>
                  </a:lnTo>
                  <a:lnTo>
                    <a:pt x="477" y="697"/>
                  </a:lnTo>
                  <a:lnTo>
                    <a:pt x="479" y="699"/>
                  </a:lnTo>
                  <a:lnTo>
                    <a:pt x="478" y="698"/>
                  </a:lnTo>
                  <a:lnTo>
                    <a:pt x="479" y="698"/>
                  </a:lnTo>
                  <a:lnTo>
                    <a:pt x="481" y="698"/>
                  </a:lnTo>
                  <a:lnTo>
                    <a:pt x="484" y="699"/>
                  </a:lnTo>
                  <a:lnTo>
                    <a:pt x="486" y="702"/>
                  </a:lnTo>
                  <a:lnTo>
                    <a:pt x="486" y="704"/>
                  </a:lnTo>
                  <a:lnTo>
                    <a:pt x="489" y="704"/>
                  </a:lnTo>
                  <a:lnTo>
                    <a:pt x="491" y="706"/>
                  </a:lnTo>
                  <a:lnTo>
                    <a:pt x="491" y="709"/>
                  </a:lnTo>
                  <a:lnTo>
                    <a:pt x="492" y="711"/>
                  </a:lnTo>
                  <a:lnTo>
                    <a:pt x="493" y="713"/>
                  </a:lnTo>
                  <a:lnTo>
                    <a:pt x="496" y="714"/>
                  </a:lnTo>
                  <a:lnTo>
                    <a:pt x="494" y="712"/>
                  </a:lnTo>
                  <a:lnTo>
                    <a:pt x="493" y="713"/>
                  </a:lnTo>
                  <a:lnTo>
                    <a:pt x="494" y="716"/>
                  </a:lnTo>
                  <a:lnTo>
                    <a:pt x="496" y="719"/>
                  </a:lnTo>
                  <a:lnTo>
                    <a:pt x="498" y="721"/>
                  </a:lnTo>
                  <a:lnTo>
                    <a:pt x="501" y="721"/>
                  </a:lnTo>
                  <a:lnTo>
                    <a:pt x="501" y="724"/>
                  </a:lnTo>
                  <a:lnTo>
                    <a:pt x="504" y="724"/>
                  </a:lnTo>
                  <a:lnTo>
                    <a:pt x="504" y="726"/>
                  </a:lnTo>
                  <a:lnTo>
                    <a:pt x="506" y="729"/>
                  </a:lnTo>
                  <a:lnTo>
                    <a:pt x="523" y="729"/>
                  </a:lnTo>
                  <a:lnTo>
                    <a:pt x="523" y="726"/>
                  </a:lnTo>
                  <a:lnTo>
                    <a:pt x="528" y="726"/>
                  </a:lnTo>
                  <a:lnTo>
                    <a:pt x="528" y="721"/>
                  </a:lnTo>
                  <a:lnTo>
                    <a:pt x="531" y="721"/>
                  </a:lnTo>
                  <a:lnTo>
                    <a:pt x="533" y="718"/>
                  </a:lnTo>
                  <a:lnTo>
                    <a:pt x="536" y="713"/>
                  </a:lnTo>
                  <a:lnTo>
                    <a:pt x="538" y="708"/>
                  </a:lnTo>
                  <a:lnTo>
                    <a:pt x="540" y="705"/>
                  </a:lnTo>
                  <a:lnTo>
                    <a:pt x="540" y="685"/>
                  </a:lnTo>
                  <a:lnTo>
                    <a:pt x="537" y="678"/>
                  </a:lnTo>
                  <a:lnTo>
                    <a:pt x="535" y="677"/>
                  </a:lnTo>
                  <a:lnTo>
                    <a:pt x="535" y="674"/>
                  </a:lnTo>
                  <a:lnTo>
                    <a:pt x="535" y="671"/>
                  </a:lnTo>
                  <a:lnTo>
                    <a:pt x="534" y="670"/>
                  </a:lnTo>
                  <a:lnTo>
                    <a:pt x="531" y="659"/>
                  </a:lnTo>
                  <a:lnTo>
                    <a:pt x="534" y="658"/>
                  </a:lnTo>
                  <a:lnTo>
                    <a:pt x="535" y="655"/>
                  </a:lnTo>
                  <a:lnTo>
                    <a:pt x="536" y="652"/>
                  </a:lnTo>
                  <a:lnTo>
                    <a:pt x="536" y="649"/>
                  </a:lnTo>
                  <a:lnTo>
                    <a:pt x="538" y="649"/>
                  </a:lnTo>
                  <a:lnTo>
                    <a:pt x="538" y="637"/>
                  </a:lnTo>
                  <a:lnTo>
                    <a:pt x="536" y="634"/>
                  </a:lnTo>
                  <a:lnTo>
                    <a:pt x="537" y="636"/>
                  </a:lnTo>
                  <a:lnTo>
                    <a:pt x="536" y="636"/>
                  </a:lnTo>
                  <a:lnTo>
                    <a:pt x="534" y="635"/>
                  </a:lnTo>
                  <a:lnTo>
                    <a:pt x="531" y="634"/>
                  </a:lnTo>
                  <a:lnTo>
                    <a:pt x="530" y="633"/>
                  </a:lnTo>
                  <a:lnTo>
                    <a:pt x="527" y="631"/>
                  </a:lnTo>
                  <a:lnTo>
                    <a:pt x="523" y="630"/>
                  </a:lnTo>
                  <a:lnTo>
                    <a:pt x="521" y="630"/>
                  </a:lnTo>
                  <a:lnTo>
                    <a:pt x="520" y="628"/>
                  </a:lnTo>
                  <a:lnTo>
                    <a:pt x="519" y="626"/>
                  </a:lnTo>
                  <a:lnTo>
                    <a:pt x="518" y="625"/>
                  </a:lnTo>
                  <a:lnTo>
                    <a:pt x="516" y="625"/>
                  </a:lnTo>
                  <a:lnTo>
                    <a:pt x="519" y="626"/>
                  </a:lnTo>
                  <a:lnTo>
                    <a:pt x="519" y="625"/>
                  </a:lnTo>
                  <a:lnTo>
                    <a:pt x="517" y="623"/>
                  </a:lnTo>
                  <a:lnTo>
                    <a:pt x="516" y="620"/>
                  </a:lnTo>
                  <a:lnTo>
                    <a:pt x="513" y="617"/>
                  </a:lnTo>
                  <a:lnTo>
                    <a:pt x="511" y="617"/>
                  </a:lnTo>
                  <a:lnTo>
                    <a:pt x="508" y="614"/>
                  </a:lnTo>
                  <a:lnTo>
                    <a:pt x="506" y="613"/>
                  </a:lnTo>
                  <a:lnTo>
                    <a:pt x="506" y="610"/>
                  </a:lnTo>
                  <a:lnTo>
                    <a:pt x="504" y="610"/>
                  </a:lnTo>
                  <a:lnTo>
                    <a:pt x="501" y="603"/>
                  </a:lnTo>
                  <a:lnTo>
                    <a:pt x="499" y="602"/>
                  </a:lnTo>
                  <a:lnTo>
                    <a:pt x="499" y="601"/>
                  </a:lnTo>
                  <a:lnTo>
                    <a:pt x="498" y="600"/>
                  </a:lnTo>
                  <a:lnTo>
                    <a:pt x="496" y="600"/>
                  </a:lnTo>
                  <a:lnTo>
                    <a:pt x="496" y="590"/>
                  </a:lnTo>
                  <a:lnTo>
                    <a:pt x="494" y="590"/>
                  </a:lnTo>
                  <a:lnTo>
                    <a:pt x="493" y="588"/>
                  </a:lnTo>
                  <a:lnTo>
                    <a:pt x="493" y="584"/>
                  </a:lnTo>
                  <a:lnTo>
                    <a:pt x="492" y="581"/>
                  </a:lnTo>
                  <a:lnTo>
                    <a:pt x="491" y="576"/>
                  </a:lnTo>
                  <a:lnTo>
                    <a:pt x="491" y="572"/>
                  </a:lnTo>
                  <a:lnTo>
                    <a:pt x="490" y="569"/>
                  </a:lnTo>
                  <a:lnTo>
                    <a:pt x="490" y="565"/>
                  </a:lnTo>
                  <a:lnTo>
                    <a:pt x="489" y="563"/>
                  </a:lnTo>
                  <a:lnTo>
                    <a:pt x="486" y="563"/>
                  </a:lnTo>
                  <a:lnTo>
                    <a:pt x="486" y="558"/>
                  </a:lnTo>
                  <a:lnTo>
                    <a:pt x="483" y="557"/>
                  </a:lnTo>
                  <a:lnTo>
                    <a:pt x="482" y="556"/>
                  </a:lnTo>
                  <a:lnTo>
                    <a:pt x="480" y="554"/>
                  </a:lnTo>
                  <a:lnTo>
                    <a:pt x="479" y="553"/>
                  </a:lnTo>
                  <a:lnTo>
                    <a:pt x="477" y="508"/>
                  </a:lnTo>
                  <a:lnTo>
                    <a:pt x="472" y="507"/>
                  </a:lnTo>
                  <a:lnTo>
                    <a:pt x="470" y="503"/>
                  </a:lnTo>
                  <a:lnTo>
                    <a:pt x="468" y="498"/>
                  </a:lnTo>
                  <a:lnTo>
                    <a:pt x="468" y="492"/>
                  </a:lnTo>
                  <a:lnTo>
                    <a:pt x="467" y="485"/>
                  </a:lnTo>
                  <a:lnTo>
                    <a:pt x="467" y="479"/>
                  </a:lnTo>
                  <a:lnTo>
                    <a:pt x="467" y="474"/>
                  </a:lnTo>
                  <a:lnTo>
                    <a:pt x="467" y="471"/>
                  </a:lnTo>
                  <a:lnTo>
                    <a:pt x="464" y="471"/>
                  </a:lnTo>
                  <a:lnTo>
                    <a:pt x="464" y="466"/>
                  </a:lnTo>
                  <a:lnTo>
                    <a:pt x="462" y="459"/>
                  </a:lnTo>
                  <a:lnTo>
                    <a:pt x="460" y="455"/>
                  </a:lnTo>
                  <a:lnTo>
                    <a:pt x="458" y="454"/>
                  </a:lnTo>
                  <a:lnTo>
                    <a:pt x="457" y="454"/>
                  </a:lnTo>
                  <a:lnTo>
                    <a:pt x="454" y="452"/>
                  </a:lnTo>
                  <a:lnTo>
                    <a:pt x="452" y="452"/>
                  </a:lnTo>
                  <a:lnTo>
                    <a:pt x="449" y="449"/>
                  </a:lnTo>
                  <a:lnTo>
                    <a:pt x="451" y="450"/>
                  </a:lnTo>
                  <a:lnTo>
                    <a:pt x="450" y="447"/>
                  </a:lnTo>
                  <a:lnTo>
                    <a:pt x="449" y="444"/>
                  </a:lnTo>
                  <a:lnTo>
                    <a:pt x="447" y="444"/>
                  </a:lnTo>
                  <a:lnTo>
                    <a:pt x="447" y="443"/>
                  </a:lnTo>
                  <a:lnTo>
                    <a:pt x="444" y="442"/>
                  </a:lnTo>
                  <a:lnTo>
                    <a:pt x="444" y="440"/>
                  </a:lnTo>
                  <a:lnTo>
                    <a:pt x="443" y="438"/>
                  </a:lnTo>
                  <a:lnTo>
                    <a:pt x="443" y="436"/>
                  </a:lnTo>
                  <a:lnTo>
                    <a:pt x="442" y="435"/>
                  </a:lnTo>
                  <a:lnTo>
                    <a:pt x="440" y="433"/>
                  </a:lnTo>
                  <a:lnTo>
                    <a:pt x="436" y="431"/>
                  </a:lnTo>
                  <a:lnTo>
                    <a:pt x="433" y="428"/>
                  </a:lnTo>
                  <a:lnTo>
                    <a:pt x="432" y="427"/>
                  </a:lnTo>
                  <a:lnTo>
                    <a:pt x="435" y="430"/>
                  </a:lnTo>
                  <a:lnTo>
                    <a:pt x="434" y="430"/>
                  </a:lnTo>
                  <a:lnTo>
                    <a:pt x="431" y="428"/>
                  </a:lnTo>
                  <a:lnTo>
                    <a:pt x="427" y="427"/>
                  </a:lnTo>
                  <a:lnTo>
                    <a:pt x="413" y="432"/>
                  </a:lnTo>
                  <a:lnTo>
                    <a:pt x="410" y="432"/>
                  </a:lnTo>
                  <a:lnTo>
                    <a:pt x="406" y="434"/>
                  </a:lnTo>
                  <a:lnTo>
                    <a:pt x="403" y="436"/>
                  </a:lnTo>
                  <a:lnTo>
                    <a:pt x="398" y="437"/>
                  </a:lnTo>
                  <a:lnTo>
                    <a:pt x="383" y="410"/>
                  </a:lnTo>
                  <a:lnTo>
                    <a:pt x="382" y="405"/>
                  </a:lnTo>
                  <a:lnTo>
                    <a:pt x="380" y="399"/>
                  </a:lnTo>
                  <a:lnTo>
                    <a:pt x="380" y="393"/>
                  </a:lnTo>
                  <a:lnTo>
                    <a:pt x="379" y="387"/>
                  </a:lnTo>
                  <a:lnTo>
                    <a:pt x="377" y="380"/>
                  </a:lnTo>
                  <a:lnTo>
                    <a:pt x="375" y="375"/>
                  </a:lnTo>
                  <a:lnTo>
                    <a:pt x="371" y="372"/>
                  </a:lnTo>
                  <a:lnTo>
                    <a:pt x="365" y="371"/>
                  </a:lnTo>
                  <a:lnTo>
                    <a:pt x="363" y="368"/>
                  </a:lnTo>
                  <a:lnTo>
                    <a:pt x="363" y="365"/>
                  </a:lnTo>
                  <a:lnTo>
                    <a:pt x="360" y="365"/>
                  </a:lnTo>
                  <a:lnTo>
                    <a:pt x="360" y="363"/>
                  </a:lnTo>
                  <a:lnTo>
                    <a:pt x="358" y="363"/>
                  </a:lnTo>
                  <a:lnTo>
                    <a:pt x="348" y="351"/>
                  </a:lnTo>
                  <a:lnTo>
                    <a:pt x="352" y="356"/>
                  </a:lnTo>
                  <a:lnTo>
                    <a:pt x="351" y="355"/>
                  </a:lnTo>
                  <a:lnTo>
                    <a:pt x="348" y="352"/>
                  </a:lnTo>
                  <a:lnTo>
                    <a:pt x="343" y="351"/>
                  </a:lnTo>
                  <a:lnTo>
                    <a:pt x="341" y="348"/>
                  </a:lnTo>
                  <a:lnTo>
                    <a:pt x="341" y="346"/>
                  </a:lnTo>
                  <a:lnTo>
                    <a:pt x="338" y="346"/>
                  </a:lnTo>
                  <a:lnTo>
                    <a:pt x="338" y="343"/>
                  </a:lnTo>
                  <a:lnTo>
                    <a:pt x="336" y="343"/>
                  </a:lnTo>
                  <a:lnTo>
                    <a:pt x="336" y="341"/>
                  </a:lnTo>
                  <a:lnTo>
                    <a:pt x="333" y="341"/>
                  </a:lnTo>
                  <a:lnTo>
                    <a:pt x="331" y="338"/>
                  </a:lnTo>
                  <a:lnTo>
                    <a:pt x="332" y="340"/>
                  </a:lnTo>
                  <a:lnTo>
                    <a:pt x="332" y="338"/>
                  </a:lnTo>
                  <a:lnTo>
                    <a:pt x="331" y="337"/>
                  </a:lnTo>
                  <a:lnTo>
                    <a:pt x="331" y="333"/>
                  </a:lnTo>
                  <a:lnTo>
                    <a:pt x="329" y="333"/>
                  </a:lnTo>
                  <a:lnTo>
                    <a:pt x="328" y="330"/>
                  </a:lnTo>
                  <a:lnTo>
                    <a:pt x="327" y="328"/>
                  </a:lnTo>
                  <a:lnTo>
                    <a:pt x="326" y="326"/>
                  </a:lnTo>
                  <a:lnTo>
                    <a:pt x="323" y="323"/>
                  </a:lnTo>
                  <a:lnTo>
                    <a:pt x="324" y="325"/>
                  </a:lnTo>
                  <a:lnTo>
                    <a:pt x="324" y="324"/>
                  </a:lnTo>
                  <a:lnTo>
                    <a:pt x="322" y="324"/>
                  </a:lnTo>
                  <a:lnTo>
                    <a:pt x="319" y="323"/>
                  </a:lnTo>
                  <a:lnTo>
                    <a:pt x="319" y="318"/>
                  </a:lnTo>
                  <a:lnTo>
                    <a:pt x="316" y="318"/>
                  </a:lnTo>
                  <a:lnTo>
                    <a:pt x="319" y="284"/>
                  </a:lnTo>
                  <a:lnTo>
                    <a:pt x="319" y="277"/>
                  </a:lnTo>
                  <a:lnTo>
                    <a:pt x="319" y="270"/>
                  </a:lnTo>
                  <a:lnTo>
                    <a:pt x="318" y="262"/>
                  </a:lnTo>
                  <a:lnTo>
                    <a:pt x="318" y="256"/>
                  </a:lnTo>
                  <a:lnTo>
                    <a:pt x="316" y="249"/>
                  </a:lnTo>
                  <a:lnTo>
                    <a:pt x="316" y="245"/>
                  </a:lnTo>
                  <a:lnTo>
                    <a:pt x="316" y="241"/>
                  </a:lnTo>
                  <a:lnTo>
                    <a:pt x="316" y="239"/>
                  </a:lnTo>
                  <a:lnTo>
                    <a:pt x="311" y="237"/>
                  </a:lnTo>
                  <a:lnTo>
                    <a:pt x="310" y="237"/>
                  </a:lnTo>
                  <a:lnTo>
                    <a:pt x="311" y="237"/>
                  </a:lnTo>
                  <a:lnTo>
                    <a:pt x="311" y="235"/>
                  </a:lnTo>
                  <a:lnTo>
                    <a:pt x="311" y="232"/>
                  </a:lnTo>
                  <a:lnTo>
                    <a:pt x="314" y="232"/>
                  </a:lnTo>
                  <a:lnTo>
                    <a:pt x="314" y="219"/>
                  </a:lnTo>
                  <a:lnTo>
                    <a:pt x="316" y="219"/>
                  </a:lnTo>
                  <a:lnTo>
                    <a:pt x="327" y="209"/>
                  </a:lnTo>
                  <a:lnTo>
                    <a:pt x="310" y="196"/>
                  </a:lnTo>
                  <a:lnTo>
                    <a:pt x="308" y="195"/>
                  </a:lnTo>
                  <a:lnTo>
                    <a:pt x="304" y="194"/>
                  </a:lnTo>
                  <a:lnTo>
                    <a:pt x="300" y="192"/>
                  </a:lnTo>
                  <a:lnTo>
                    <a:pt x="299" y="190"/>
                  </a:lnTo>
                  <a:lnTo>
                    <a:pt x="296" y="190"/>
                  </a:lnTo>
                  <a:lnTo>
                    <a:pt x="296" y="188"/>
                  </a:lnTo>
                  <a:lnTo>
                    <a:pt x="294" y="185"/>
                  </a:lnTo>
                  <a:lnTo>
                    <a:pt x="292" y="185"/>
                  </a:lnTo>
                  <a:lnTo>
                    <a:pt x="289" y="182"/>
                  </a:lnTo>
                  <a:lnTo>
                    <a:pt x="289" y="180"/>
                  </a:lnTo>
                  <a:lnTo>
                    <a:pt x="286" y="180"/>
                  </a:lnTo>
                  <a:lnTo>
                    <a:pt x="286" y="177"/>
                  </a:lnTo>
                  <a:lnTo>
                    <a:pt x="284" y="177"/>
                  </a:lnTo>
                  <a:lnTo>
                    <a:pt x="284" y="175"/>
                  </a:lnTo>
                  <a:lnTo>
                    <a:pt x="281" y="175"/>
                  </a:lnTo>
                  <a:lnTo>
                    <a:pt x="279" y="173"/>
                  </a:lnTo>
                  <a:lnTo>
                    <a:pt x="278" y="167"/>
                  </a:lnTo>
                  <a:lnTo>
                    <a:pt x="277" y="163"/>
                  </a:lnTo>
                  <a:lnTo>
                    <a:pt x="274" y="161"/>
                  </a:lnTo>
                  <a:lnTo>
                    <a:pt x="269" y="160"/>
                  </a:lnTo>
                  <a:lnTo>
                    <a:pt x="269" y="158"/>
                  </a:lnTo>
                  <a:lnTo>
                    <a:pt x="267" y="158"/>
                  </a:lnTo>
                  <a:lnTo>
                    <a:pt x="265" y="158"/>
                  </a:lnTo>
                  <a:lnTo>
                    <a:pt x="264" y="155"/>
                  </a:lnTo>
                  <a:lnTo>
                    <a:pt x="257" y="155"/>
                  </a:lnTo>
                  <a:lnTo>
                    <a:pt x="254" y="152"/>
                  </a:lnTo>
                  <a:lnTo>
                    <a:pt x="254" y="150"/>
                  </a:lnTo>
                  <a:lnTo>
                    <a:pt x="252" y="150"/>
                  </a:lnTo>
                  <a:lnTo>
                    <a:pt x="252" y="148"/>
                  </a:lnTo>
                  <a:lnTo>
                    <a:pt x="250" y="148"/>
                  </a:lnTo>
                  <a:lnTo>
                    <a:pt x="247" y="146"/>
                  </a:lnTo>
                  <a:lnTo>
                    <a:pt x="246" y="143"/>
                  </a:lnTo>
                  <a:lnTo>
                    <a:pt x="245" y="140"/>
                  </a:lnTo>
                  <a:lnTo>
                    <a:pt x="243" y="137"/>
                  </a:lnTo>
                  <a:lnTo>
                    <a:pt x="242" y="135"/>
                  </a:lnTo>
                  <a:lnTo>
                    <a:pt x="244" y="125"/>
                  </a:lnTo>
                  <a:lnTo>
                    <a:pt x="235" y="121"/>
                  </a:lnTo>
                  <a:lnTo>
                    <a:pt x="227" y="93"/>
                  </a:lnTo>
                  <a:lnTo>
                    <a:pt x="227" y="86"/>
                  </a:lnTo>
                  <a:lnTo>
                    <a:pt x="225" y="73"/>
                  </a:lnTo>
                  <a:lnTo>
                    <a:pt x="215" y="49"/>
                  </a:lnTo>
                  <a:lnTo>
                    <a:pt x="217" y="56"/>
                  </a:lnTo>
                  <a:lnTo>
                    <a:pt x="215" y="49"/>
                  </a:lnTo>
                  <a:lnTo>
                    <a:pt x="212" y="48"/>
                  </a:lnTo>
                  <a:lnTo>
                    <a:pt x="209" y="45"/>
                  </a:lnTo>
                  <a:lnTo>
                    <a:pt x="208" y="42"/>
                  </a:lnTo>
                  <a:lnTo>
                    <a:pt x="205" y="41"/>
                  </a:lnTo>
                  <a:lnTo>
                    <a:pt x="202" y="39"/>
                  </a:lnTo>
                  <a:lnTo>
                    <a:pt x="202" y="36"/>
                  </a:lnTo>
                  <a:lnTo>
                    <a:pt x="200" y="36"/>
                  </a:lnTo>
                  <a:lnTo>
                    <a:pt x="200" y="34"/>
                  </a:lnTo>
                  <a:lnTo>
                    <a:pt x="198" y="34"/>
                  </a:lnTo>
                  <a:lnTo>
                    <a:pt x="195" y="32"/>
                  </a:lnTo>
                  <a:lnTo>
                    <a:pt x="196" y="33"/>
                  </a:lnTo>
                  <a:lnTo>
                    <a:pt x="196" y="32"/>
                  </a:lnTo>
                  <a:lnTo>
                    <a:pt x="195" y="30"/>
                  </a:lnTo>
                  <a:lnTo>
                    <a:pt x="195" y="26"/>
                  </a:lnTo>
                  <a:lnTo>
                    <a:pt x="196" y="30"/>
                  </a:lnTo>
                  <a:lnTo>
                    <a:pt x="195" y="31"/>
                  </a:lnTo>
                  <a:lnTo>
                    <a:pt x="193" y="30"/>
                  </a:lnTo>
                  <a:lnTo>
                    <a:pt x="190" y="26"/>
                  </a:lnTo>
                  <a:lnTo>
                    <a:pt x="194" y="30"/>
                  </a:lnTo>
                  <a:lnTo>
                    <a:pt x="195" y="30"/>
                  </a:lnTo>
                  <a:lnTo>
                    <a:pt x="193" y="28"/>
                  </a:lnTo>
                  <a:lnTo>
                    <a:pt x="190" y="22"/>
                  </a:lnTo>
                  <a:lnTo>
                    <a:pt x="188" y="21"/>
                  </a:lnTo>
                  <a:lnTo>
                    <a:pt x="188" y="20"/>
                  </a:lnTo>
                  <a:lnTo>
                    <a:pt x="187" y="19"/>
                  </a:lnTo>
                  <a:lnTo>
                    <a:pt x="185" y="19"/>
                  </a:lnTo>
                  <a:lnTo>
                    <a:pt x="186" y="20"/>
                  </a:lnTo>
                  <a:lnTo>
                    <a:pt x="187" y="19"/>
                  </a:lnTo>
                  <a:lnTo>
                    <a:pt x="187" y="17"/>
                  </a:lnTo>
                  <a:lnTo>
                    <a:pt x="185" y="14"/>
                  </a:lnTo>
                  <a:lnTo>
                    <a:pt x="183" y="14"/>
                  </a:lnTo>
                  <a:lnTo>
                    <a:pt x="182" y="13"/>
                  </a:lnTo>
                  <a:lnTo>
                    <a:pt x="181" y="11"/>
                  </a:lnTo>
                  <a:lnTo>
                    <a:pt x="181" y="9"/>
                  </a:lnTo>
                  <a:lnTo>
                    <a:pt x="175" y="9"/>
                  </a:lnTo>
                  <a:lnTo>
                    <a:pt x="175" y="7"/>
                  </a:lnTo>
                  <a:lnTo>
                    <a:pt x="175" y="8"/>
                  </a:lnTo>
                  <a:lnTo>
                    <a:pt x="175" y="7"/>
                  </a:lnTo>
                  <a:lnTo>
                    <a:pt x="174" y="7"/>
                  </a:lnTo>
                  <a:lnTo>
                    <a:pt x="171" y="7"/>
                  </a:lnTo>
                  <a:lnTo>
                    <a:pt x="171" y="4"/>
                  </a:lnTo>
                  <a:lnTo>
                    <a:pt x="171" y="6"/>
                  </a:lnTo>
                  <a:lnTo>
                    <a:pt x="170" y="5"/>
                  </a:lnTo>
                  <a:lnTo>
                    <a:pt x="168" y="5"/>
                  </a:lnTo>
                  <a:lnTo>
                    <a:pt x="166" y="4"/>
                  </a:lnTo>
                  <a:lnTo>
                    <a:pt x="168" y="4"/>
                  </a:lnTo>
                  <a:lnTo>
                    <a:pt x="172" y="6"/>
                  </a:lnTo>
                  <a:lnTo>
                    <a:pt x="176" y="8"/>
                  </a:lnTo>
                  <a:lnTo>
                    <a:pt x="176" y="9"/>
                  </a:lnTo>
                  <a:lnTo>
                    <a:pt x="173" y="8"/>
                  </a:lnTo>
                  <a:lnTo>
                    <a:pt x="169" y="7"/>
                  </a:lnTo>
                  <a:lnTo>
                    <a:pt x="164" y="6"/>
                  </a:lnTo>
                  <a:lnTo>
                    <a:pt x="159" y="5"/>
                  </a:lnTo>
                  <a:lnTo>
                    <a:pt x="154" y="4"/>
                  </a:lnTo>
                  <a:lnTo>
                    <a:pt x="148" y="3"/>
                  </a:lnTo>
                  <a:lnTo>
                    <a:pt x="143" y="2"/>
                  </a:lnTo>
                  <a:lnTo>
                    <a:pt x="138" y="0"/>
                  </a:lnTo>
                  <a:lnTo>
                    <a:pt x="138" y="1"/>
                  </a:lnTo>
                  <a:lnTo>
                    <a:pt x="138" y="2"/>
                  </a:lnTo>
                  <a:lnTo>
                    <a:pt x="137" y="4"/>
                  </a:lnTo>
                  <a:lnTo>
                    <a:pt x="136" y="7"/>
                  </a:lnTo>
                  <a:lnTo>
                    <a:pt x="134" y="10"/>
                  </a:lnTo>
                  <a:lnTo>
                    <a:pt x="132" y="14"/>
                  </a:lnTo>
                  <a:lnTo>
                    <a:pt x="130" y="18"/>
                  </a:lnTo>
                  <a:lnTo>
                    <a:pt x="114" y="31"/>
                  </a:lnTo>
                  <a:lnTo>
                    <a:pt x="95" y="54"/>
                  </a:lnTo>
                  <a:lnTo>
                    <a:pt x="93" y="55"/>
                  </a:lnTo>
                  <a:lnTo>
                    <a:pt x="90" y="56"/>
                  </a:lnTo>
                  <a:lnTo>
                    <a:pt x="87" y="59"/>
                  </a:lnTo>
                  <a:lnTo>
                    <a:pt x="83" y="61"/>
                  </a:lnTo>
                  <a:lnTo>
                    <a:pt x="79" y="64"/>
                  </a:lnTo>
                  <a:lnTo>
                    <a:pt x="75" y="67"/>
                  </a:lnTo>
                  <a:lnTo>
                    <a:pt x="73" y="70"/>
                  </a:lnTo>
                  <a:lnTo>
                    <a:pt x="72" y="71"/>
                  </a:lnTo>
                  <a:lnTo>
                    <a:pt x="64" y="74"/>
                  </a:lnTo>
                  <a:lnTo>
                    <a:pt x="62" y="74"/>
                  </a:lnTo>
                  <a:lnTo>
                    <a:pt x="63" y="72"/>
                  </a:lnTo>
                  <a:lnTo>
                    <a:pt x="64" y="72"/>
                  </a:lnTo>
                  <a:lnTo>
                    <a:pt x="52" y="78"/>
                  </a:lnTo>
                  <a:lnTo>
                    <a:pt x="30" y="78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6" name="Freeform 424"/>
            <p:cNvSpPr>
              <a:spLocks/>
            </p:cNvSpPr>
            <p:nvPr/>
          </p:nvSpPr>
          <p:spPr bwMode="auto">
            <a:xfrm>
              <a:off x="6004473" y="5581357"/>
              <a:ext cx="137849" cy="202838"/>
            </a:xfrm>
            <a:custGeom>
              <a:avLst/>
              <a:gdLst>
                <a:gd name="T0" fmla="*/ 2147483647 w 254"/>
                <a:gd name="T1" fmla="*/ 2147483647 h 393"/>
                <a:gd name="T2" fmla="*/ 2147483647 w 254"/>
                <a:gd name="T3" fmla="*/ 2147483647 h 393"/>
                <a:gd name="T4" fmla="*/ 2147483647 w 254"/>
                <a:gd name="T5" fmla="*/ 2147483647 h 393"/>
                <a:gd name="T6" fmla="*/ 2147483647 w 254"/>
                <a:gd name="T7" fmla="*/ 2147483647 h 393"/>
                <a:gd name="T8" fmla="*/ 2147483647 w 254"/>
                <a:gd name="T9" fmla="*/ 2147483647 h 393"/>
                <a:gd name="T10" fmla="*/ 2147483647 w 254"/>
                <a:gd name="T11" fmla="*/ 2147483647 h 393"/>
                <a:gd name="T12" fmla="*/ 2147483647 w 254"/>
                <a:gd name="T13" fmla="*/ 2147483647 h 393"/>
                <a:gd name="T14" fmla="*/ 2147483647 w 254"/>
                <a:gd name="T15" fmla="*/ 2147483647 h 393"/>
                <a:gd name="T16" fmla="*/ 2147483647 w 254"/>
                <a:gd name="T17" fmla="*/ 2147483647 h 393"/>
                <a:gd name="T18" fmla="*/ 2147483647 w 254"/>
                <a:gd name="T19" fmla="*/ 2147483647 h 393"/>
                <a:gd name="T20" fmla="*/ 2147483647 w 254"/>
                <a:gd name="T21" fmla="*/ 2147483647 h 393"/>
                <a:gd name="T22" fmla="*/ 2147483647 w 254"/>
                <a:gd name="T23" fmla="*/ 2147483647 h 393"/>
                <a:gd name="T24" fmla="*/ 2147483647 w 254"/>
                <a:gd name="T25" fmla="*/ 2147483647 h 393"/>
                <a:gd name="T26" fmla="*/ 2147483647 w 254"/>
                <a:gd name="T27" fmla="*/ 2147483647 h 393"/>
                <a:gd name="T28" fmla="*/ 2147483647 w 254"/>
                <a:gd name="T29" fmla="*/ 2147483647 h 393"/>
                <a:gd name="T30" fmla="*/ 2147483647 w 254"/>
                <a:gd name="T31" fmla="*/ 2147483647 h 393"/>
                <a:gd name="T32" fmla="*/ 2147483647 w 254"/>
                <a:gd name="T33" fmla="*/ 2147483647 h 393"/>
                <a:gd name="T34" fmla="*/ 2147483647 w 254"/>
                <a:gd name="T35" fmla="*/ 2147483647 h 393"/>
                <a:gd name="T36" fmla="*/ 2147483647 w 254"/>
                <a:gd name="T37" fmla="*/ 2147483647 h 393"/>
                <a:gd name="T38" fmla="*/ 2147483647 w 254"/>
                <a:gd name="T39" fmla="*/ 2147483647 h 393"/>
                <a:gd name="T40" fmla="*/ 2147483647 w 254"/>
                <a:gd name="T41" fmla="*/ 2147483647 h 393"/>
                <a:gd name="T42" fmla="*/ 2147483647 w 254"/>
                <a:gd name="T43" fmla="*/ 2147483647 h 393"/>
                <a:gd name="T44" fmla="*/ 2147483647 w 254"/>
                <a:gd name="T45" fmla="*/ 2147483647 h 393"/>
                <a:gd name="T46" fmla="*/ 2147483647 w 254"/>
                <a:gd name="T47" fmla="*/ 2147483647 h 393"/>
                <a:gd name="T48" fmla="*/ 2147483647 w 254"/>
                <a:gd name="T49" fmla="*/ 2147483647 h 393"/>
                <a:gd name="T50" fmla="*/ 2147483647 w 254"/>
                <a:gd name="T51" fmla="*/ 2147483647 h 393"/>
                <a:gd name="T52" fmla="*/ 2147483647 w 254"/>
                <a:gd name="T53" fmla="*/ 2147483647 h 393"/>
                <a:gd name="T54" fmla="*/ 2147483647 w 254"/>
                <a:gd name="T55" fmla="*/ 2147483647 h 393"/>
                <a:gd name="T56" fmla="*/ 2147483647 w 254"/>
                <a:gd name="T57" fmla="*/ 2147483647 h 393"/>
                <a:gd name="T58" fmla="*/ 2147483647 w 254"/>
                <a:gd name="T59" fmla="*/ 2147483647 h 393"/>
                <a:gd name="T60" fmla="*/ 2147483647 w 254"/>
                <a:gd name="T61" fmla="*/ 2147483647 h 393"/>
                <a:gd name="T62" fmla="*/ 2147483647 w 254"/>
                <a:gd name="T63" fmla="*/ 2147483647 h 393"/>
                <a:gd name="T64" fmla="*/ 2147483647 w 254"/>
                <a:gd name="T65" fmla="*/ 2147483647 h 393"/>
                <a:gd name="T66" fmla="*/ 2147483647 w 254"/>
                <a:gd name="T67" fmla="*/ 2147483647 h 393"/>
                <a:gd name="T68" fmla="*/ 2147483647 w 254"/>
                <a:gd name="T69" fmla="*/ 2147483647 h 393"/>
                <a:gd name="T70" fmla="*/ 2147483647 w 254"/>
                <a:gd name="T71" fmla="*/ 2147483647 h 393"/>
                <a:gd name="T72" fmla="*/ 2147483647 w 254"/>
                <a:gd name="T73" fmla="*/ 2147483647 h 393"/>
                <a:gd name="T74" fmla="*/ 2147483647 w 254"/>
                <a:gd name="T75" fmla="*/ 2147483647 h 393"/>
                <a:gd name="T76" fmla="*/ 2147483647 w 254"/>
                <a:gd name="T77" fmla="*/ 2147483647 h 393"/>
                <a:gd name="T78" fmla="*/ 2147483647 w 254"/>
                <a:gd name="T79" fmla="*/ 2147483647 h 393"/>
                <a:gd name="T80" fmla="*/ 2147483647 w 254"/>
                <a:gd name="T81" fmla="*/ 2147483647 h 393"/>
                <a:gd name="T82" fmla="*/ 2147483647 w 254"/>
                <a:gd name="T83" fmla="*/ 2147483647 h 393"/>
                <a:gd name="T84" fmla="*/ 2147483647 w 254"/>
                <a:gd name="T85" fmla="*/ 2147483647 h 393"/>
                <a:gd name="T86" fmla="*/ 2147483647 w 254"/>
                <a:gd name="T87" fmla="*/ 2147483647 h 393"/>
                <a:gd name="T88" fmla="*/ 2147483647 w 254"/>
                <a:gd name="T89" fmla="*/ 2147483647 h 393"/>
                <a:gd name="T90" fmla="*/ 2147483647 w 254"/>
                <a:gd name="T91" fmla="*/ 2147483647 h 393"/>
                <a:gd name="T92" fmla="*/ 2147483647 w 254"/>
                <a:gd name="T93" fmla="*/ 2147483647 h 393"/>
                <a:gd name="T94" fmla="*/ 2147483647 w 254"/>
                <a:gd name="T95" fmla="*/ 2147483647 h 393"/>
                <a:gd name="T96" fmla="*/ 2147483647 w 254"/>
                <a:gd name="T97" fmla="*/ 2147483647 h 393"/>
                <a:gd name="T98" fmla="*/ 2147483647 w 254"/>
                <a:gd name="T99" fmla="*/ 2147483647 h 393"/>
                <a:gd name="T100" fmla="*/ 2147483647 w 254"/>
                <a:gd name="T101" fmla="*/ 2147483647 h 393"/>
                <a:gd name="T102" fmla="*/ 2147483647 w 254"/>
                <a:gd name="T103" fmla="*/ 2147483647 h 393"/>
                <a:gd name="T104" fmla="*/ 2147483647 w 254"/>
                <a:gd name="T105" fmla="*/ 2147483647 h 393"/>
                <a:gd name="T106" fmla="*/ 2147483647 w 254"/>
                <a:gd name="T107" fmla="*/ 2147483647 h 393"/>
                <a:gd name="T108" fmla="*/ 2147483647 w 254"/>
                <a:gd name="T109" fmla="*/ 2147483647 h 393"/>
                <a:gd name="T110" fmla="*/ 2147483647 w 254"/>
                <a:gd name="T111" fmla="*/ 2147483647 h 393"/>
                <a:gd name="T112" fmla="*/ 2147483647 w 254"/>
                <a:gd name="T113" fmla="*/ 2147483647 h 393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54"/>
                <a:gd name="T172" fmla="*/ 0 h 393"/>
                <a:gd name="T173" fmla="*/ 254 w 254"/>
                <a:gd name="T174" fmla="*/ 393 h 393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54" h="393">
                  <a:moveTo>
                    <a:pt x="10" y="86"/>
                  </a:moveTo>
                  <a:lnTo>
                    <a:pt x="6" y="93"/>
                  </a:lnTo>
                  <a:lnTo>
                    <a:pt x="4" y="100"/>
                  </a:lnTo>
                  <a:lnTo>
                    <a:pt x="4" y="108"/>
                  </a:lnTo>
                  <a:lnTo>
                    <a:pt x="5" y="117"/>
                  </a:lnTo>
                  <a:lnTo>
                    <a:pt x="6" y="126"/>
                  </a:lnTo>
                  <a:lnTo>
                    <a:pt x="6" y="134"/>
                  </a:lnTo>
                  <a:lnTo>
                    <a:pt x="6" y="142"/>
                  </a:lnTo>
                  <a:lnTo>
                    <a:pt x="3" y="149"/>
                  </a:lnTo>
                  <a:lnTo>
                    <a:pt x="2" y="149"/>
                  </a:lnTo>
                  <a:lnTo>
                    <a:pt x="1" y="152"/>
                  </a:lnTo>
                  <a:lnTo>
                    <a:pt x="0" y="155"/>
                  </a:lnTo>
                  <a:lnTo>
                    <a:pt x="0" y="158"/>
                  </a:lnTo>
                  <a:lnTo>
                    <a:pt x="1" y="162"/>
                  </a:lnTo>
                  <a:lnTo>
                    <a:pt x="1" y="165"/>
                  </a:lnTo>
                  <a:lnTo>
                    <a:pt x="2" y="168"/>
                  </a:lnTo>
                  <a:lnTo>
                    <a:pt x="3" y="171"/>
                  </a:lnTo>
                  <a:lnTo>
                    <a:pt x="3" y="174"/>
                  </a:lnTo>
                  <a:lnTo>
                    <a:pt x="5" y="176"/>
                  </a:lnTo>
                  <a:lnTo>
                    <a:pt x="7" y="176"/>
                  </a:lnTo>
                  <a:lnTo>
                    <a:pt x="9" y="178"/>
                  </a:lnTo>
                  <a:lnTo>
                    <a:pt x="10" y="197"/>
                  </a:lnTo>
                  <a:lnTo>
                    <a:pt x="12" y="197"/>
                  </a:lnTo>
                  <a:lnTo>
                    <a:pt x="12" y="201"/>
                  </a:lnTo>
                  <a:lnTo>
                    <a:pt x="14" y="202"/>
                  </a:lnTo>
                  <a:lnTo>
                    <a:pt x="15" y="202"/>
                  </a:lnTo>
                  <a:lnTo>
                    <a:pt x="16" y="203"/>
                  </a:lnTo>
                  <a:lnTo>
                    <a:pt x="18" y="203"/>
                  </a:lnTo>
                  <a:lnTo>
                    <a:pt x="19" y="203"/>
                  </a:lnTo>
                  <a:lnTo>
                    <a:pt x="21" y="205"/>
                  </a:lnTo>
                  <a:lnTo>
                    <a:pt x="21" y="208"/>
                  </a:lnTo>
                  <a:lnTo>
                    <a:pt x="21" y="210"/>
                  </a:lnTo>
                  <a:lnTo>
                    <a:pt x="23" y="210"/>
                  </a:lnTo>
                  <a:lnTo>
                    <a:pt x="23" y="218"/>
                  </a:lnTo>
                  <a:lnTo>
                    <a:pt x="24" y="218"/>
                  </a:lnTo>
                  <a:lnTo>
                    <a:pt x="25" y="220"/>
                  </a:lnTo>
                  <a:lnTo>
                    <a:pt x="26" y="222"/>
                  </a:lnTo>
                  <a:lnTo>
                    <a:pt x="26" y="225"/>
                  </a:lnTo>
                  <a:lnTo>
                    <a:pt x="28" y="225"/>
                  </a:lnTo>
                  <a:lnTo>
                    <a:pt x="29" y="225"/>
                  </a:lnTo>
                  <a:lnTo>
                    <a:pt x="31" y="227"/>
                  </a:lnTo>
                  <a:lnTo>
                    <a:pt x="32" y="227"/>
                  </a:lnTo>
                  <a:lnTo>
                    <a:pt x="33" y="228"/>
                  </a:lnTo>
                  <a:lnTo>
                    <a:pt x="35" y="230"/>
                  </a:lnTo>
                  <a:lnTo>
                    <a:pt x="36" y="231"/>
                  </a:lnTo>
                  <a:lnTo>
                    <a:pt x="38" y="232"/>
                  </a:lnTo>
                  <a:lnTo>
                    <a:pt x="38" y="234"/>
                  </a:lnTo>
                  <a:lnTo>
                    <a:pt x="39" y="235"/>
                  </a:lnTo>
                  <a:lnTo>
                    <a:pt x="40" y="237"/>
                  </a:lnTo>
                  <a:lnTo>
                    <a:pt x="42" y="238"/>
                  </a:lnTo>
                  <a:lnTo>
                    <a:pt x="40" y="236"/>
                  </a:lnTo>
                  <a:lnTo>
                    <a:pt x="39" y="236"/>
                  </a:lnTo>
                  <a:lnTo>
                    <a:pt x="40" y="239"/>
                  </a:lnTo>
                  <a:lnTo>
                    <a:pt x="42" y="241"/>
                  </a:lnTo>
                  <a:lnTo>
                    <a:pt x="43" y="241"/>
                  </a:lnTo>
                  <a:lnTo>
                    <a:pt x="45" y="242"/>
                  </a:lnTo>
                  <a:lnTo>
                    <a:pt x="46" y="243"/>
                  </a:lnTo>
                  <a:lnTo>
                    <a:pt x="47" y="243"/>
                  </a:lnTo>
                  <a:lnTo>
                    <a:pt x="49" y="245"/>
                  </a:lnTo>
                  <a:lnTo>
                    <a:pt x="50" y="246"/>
                  </a:lnTo>
                  <a:lnTo>
                    <a:pt x="51" y="248"/>
                  </a:lnTo>
                  <a:lnTo>
                    <a:pt x="52" y="250"/>
                  </a:lnTo>
                  <a:lnTo>
                    <a:pt x="53" y="251"/>
                  </a:lnTo>
                  <a:lnTo>
                    <a:pt x="54" y="251"/>
                  </a:lnTo>
                  <a:lnTo>
                    <a:pt x="54" y="252"/>
                  </a:lnTo>
                  <a:lnTo>
                    <a:pt x="54" y="253"/>
                  </a:lnTo>
                  <a:lnTo>
                    <a:pt x="56" y="253"/>
                  </a:lnTo>
                  <a:lnTo>
                    <a:pt x="56" y="257"/>
                  </a:lnTo>
                  <a:lnTo>
                    <a:pt x="55" y="261"/>
                  </a:lnTo>
                  <a:lnTo>
                    <a:pt x="55" y="266"/>
                  </a:lnTo>
                  <a:lnTo>
                    <a:pt x="55" y="272"/>
                  </a:lnTo>
                  <a:lnTo>
                    <a:pt x="54" y="277"/>
                  </a:lnTo>
                  <a:lnTo>
                    <a:pt x="54" y="283"/>
                  </a:lnTo>
                  <a:lnTo>
                    <a:pt x="55" y="287"/>
                  </a:lnTo>
                  <a:lnTo>
                    <a:pt x="56" y="289"/>
                  </a:lnTo>
                  <a:lnTo>
                    <a:pt x="58" y="289"/>
                  </a:lnTo>
                  <a:lnTo>
                    <a:pt x="58" y="295"/>
                  </a:lnTo>
                  <a:lnTo>
                    <a:pt x="59" y="295"/>
                  </a:lnTo>
                  <a:lnTo>
                    <a:pt x="60" y="298"/>
                  </a:lnTo>
                  <a:lnTo>
                    <a:pt x="60" y="301"/>
                  </a:lnTo>
                  <a:lnTo>
                    <a:pt x="59" y="304"/>
                  </a:lnTo>
                  <a:lnTo>
                    <a:pt x="59" y="307"/>
                  </a:lnTo>
                  <a:lnTo>
                    <a:pt x="59" y="311"/>
                  </a:lnTo>
                  <a:lnTo>
                    <a:pt x="58" y="314"/>
                  </a:lnTo>
                  <a:lnTo>
                    <a:pt x="58" y="317"/>
                  </a:lnTo>
                  <a:lnTo>
                    <a:pt x="58" y="318"/>
                  </a:lnTo>
                  <a:lnTo>
                    <a:pt x="56" y="318"/>
                  </a:lnTo>
                  <a:lnTo>
                    <a:pt x="56" y="321"/>
                  </a:lnTo>
                  <a:lnTo>
                    <a:pt x="56" y="320"/>
                  </a:lnTo>
                  <a:lnTo>
                    <a:pt x="55" y="320"/>
                  </a:lnTo>
                  <a:lnTo>
                    <a:pt x="54" y="321"/>
                  </a:lnTo>
                  <a:lnTo>
                    <a:pt x="53" y="321"/>
                  </a:lnTo>
                  <a:lnTo>
                    <a:pt x="52" y="323"/>
                  </a:lnTo>
                  <a:lnTo>
                    <a:pt x="51" y="324"/>
                  </a:lnTo>
                  <a:lnTo>
                    <a:pt x="50" y="325"/>
                  </a:lnTo>
                  <a:lnTo>
                    <a:pt x="49" y="325"/>
                  </a:lnTo>
                  <a:lnTo>
                    <a:pt x="49" y="327"/>
                  </a:lnTo>
                  <a:lnTo>
                    <a:pt x="47" y="327"/>
                  </a:lnTo>
                  <a:lnTo>
                    <a:pt x="47" y="329"/>
                  </a:lnTo>
                  <a:lnTo>
                    <a:pt x="48" y="328"/>
                  </a:lnTo>
                  <a:lnTo>
                    <a:pt x="47" y="328"/>
                  </a:lnTo>
                  <a:lnTo>
                    <a:pt x="46" y="327"/>
                  </a:lnTo>
                  <a:lnTo>
                    <a:pt x="44" y="329"/>
                  </a:lnTo>
                  <a:lnTo>
                    <a:pt x="42" y="330"/>
                  </a:lnTo>
                  <a:lnTo>
                    <a:pt x="40" y="333"/>
                  </a:lnTo>
                  <a:lnTo>
                    <a:pt x="37" y="337"/>
                  </a:lnTo>
                  <a:lnTo>
                    <a:pt x="34" y="343"/>
                  </a:lnTo>
                  <a:lnTo>
                    <a:pt x="32" y="346"/>
                  </a:lnTo>
                  <a:lnTo>
                    <a:pt x="30" y="346"/>
                  </a:lnTo>
                  <a:lnTo>
                    <a:pt x="30" y="349"/>
                  </a:lnTo>
                  <a:lnTo>
                    <a:pt x="28" y="349"/>
                  </a:lnTo>
                  <a:lnTo>
                    <a:pt x="28" y="350"/>
                  </a:lnTo>
                  <a:lnTo>
                    <a:pt x="28" y="351"/>
                  </a:lnTo>
                  <a:lnTo>
                    <a:pt x="26" y="351"/>
                  </a:lnTo>
                  <a:lnTo>
                    <a:pt x="27" y="351"/>
                  </a:lnTo>
                  <a:lnTo>
                    <a:pt x="28" y="351"/>
                  </a:lnTo>
                  <a:lnTo>
                    <a:pt x="28" y="352"/>
                  </a:lnTo>
                  <a:lnTo>
                    <a:pt x="26" y="355"/>
                  </a:lnTo>
                  <a:lnTo>
                    <a:pt x="25" y="355"/>
                  </a:lnTo>
                  <a:lnTo>
                    <a:pt x="24" y="356"/>
                  </a:lnTo>
                  <a:lnTo>
                    <a:pt x="23" y="356"/>
                  </a:lnTo>
                  <a:lnTo>
                    <a:pt x="23" y="358"/>
                  </a:lnTo>
                  <a:lnTo>
                    <a:pt x="21" y="359"/>
                  </a:lnTo>
                  <a:lnTo>
                    <a:pt x="21" y="362"/>
                  </a:lnTo>
                  <a:lnTo>
                    <a:pt x="15" y="367"/>
                  </a:lnTo>
                  <a:lnTo>
                    <a:pt x="13" y="372"/>
                  </a:lnTo>
                  <a:lnTo>
                    <a:pt x="13" y="377"/>
                  </a:lnTo>
                  <a:lnTo>
                    <a:pt x="16" y="380"/>
                  </a:lnTo>
                  <a:lnTo>
                    <a:pt x="18" y="384"/>
                  </a:lnTo>
                  <a:lnTo>
                    <a:pt x="21" y="386"/>
                  </a:lnTo>
                  <a:lnTo>
                    <a:pt x="24" y="389"/>
                  </a:lnTo>
                  <a:lnTo>
                    <a:pt x="25" y="390"/>
                  </a:lnTo>
                  <a:lnTo>
                    <a:pt x="47" y="392"/>
                  </a:lnTo>
                  <a:lnTo>
                    <a:pt x="53" y="387"/>
                  </a:lnTo>
                  <a:lnTo>
                    <a:pt x="59" y="387"/>
                  </a:lnTo>
                  <a:lnTo>
                    <a:pt x="61" y="386"/>
                  </a:lnTo>
                  <a:lnTo>
                    <a:pt x="63" y="384"/>
                  </a:lnTo>
                  <a:lnTo>
                    <a:pt x="64" y="381"/>
                  </a:lnTo>
                  <a:lnTo>
                    <a:pt x="64" y="380"/>
                  </a:lnTo>
                  <a:lnTo>
                    <a:pt x="65" y="379"/>
                  </a:lnTo>
                  <a:lnTo>
                    <a:pt x="65" y="378"/>
                  </a:lnTo>
                  <a:lnTo>
                    <a:pt x="67" y="378"/>
                  </a:lnTo>
                  <a:lnTo>
                    <a:pt x="72" y="366"/>
                  </a:lnTo>
                  <a:lnTo>
                    <a:pt x="81" y="360"/>
                  </a:lnTo>
                  <a:lnTo>
                    <a:pt x="83" y="360"/>
                  </a:lnTo>
                  <a:lnTo>
                    <a:pt x="85" y="359"/>
                  </a:lnTo>
                  <a:lnTo>
                    <a:pt x="86" y="359"/>
                  </a:lnTo>
                  <a:lnTo>
                    <a:pt x="87" y="358"/>
                  </a:lnTo>
                  <a:lnTo>
                    <a:pt x="83" y="360"/>
                  </a:lnTo>
                  <a:lnTo>
                    <a:pt x="85" y="359"/>
                  </a:lnTo>
                  <a:lnTo>
                    <a:pt x="89" y="358"/>
                  </a:lnTo>
                  <a:lnTo>
                    <a:pt x="93" y="356"/>
                  </a:lnTo>
                  <a:lnTo>
                    <a:pt x="99" y="352"/>
                  </a:lnTo>
                  <a:lnTo>
                    <a:pt x="99" y="351"/>
                  </a:lnTo>
                  <a:lnTo>
                    <a:pt x="99" y="352"/>
                  </a:lnTo>
                  <a:lnTo>
                    <a:pt x="99" y="353"/>
                  </a:lnTo>
                  <a:lnTo>
                    <a:pt x="99" y="352"/>
                  </a:lnTo>
                  <a:lnTo>
                    <a:pt x="124" y="338"/>
                  </a:lnTo>
                  <a:lnTo>
                    <a:pt x="127" y="338"/>
                  </a:lnTo>
                  <a:lnTo>
                    <a:pt x="130" y="325"/>
                  </a:lnTo>
                  <a:lnTo>
                    <a:pt x="134" y="325"/>
                  </a:lnTo>
                  <a:lnTo>
                    <a:pt x="135" y="334"/>
                  </a:lnTo>
                  <a:lnTo>
                    <a:pt x="138" y="334"/>
                  </a:lnTo>
                  <a:lnTo>
                    <a:pt x="139" y="348"/>
                  </a:lnTo>
                  <a:lnTo>
                    <a:pt x="140" y="349"/>
                  </a:lnTo>
                  <a:lnTo>
                    <a:pt x="139" y="352"/>
                  </a:lnTo>
                  <a:lnTo>
                    <a:pt x="138" y="355"/>
                  </a:lnTo>
                  <a:lnTo>
                    <a:pt x="139" y="356"/>
                  </a:lnTo>
                  <a:lnTo>
                    <a:pt x="140" y="356"/>
                  </a:lnTo>
                  <a:lnTo>
                    <a:pt x="142" y="355"/>
                  </a:lnTo>
                  <a:lnTo>
                    <a:pt x="143" y="354"/>
                  </a:lnTo>
                  <a:lnTo>
                    <a:pt x="144" y="355"/>
                  </a:lnTo>
                  <a:lnTo>
                    <a:pt x="147" y="355"/>
                  </a:lnTo>
                  <a:lnTo>
                    <a:pt x="148" y="357"/>
                  </a:lnTo>
                  <a:lnTo>
                    <a:pt x="149" y="359"/>
                  </a:lnTo>
                  <a:lnTo>
                    <a:pt x="151" y="359"/>
                  </a:lnTo>
                  <a:lnTo>
                    <a:pt x="151" y="361"/>
                  </a:lnTo>
                  <a:lnTo>
                    <a:pt x="153" y="361"/>
                  </a:lnTo>
                  <a:lnTo>
                    <a:pt x="153" y="362"/>
                  </a:lnTo>
                  <a:lnTo>
                    <a:pt x="153" y="361"/>
                  </a:lnTo>
                  <a:lnTo>
                    <a:pt x="155" y="361"/>
                  </a:lnTo>
                  <a:lnTo>
                    <a:pt x="157" y="362"/>
                  </a:lnTo>
                  <a:lnTo>
                    <a:pt x="157" y="364"/>
                  </a:lnTo>
                  <a:lnTo>
                    <a:pt x="158" y="364"/>
                  </a:lnTo>
                  <a:lnTo>
                    <a:pt x="158" y="366"/>
                  </a:lnTo>
                  <a:lnTo>
                    <a:pt x="160" y="367"/>
                  </a:lnTo>
                  <a:lnTo>
                    <a:pt x="161" y="371"/>
                  </a:lnTo>
                  <a:lnTo>
                    <a:pt x="161" y="375"/>
                  </a:lnTo>
                  <a:lnTo>
                    <a:pt x="161" y="378"/>
                  </a:lnTo>
                  <a:lnTo>
                    <a:pt x="164" y="378"/>
                  </a:lnTo>
                  <a:lnTo>
                    <a:pt x="166" y="378"/>
                  </a:lnTo>
                  <a:lnTo>
                    <a:pt x="169" y="378"/>
                  </a:lnTo>
                  <a:lnTo>
                    <a:pt x="172" y="378"/>
                  </a:lnTo>
                  <a:lnTo>
                    <a:pt x="175" y="378"/>
                  </a:lnTo>
                  <a:lnTo>
                    <a:pt x="177" y="378"/>
                  </a:lnTo>
                  <a:lnTo>
                    <a:pt x="180" y="378"/>
                  </a:lnTo>
                  <a:lnTo>
                    <a:pt x="182" y="378"/>
                  </a:lnTo>
                  <a:lnTo>
                    <a:pt x="184" y="376"/>
                  </a:lnTo>
                  <a:lnTo>
                    <a:pt x="187" y="371"/>
                  </a:lnTo>
                  <a:lnTo>
                    <a:pt x="192" y="366"/>
                  </a:lnTo>
                  <a:lnTo>
                    <a:pt x="199" y="359"/>
                  </a:lnTo>
                  <a:lnTo>
                    <a:pt x="205" y="353"/>
                  </a:lnTo>
                  <a:lnTo>
                    <a:pt x="212" y="347"/>
                  </a:lnTo>
                  <a:lnTo>
                    <a:pt x="216" y="341"/>
                  </a:lnTo>
                  <a:lnTo>
                    <a:pt x="219" y="338"/>
                  </a:lnTo>
                  <a:lnTo>
                    <a:pt x="220" y="336"/>
                  </a:lnTo>
                  <a:lnTo>
                    <a:pt x="220" y="332"/>
                  </a:lnTo>
                  <a:lnTo>
                    <a:pt x="220" y="325"/>
                  </a:lnTo>
                  <a:lnTo>
                    <a:pt x="218" y="317"/>
                  </a:lnTo>
                  <a:lnTo>
                    <a:pt x="217" y="309"/>
                  </a:lnTo>
                  <a:lnTo>
                    <a:pt x="216" y="302"/>
                  </a:lnTo>
                  <a:lnTo>
                    <a:pt x="214" y="297"/>
                  </a:lnTo>
                  <a:lnTo>
                    <a:pt x="213" y="294"/>
                  </a:lnTo>
                  <a:lnTo>
                    <a:pt x="214" y="295"/>
                  </a:lnTo>
                  <a:lnTo>
                    <a:pt x="215" y="294"/>
                  </a:lnTo>
                  <a:lnTo>
                    <a:pt x="216" y="294"/>
                  </a:lnTo>
                  <a:lnTo>
                    <a:pt x="216" y="292"/>
                  </a:lnTo>
                  <a:lnTo>
                    <a:pt x="219" y="291"/>
                  </a:lnTo>
                  <a:lnTo>
                    <a:pt x="220" y="287"/>
                  </a:lnTo>
                  <a:lnTo>
                    <a:pt x="221" y="284"/>
                  </a:lnTo>
                  <a:lnTo>
                    <a:pt x="224" y="281"/>
                  </a:lnTo>
                  <a:lnTo>
                    <a:pt x="224" y="279"/>
                  </a:lnTo>
                  <a:lnTo>
                    <a:pt x="224" y="280"/>
                  </a:lnTo>
                  <a:lnTo>
                    <a:pt x="225" y="279"/>
                  </a:lnTo>
                  <a:lnTo>
                    <a:pt x="227" y="279"/>
                  </a:lnTo>
                  <a:lnTo>
                    <a:pt x="227" y="277"/>
                  </a:lnTo>
                  <a:lnTo>
                    <a:pt x="232" y="277"/>
                  </a:lnTo>
                  <a:lnTo>
                    <a:pt x="232" y="276"/>
                  </a:lnTo>
                  <a:lnTo>
                    <a:pt x="233" y="276"/>
                  </a:lnTo>
                  <a:lnTo>
                    <a:pt x="233" y="274"/>
                  </a:lnTo>
                  <a:lnTo>
                    <a:pt x="232" y="274"/>
                  </a:lnTo>
                  <a:lnTo>
                    <a:pt x="233" y="275"/>
                  </a:lnTo>
                  <a:lnTo>
                    <a:pt x="234" y="276"/>
                  </a:lnTo>
                  <a:lnTo>
                    <a:pt x="236" y="274"/>
                  </a:lnTo>
                  <a:lnTo>
                    <a:pt x="247" y="274"/>
                  </a:lnTo>
                  <a:lnTo>
                    <a:pt x="253" y="271"/>
                  </a:lnTo>
                  <a:lnTo>
                    <a:pt x="253" y="269"/>
                  </a:lnTo>
                  <a:lnTo>
                    <a:pt x="253" y="267"/>
                  </a:lnTo>
                  <a:lnTo>
                    <a:pt x="252" y="263"/>
                  </a:lnTo>
                  <a:lnTo>
                    <a:pt x="251" y="259"/>
                  </a:lnTo>
                  <a:lnTo>
                    <a:pt x="250" y="254"/>
                  </a:lnTo>
                  <a:lnTo>
                    <a:pt x="249" y="250"/>
                  </a:lnTo>
                  <a:lnTo>
                    <a:pt x="248" y="247"/>
                  </a:lnTo>
                  <a:lnTo>
                    <a:pt x="247" y="245"/>
                  </a:lnTo>
                  <a:lnTo>
                    <a:pt x="240" y="242"/>
                  </a:lnTo>
                  <a:lnTo>
                    <a:pt x="235" y="240"/>
                  </a:lnTo>
                  <a:lnTo>
                    <a:pt x="232" y="239"/>
                  </a:lnTo>
                  <a:lnTo>
                    <a:pt x="231" y="238"/>
                  </a:lnTo>
                  <a:lnTo>
                    <a:pt x="229" y="237"/>
                  </a:lnTo>
                  <a:lnTo>
                    <a:pt x="228" y="236"/>
                  </a:lnTo>
                  <a:lnTo>
                    <a:pt x="231" y="221"/>
                  </a:lnTo>
                  <a:lnTo>
                    <a:pt x="232" y="208"/>
                  </a:lnTo>
                  <a:lnTo>
                    <a:pt x="234" y="197"/>
                  </a:lnTo>
                  <a:lnTo>
                    <a:pt x="235" y="188"/>
                  </a:lnTo>
                  <a:lnTo>
                    <a:pt x="235" y="181"/>
                  </a:lnTo>
                  <a:lnTo>
                    <a:pt x="234" y="175"/>
                  </a:lnTo>
                  <a:lnTo>
                    <a:pt x="232" y="170"/>
                  </a:lnTo>
                  <a:lnTo>
                    <a:pt x="231" y="164"/>
                  </a:lnTo>
                  <a:lnTo>
                    <a:pt x="231" y="163"/>
                  </a:lnTo>
                  <a:lnTo>
                    <a:pt x="229" y="162"/>
                  </a:lnTo>
                  <a:lnTo>
                    <a:pt x="225" y="160"/>
                  </a:lnTo>
                  <a:lnTo>
                    <a:pt x="222" y="157"/>
                  </a:lnTo>
                  <a:lnTo>
                    <a:pt x="218" y="154"/>
                  </a:lnTo>
                  <a:lnTo>
                    <a:pt x="215" y="152"/>
                  </a:lnTo>
                  <a:lnTo>
                    <a:pt x="213" y="150"/>
                  </a:lnTo>
                  <a:lnTo>
                    <a:pt x="213" y="146"/>
                  </a:lnTo>
                  <a:lnTo>
                    <a:pt x="213" y="139"/>
                  </a:lnTo>
                  <a:lnTo>
                    <a:pt x="213" y="131"/>
                  </a:lnTo>
                  <a:lnTo>
                    <a:pt x="213" y="121"/>
                  </a:lnTo>
                  <a:lnTo>
                    <a:pt x="213" y="111"/>
                  </a:lnTo>
                  <a:lnTo>
                    <a:pt x="213" y="103"/>
                  </a:lnTo>
                  <a:lnTo>
                    <a:pt x="213" y="96"/>
                  </a:lnTo>
                  <a:lnTo>
                    <a:pt x="213" y="92"/>
                  </a:lnTo>
                  <a:lnTo>
                    <a:pt x="210" y="94"/>
                  </a:lnTo>
                  <a:lnTo>
                    <a:pt x="206" y="98"/>
                  </a:lnTo>
                  <a:lnTo>
                    <a:pt x="202" y="103"/>
                  </a:lnTo>
                  <a:lnTo>
                    <a:pt x="199" y="105"/>
                  </a:lnTo>
                  <a:lnTo>
                    <a:pt x="199" y="102"/>
                  </a:lnTo>
                  <a:lnTo>
                    <a:pt x="198" y="102"/>
                  </a:lnTo>
                  <a:lnTo>
                    <a:pt x="198" y="99"/>
                  </a:lnTo>
                  <a:lnTo>
                    <a:pt x="196" y="98"/>
                  </a:lnTo>
                  <a:lnTo>
                    <a:pt x="194" y="97"/>
                  </a:lnTo>
                  <a:lnTo>
                    <a:pt x="191" y="96"/>
                  </a:lnTo>
                  <a:lnTo>
                    <a:pt x="189" y="94"/>
                  </a:lnTo>
                  <a:lnTo>
                    <a:pt x="188" y="93"/>
                  </a:lnTo>
                  <a:lnTo>
                    <a:pt x="185" y="93"/>
                  </a:lnTo>
                  <a:lnTo>
                    <a:pt x="185" y="91"/>
                  </a:lnTo>
                  <a:lnTo>
                    <a:pt x="182" y="90"/>
                  </a:lnTo>
                  <a:lnTo>
                    <a:pt x="178" y="89"/>
                  </a:lnTo>
                  <a:lnTo>
                    <a:pt x="173" y="89"/>
                  </a:lnTo>
                  <a:lnTo>
                    <a:pt x="169" y="89"/>
                  </a:lnTo>
                  <a:lnTo>
                    <a:pt x="168" y="87"/>
                  </a:lnTo>
                  <a:lnTo>
                    <a:pt x="164" y="86"/>
                  </a:lnTo>
                  <a:lnTo>
                    <a:pt x="159" y="85"/>
                  </a:lnTo>
                  <a:lnTo>
                    <a:pt x="157" y="82"/>
                  </a:lnTo>
                  <a:lnTo>
                    <a:pt x="154" y="82"/>
                  </a:lnTo>
                  <a:lnTo>
                    <a:pt x="150" y="79"/>
                  </a:lnTo>
                  <a:lnTo>
                    <a:pt x="146" y="77"/>
                  </a:lnTo>
                  <a:lnTo>
                    <a:pt x="144" y="75"/>
                  </a:lnTo>
                  <a:lnTo>
                    <a:pt x="139" y="75"/>
                  </a:lnTo>
                  <a:lnTo>
                    <a:pt x="139" y="74"/>
                  </a:lnTo>
                  <a:lnTo>
                    <a:pt x="138" y="74"/>
                  </a:lnTo>
                  <a:lnTo>
                    <a:pt x="138" y="72"/>
                  </a:lnTo>
                  <a:lnTo>
                    <a:pt x="136" y="72"/>
                  </a:lnTo>
                  <a:lnTo>
                    <a:pt x="134" y="71"/>
                  </a:lnTo>
                  <a:lnTo>
                    <a:pt x="133" y="70"/>
                  </a:lnTo>
                  <a:lnTo>
                    <a:pt x="132" y="68"/>
                  </a:lnTo>
                  <a:lnTo>
                    <a:pt x="127" y="68"/>
                  </a:lnTo>
                  <a:lnTo>
                    <a:pt x="127" y="67"/>
                  </a:lnTo>
                  <a:lnTo>
                    <a:pt x="126" y="67"/>
                  </a:lnTo>
                  <a:lnTo>
                    <a:pt x="125" y="67"/>
                  </a:lnTo>
                  <a:lnTo>
                    <a:pt x="125" y="65"/>
                  </a:lnTo>
                  <a:lnTo>
                    <a:pt x="123" y="65"/>
                  </a:lnTo>
                  <a:lnTo>
                    <a:pt x="121" y="65"/>
                  </a:lnTo>
                  <a:lnTo>
                    <a:pt x="118" y="65"/>
                  </a:lnTo>
                  <a:lnTo>
                    <a:pt x="116" y="65"/>
                  </a:lnTo>
                  <a:lnTo>
                    <a:pt x="113" y="64"/>
                  </a:lnTo>
                  <a:lnTo>
                    <a:pt x="110" y="64"/>
                  </a:lnTo>
                  <a:lnTo>
                    <a:pt x="108" y="64"/>
                  </a:lnTo>
                  <a:lnTo>
                    <a:pt x="106" y="63"/>
                  </a:lnTo>
                  <a:lnTo>
                    <a:pt x="106" y="62"/>
                  </a:lnTo>
                  <a:lnTo>
                    <a:pt x="89" y="48"/>
                  </a:lnTo>
                  <a:lnTo>
                    <a:pt x="86" y="40"/>
                  </a:lnTo>
                  <a:lnTo>
                    <a:pt x="88" y="40"/>
                  </a:lnTo>
                  <a:lnTo>
                    <a:pt x="88" y="35"/>
                  </a:lnTo>
                  <a:lnTo>
                    <a:pt x="90" y="35"/>
                  </a:lnTo>
                  <a:lnTo>
                    <a:pt x="101" y="25"/>
                  </a:lnTo>
                  <a:lnTo>
                    <a:pt x="100" y="25"/>
                  </a:lnTo>
                  <a:lnTo>
                    <a:pt x="97" y="27"/>
                  </a:lnTo>
                  <a:lnTo>
                    <a:pt x="93" y="29"/>
                  </a:lnTo>
                  <a:lnTo>
                    <a:pt x="93" y="26"/>
                  </a:lnTo>
                  <a:lnTo>
                    <a:pt x="95" y="26"/>
                  </a:lnTo>
                  <a:lnTo>
                    <a:pt x="105" y="3"/>
                  </a:lnTo>
                  <a:lnTo>
                    <a:pt x="88" y="10"/>
                  </a:lnTo>
                  <a:lnTo>
                    <a:pt x="87" y="8"/>
                  </a:lnTo>
                  <a:lnTo>
                    <a:pt x="84" y="6"/>
                  </a:lnTo>
                  <a:lnTo>
                    <a:pt x="80" y="5"/>
                  </a:lnTo>
                  <a:lnTo>
                    <a:pt x="75" y="4"/>
                  </a:lnTo>
                  <a:lnTo>
                    <a:pt x="71" y="3"/>
                  </a:lnTo>
                  <a:lnTo>
                    <a:pt x="66" y="3"/>
                  </a:lnTo>
                  <a:lnTo>
                    <a:pt x="63" y="3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47" y="0"/>
                  </a:lnTo>
                  <a:lnTo>
                    <a:pt x="47" y="2"/>
                  </a:lnTo>
                  <a:lnTo>
                    <a:pt x="47" y="1"/>
                  </a:lnTo>
                  <a:lnTo>
                    <a:pt x="46" y="2"/>
                  </a:lnTo>
                  <a:lnTo>
                    <a:pt x="44" y="2"/>
                  </a:lnTo>
                  <a:lnTo>
                    <a:pt x="44" y="3"/>
                  </a:lnTo>
                  <a:lnTo>
                    <a:pt x="43" y="3"/>
                  </a:lnTo>
                  <a:lnTo>
                    <a:pt x="42" y="3"/>
                  </a:lnTo>
                  <a:lnTo>
                    <a:pt x="40" y="3"/>
                  </a:lnTo>
                  <a:lnTo>
                    <a:pt x="40" y="5"/>
                  </a:lnTo>
                  <a:lnTo>
                    <a:pt x="37" y="5"/>
                  </a:lnTo>
                  <a:lnTo>
                    <a:pt x="35" y="7"/>
                  </a:lnTo>
                  <a:lnTo>
                    <a:pt x="34" y="9"/>
                  </a:lnTo>
                  <a:lnTo>
                    <a:pt x="34" y="21"/>
                  </a:lnTo>
                  <a:lnTo>
                    <a:pt x="35" y="21"/>
                  </a:lnTo>
                  <a:lnTo>
                    <a:pt x="35" y="22"/>
                  </a:lnTo>
                  <a:lnTo>
                    <a:pt x="35" y="24"/>
                  </a:lnTo>
                  <a:lnTo>
                    <a:pt x="37" y="24"/>
                  </a:lnTo>
                  <a:lnTo>
                    <a:pt x="37" y="29"/>
                  </a:lnTo>
                  <a:lnTo>
                    <a:pt x="38" y="29"/>
                  </a:lnTo>
                  <a:lnTo>
                    <a:pt x="38" y="35"/>
                  </a:lnTo>
                  <a:lnTo>
                    <a:pt x="40" y="35"/>
                  </a:lnTo>
                  <a:lnTo>
                    <a:pt x="41" y="36"/>
                  </a:lnTo>
                  <a:lnTo>
                    <a:pt x="41" y="39"/>
                  </a:lnTo>
                  <a:lnTo>
                    <a:pt x="41" y="41"/>
                  </a:lnTo>
                  <a:lnTo>
                    <a:pt x="41" y="44"/>
                  </a:lnTo>
                  <a:lnTo>
                    <a:pt x="41" y="48"/>
                  </a:lnTo>
                  <a:lnTo>
                    <a:pt x="40" y="51"/>
                  </a:lnTo>
                  <a:lnTo>
                    <a:pt x="40" y="53"/>
                  </a:lnTo>
                  <a:lnTo>
                    <a:pt x="40" y="55"/>
                  </a:lnTo>
                  <a:lnTo>
                    <a:pt x="39" y="55"/>
                  </a:lnTo>
                  <a:lnTo>
                    <a:pt x="38" y="58"/>
                  </a:lnTo>
                  <a:lnTo>
                    <a:pt x="37" y="60"/>
                  </a:lnTo>
                  <a:lnTo>
                    <a:pt x="37" y="62"/>
                  </a:lnTo>
                  <a:lnTo>
                    <a:pt x="35" y="62"/>
                  </a:lnTo>
                  <a:lnTo>
                    <a:pt x="35" y="65"/>
                  </a:lnTo>
                  <a:lnTo>
                    <a:pt x="34" y="66"/>
                  </a:lnTo>
                  <a:lnTo>
                    <a:pt x="33" y="67"/>
                  </a:lnTo>
                  <a:lnTo>
                    <a:pt x="31" y="70"/>
                  </a:lnTo>
                  <a:lnTo>
                    <a:pt x="30" y="70"/>
                  </a:lnTo>
                  <a:lnTo>
                    <a:pt x="32" y="68"/>
                  </a:lnTo>
                  <a:lnTo>
                    <a:pt x="31" y="71"/>
                  </a:lnTo>
                  <a:lnTo>
                    <a:pt x="30" y="74"/>
                  </a:lnTo>
                  <a:lnTo>
                    <a:pt x="28" y="75"/>
                  </a:lnTo>
                  <a:lnTo>
                    <a:pt x="26" y="75"/>
                  </a:lnTo>
                  <a:lnTo>
                    <a:pt x="26" y="77"/>
                  </a:lnTo>
                  <a:lnTo>
                    <a:pt x="25" y="79"/>
                  </a:lnTo>
                  <a:lnTo>
                    <a:pt x="21" y="79"/>
                  </a:lnTo>
                  <a:lnTo>
                    <a:pt x="20" y="81"/>
                  </a:lnTo>
                  <a:lnTo>
                    <a:pt x="19" y="81"/>
                  </a:lnTo>
                  <a:lnTo>
                    <a:pt x="17" y="81"/>
                  </a:lnTo>
                  <a:lnTo>
                    <a:pt x="15" y="81"/>
                  </a:lnTo>
                  <a:lnTo>
                    <a:pt x="15" y="82"/>
                  </a:lnTo>
                  <a:lnTo>
                    <a:pt x="14" y="82"/>
                  </a:lnTo>
                  <a:lnTo>
                    <a:pt x="12" y="82"/>
                  </a:lnTo>
                  <a:lnTo>
                    <a:pt x="12" y="84"/>
                  </a:lnTo>
                  <a:lnTo>
                    <a:pt x="9" y="84"/>
                  </a:lnTo>
                  <a:lnTo>
                    <a:pt x="7" y="86"/>
                  </a:lnTo>
                  <a:lnTo>
                    <a:pt x="10" y="86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7" name="Freeform 425"/>
            <p:cNvSpPr>
              <a:spLocks/>
            </p:cNvSpPr>
            <p:nvPr/>
          </p:nvSpPr>
          <p:spPr bwMode="auto">
            <a:xfrm>
              <a:off x="6004473" y="5581357"/>
              <a:ext cx="143499" cy="206915"/>
            </a:xfrm>
            <a:custGeom>
              <a:avLst/>
              <a:gdLst>
                <a:gd name="T0" fmla="*/ 2147483647 w 260"/>
                <a:gd name="T1" fmla="*/ 2147483647 h 399"/>
                <a:gd name="T2" fmla="*/ 0 w 260"/>
                <a:gd name="T3" fmla="*/ 2147483647 h 399"/>
                <a:gd name="T4" fmla="*/ 2147483647 w 260"/>
                <a:gd name="T5" fmla="*/ 2147483647 h 399"/>
                <a:gd name="T6" fmla="*/ 2147483647 w 260"/>
                <a:gd name="T7" fmla="*/ 2147483647 h 399"/>
                <a:gd name="T8" fmla="*/ 2147483647 w 260"/>
                <a:gd name="T9" fmla="*/ 2147483647 h 399"/>
                <a:gd name="T10" fmla="*/ 2147483647 w 260"/>
                <a:gd name="T11" fmla="*/ 2147483647 h 399"/>
                <a:gd name="T12" fmla="*/ 2147483647 w 260"/>
                <a:gd name="T13" fmla="*/ 2147483647 h 399"/>
                <a:gd name="T14" fmla="*/ 2147483647 w 260"/>
                <a:gd name="T15" fmla="*/ 2147483647 h 399"/>
                <a:gd name="T16" fmla="*/ 2147483647 w 260"/>
                <a:gd name="T17" fmla="*/ 2147483647 h 399"/>
                <a:gd name="T18" fmla="*/ 2147483647 w 260"/>
                <a:gd name="T19" fmla="*/ 2147483647 h 399"/>
                <a:gd name="T20" fmla="*/ 2147483647 w 260"/>
                <a:gd name="T21" fmla="*/ 2147483647 h 399"/>
                <a:gd name="T22" fmla="*/ 2147483647 w 260"/>
                <a:gd name="T23" fmla="*/ 2147483647 h 399"/>
                <a:gd name="T24" fmla="*/ 2147483647 w 260"/>
                <a:gd name="T25" fmla="*/ 2147483647 h 399"/>
                <a:gd name="T26" fmla="*/ 2147483647 w 260"/>
                <a:gd name="T27" fmla="*/ 2147483647 h 399"/>
                <a:gd name="T28" fmla="*/ 2147483647 w 260"/>
                <a:gd name="T29" fmla="*/ 2147483647 h 399"/>
                <a:gd name="T30" fmla="*/ 2147483647 w 260"/>
                <a:gd name="T31" fmla="*/ 2147483647 h 399"/>
                <a:gd name="T32" fmla="*/ 2147483647 w 260"/>
                <a:gd name="T33" fmla="*/ 2147483647 h 399"/>
                <a:gd name="T34" fmla="*/ 2147483647 w 260"/>
                <a:gd name="T35" fmla="*/ 2147483647 h 399"/>
                <a:gd name="T36" fmla="*/ 2147483647 w 260"/>
                <a:gd name="T37" fmla="*/ 2147483647 h 399"/>
                <a:gd name="T38" fmla="*/ 2147483647 w 260"/>
                <a:gd name="T39" fmla="*/ 2147483647 h 399"/>
                <a:gd name="T40" fmla="*/ 2147483647 w 260"/>
                <a:gd name="T41" fmla="*/ 2147483647 h 399"/>
                <a:gd name="T42" fmla="*/ 2147483647 w 260"/>
                <a:gd name="T43" fmla="*/ 2147483647 h 399"/>
                <a:gd name="T44" fmla="*/ 2147483647 w 260"/>
                <a:gd name="T45" fmla="*/ 2147483647 h 399"/>
                <a:gd name="T46" fmla="*/ 2147483647 w 260"/>
                <a:gd name="T47" fmla="*/ 2147483647 h 399"/>
                <a:gd name="T48" fmla="*/ 2147483647 w 260"/>
                <a:gd name="T49" fmla="*/ 2147483647 h 399"/>
                <a:gd name="T50" fmla="*/ 2147483647 w 260"/>
                <a:gd name="T51" fmla="*/ 2147483647 h 399"/>
                <a:gd name="T52" fmla="*/ 2147483647 w 260"/>
                <a:gd name="T53" fmla="*/ 2147483647 h 399"/>
                <a:gd name="T54" fmla="*/ 2147483647 w 260"/>
                <a:gd name="T55" fmla="*/ 2147483647 h 399"/>
                <a:gd name="T56" fmla="*/ 2147483647 w 260"/>
                <a:gd name="T57" fmla="*/ 2147483647 h 399"/>
                <a:gd name="T58" fmla="*/ 2147483647 w 260"/>
                <a:gd name="T59" fmla="*/ 2147483647 h 399"/>
                <a:gd name="T60" fmla="*/ 2147483647 w 260"/>
                <a:gd name="T61" fmla="*/ 2147483647 h 399"/>
                <a:gd name="T62" fmla="*/ 2147483647 w 260"/>
                <a:gd name="T63" fmla="*/ 2147483647 h 399"/>
                <a:gd name="T64" fmla="*/ 2147483647 w 260"/>
                <a:gd name="T65" fmla="*/ 2147483647 h 399"/>
                <a:gd name="T66" fmla="*/ 2147483647 w 260"/>
                <a:gd name="T67" fmla="*/ 2147483647 h 399"/>
                <a:gd name="T68" fmla="*/ 2147483647 w 260"/>
                <a:gd name="T69" fmla="*/ 2147483647 h 399"/>
                <a:gd name="T70" fmla="*/ 2147483647 w 260"/>
                <a:gd name="T71" fmla="*/ 2147483647 h 399"/>
                <a:gd name="T72" fmla="*/ 2147483647 w 260"/>
                <a:gd name="T73" fmla="*/ 2147483647 h 399"/>
                <a:gd name="T74" fmla="*/ 2147483647 w 260"/>
                <a:gd name="T75" fmla="*/ 2147483647 h 399"/>
                <a:gd name="T76" fmla="*/ 2147483647 w 260"/>
                <a:gd name="T77" fmla="*/ 2147483647 h 399"/>
                <a:gd name="T78" fmla="*/ 2147483647 w 260"/>
                <a:gd name="T79" fmla="*/ 2147483647 h 399"/>
                <a:gd name="T80" fmla="*/ 2147483647 w 260"/>
                <a:gd name="T81" fmla="*/ 2147483647 h 399"/>
                <a:gd name="T82" fmla="*/ 2147483647 w 260"/>
                <a:gd name="T83" fmla="*/ 2147483647 h 399"/>
                <a:gd name="T84" fmla="*/ 2147483647 w 260"/>
                <a:gd name="T85" fmla="*/ 2147483647 h 399"/>
                <a:gd name="T86" fmla="*/ 2147483647 w 260"/>
                <a:gd name="T87" fmla="*/ 2147483647 h 399"/>
                <a:gd name="T88" fmla="*/ 2147483647 w 260"/>
                <a:gd name="T89" fmla="*/ 2147483647 h 399"/>
                <a:gd name="T90" fmla="*/ 2147483647 w 260"/>
                <a:gd name="T91" fmla="*/ 2147483647 h 399"/>
                <a:gd name="T92" fmla="*/ 2147483647 w 260"/>
                <a:gd name="T93" fmla="*/ 2147483647 h 399"/>
                <a:gd name="T94" fmla="*/ 2147483647 w 260"/>
                <a:gd name="T95" fmla="*/ 2147483647 h 399"/>
                <a:gd name="T96" fmla="*/ 2147483647 w 260"/>
                <a:gd name="T97" fmla="*/ 2147483647 h 399"/>
                <a:gd name="T98" fmla="*/ 2147483647 w 260"/>
                <a:gd name="T99" fmla="*/ 2147483647 h 399"/>
                <a:gd name="T100" fmla="*/ 2147483647 w 260"/>
                <a:gd name="T101" fmla="*/ 2147483647 h 399"/>
                <a:gd name="T102" fmla="*/ 2147483647 w 260"/>
                <a:gd name="T103" fmla="*/ 2147483647 h 399"/>
                <a:gd name="T104" fmla="*/ 2147483647 w 260"/>
                <a:gd name="T105" fmla="*/ 2147483647 h 399"/>
                <a:gd name="T106" fmla="*/ 2147483647 w 260"/>
                <a:gd name="T107" fmla="*/ 2147483647 h 399"/>
                <a:gd name="T108" fmla="*/ 2147483647 w 260"/>
                <a:gd name="T109" fmla="*/ 2147483647 h 399"/>
                <a:gd name="T110" fmla="*/ 2147483647 w 260"/>
                <a:gd name="T111" fmla="*/ 2147483647 h 399"/>
                <a:gd name="T112" fmla="*/ 2147483647 w 260"/>
                <a:gd name="T113" fmla="*/ 2147483647 h 399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60"/>
                <a:gd name="T172" fmla="*/ 0 h 399"/>
                <a:gd name="T173" fmla="*/ 260 w 260"/>
                <a:gd name="T174" fmla="*/ 399 h 399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60" h="399">
                  <a:moveTo>
                    <a:pt x="10" y="87"/>
                  </a:moveTo>
                  <a:lnTo>
                    <a:pt x="10" y="87"/>
                  </a:lnTo>
                  <a:lnTo>
                    <a:pt x="6" y="94"/>
                  </a:lnTo>
                  <a:lnTo>
                    <a:pt x="4" y="102"/>
                  </a:lnTo>
                  <a:lnTo>
                    <a:pt x="4" y="110"/>
                  </a:lnTo>
                  <a:lnTo>
                    <a:pt x="5" y="119"/>
                  </a:lnTo>
                  <a:lnTo>
                    <a:pt x="6" y="128"/>
                  </a:lnTo>
                  <a:lnTo>
                    <a:pt x="6" y="136"/>
                  </a:lnTo>
                  <a:lnTo>
                    <a:pt x="6" y="144"/>
                  </a:lnTo>
                  <a:lnTo>
                    <a:pt x="3" y="151"/>
                  </a:lnTo>
                  <a:lnTo>
                    <a:pt x="2" y="151"/>
                  </a:lnTo>
                  <a:lnTo>
                    <a:pt x="1" y="154"/>
                  </a:lnTo>
                  <a:lnTo>
                    <a:pt x="0" y="157"/>
                  </a:lnTo>
                  <a:lnTo>
                    <a:pt x="0" y="160"/>
                  </a:lnTo>
                  <a:lnTo>
                    <a:pt x="1" y="164"/>
                  </a:lnTo>
                  <a:lnTo>
                    <a:pt x="1" y="168"/>
                  </a:lnTo>
                  <a:lnTo>
                    <a:pt x="2" y="171"/>
                  </a:lnTo>
                  <a:lnTo>
                    <a:pt x="3" y="174"/>
                  </a:lnTo>
                  <a:lnTo>
                    <a:pt x="3" y="177"/>
                  </a:lnTo>
                  <a:lnTo>
                    <a:pt x="5" y="179"/>
                  </a:lnTo>
                  <a:lnTo>
                    <a:pt x="7" y="179"/>
                  </a:lnTo>
                  <a:lnTo>
                    <a:pt x="9" y="181"/>
                  </a:lnTo>
                  <a:lnTo>
                    <a:pt x="10" y="200"/>
                  </a:lnTo>
                  <a:lnTo>
                    <a:pt x="12" y="200"/>
                  </a:lnTo>
                  <a:lnTo>
                    <a:pt x="12" y="204"/>
                  </a:lnTo>
                  <a:lnTo>
                    <a:pt x="14" y="205"/>
                  </a:lnTo>
                  <a:lnTo>
                    <a:pt x="15" y="205"/>
                  </a:lnTo>
                  <a:lnTo>
                    <a:pt x="16" y="206"/>
                  </a:lnTo>
                  <a:lnTo>
                    <a:pt x="18" y="206"/>
                  </a:lnTo>
                  <a:lnTo>
                    <a:pt x="19" y="206"/>
                  </a:lnTo>
                  <a:lnTo>
                    <a:pt x="21" y="208"/>
                  </a:lnTo>
                  <a:lnTo>
                    <a:pt x="22" y="211"/>
                  </a:lnTo>
                  <a:lnTo>
                    <a:pt x="22" y="213"/>
                  </a:lnTo>
                  <a:lnTo>
                    <a:pt x="24" y="213"/>
                  </a:lnTo>
                  <a:lnTo>
                    <a:pt x="24" y="221"/>
                  </a:lnTo>
                  <a:lnTo>
                    <a:pt x="25" y="221"/>
                  </a:lnTo>
                  <a:lnTo>
                    <a:pt x="26" y="223"/>
                  </a:lnTo>
                  <a:lnTo>
                    <a:pt x="27" y="225"/>
                  </a:lnTo>
                  <a:lnTo>
                    <a:pt x="27" y="228"/>
                  </a:lnTo>
                  <a:lnTo>
                    <a:pt x="29" y="228"/>
                  </a:lnTo>
                  <a:lnTo>
                    <a:pt x="30" y="228"/>
                  </a:lnTo>
                  <a:lnTo>
                    <a:pt x="32" y="230"/>
                  </a:lnTo>
                  <a:lnTo>
                    <a:pt x="33" y="230"/>
                  </a:lnTo>
                  <a:lnTo>
                    <a:pt x="34" y="231"/>
                  </a:lnTo>
                  <a:lnTo>
                    <a:pt x="36" y="234"/>
                  </a:lnTo>
                  <a:lnTo>
                    <a:pt x="37" y="235"/>
                  </a:lnTo>
                  <a:lnTo>
                    <a:pt x="39" y="236"/>
                  </a:lnTo>
                  <a:lnTo>
                    <a:pt x="39" y="238"/>
                  </a:lnTo>
                  <a:lnTo>
                    <a:pt x="40" y="239"/>
                  </a:lnTo>
                  <a:lnTo>
                    <a:pt x="41" y="241"/>
                  </a:lnTo>
                  <a:lnTo>
                    <a:pt x="43" y="242"/>
                  </a:lnTo>
                  <a:lnTo>
                    <a:pt x="41" y="240"/>
                  </a:lnTo>
                  <a:lnTo>
                    <a:pt x="40" y="240"/>
                  </a:lnTo>
                  <a:lnTo>
                    <a:pt x="41" y="243"/>
                  </a:lnTo>
                  <a:lnTo>
                    <a:pt x="43" y="245"/>
                  </a:lnTo>
                  <a:lnTo>
                    <a:pt x="44" y="245"/>
                  </a:lnTo>
                  <a:lnTo>
                    <a:pt x="46" y="246"/>
                  </a:lnTo>
                  <a:lnTo>
                    <a:pt x="47" y="247"/>
                  </a:lnTo>
                  <a:lnTo>
                    <a:pt x="48" y="247"/>
                  </a:lnTo>
                  <a:lnTo>
                    <a:pt x="50" y="249"/>
                  </a:lnTo>
                  <a:lnTo>
                    <a:pt x="51" y="250"/>
                  </a:lnTo>
                  <a:lnTo>
                    <a:pt x="52" y="252"/>
                  </a:lnTo>
                  <a:lnTo>
                    <a:pt x="53" y="254"/>
                  </a:lnTo>
                  <a:lnTo>
                    <a:pt x="54" y="255"/>
                  </a:lnTo>
                  <a:lnTo>
                    <a:pt x="55" y="255"/>
                  </a:lnTo>
                  <a:lnTo>
                    <a:pt x="55" y="256"/>
                  </a:lnTo>
                  <a:lnTo>
                    <a:pt x="55" y="257"/>
                  </a:lnTo>
                  <a:lnTo>
                    <a:pt x="57" y="257"/>
                  </a:lnTo>
                  <a:lnTo>
                    <a:pt x="57" y="261"/>
                  </a:lnTo>
                  <a:lnTo>
                    <a:pt x="56" y="265"/>
                  </a:lnTo>
                  <a:lnTo>
                    <a:pt x="56" y="270"/>
                  </a:lnTo>
                  <a:lnTo>
                    <a:pt x="56" y="276"/>
                  </a:lnTo>
                  <a:lnTo>
                    <a:pt x="55" y="281"/>
                  </a:lnTo>
                  <a:lnTo>
                    <a:pt x="55" y="287"/>
                  </a:lnTo>
                  <a:lnTo>
                    <a:pt x="56" y="291"/>
                  </a:lnTo>
                  <a:lnTo>
                    <a:pt x="57" y="293"/>
                  </a:lnTo>
                  <a:lnTo>
                    <a:pt x="59" y="293"/>
                  </a:lnTo>
                  <a:lnTo>
                    <a:pt x="59" y="300"/>
                  </a:lnTo>
                  <a:lnTo>
                    <a:pt x="60" y="300"/>
                  </a:lnTo>
                  <a:lnTo>
                    <a:pt x="61" y="303"/>
                  </a:lnTo>
                  <a:lnTo>
                    <a:pt x="61" y="306"/>
                  </a:lnTo>
                  <a:lnTo>
                    <a:pt x="60" y="309"/>
                  </a:lnTo>
                  <a:lnTo>
                    <a:pt x="60" y="312"/>
                  </a:lnTo>
                  <a:lnTo>
                    <a:pt x="60" y="316"/>
                  </a:lnTo>
                  <a:lnTo>
                    <a:pt x="59" y="319"/>
                  </a:lnTo>
                  <a:lnTo>
                    <a:pt x="59" y="322"/>
                  </a:lnTo>
                  <a:lnTo>
                    <a:pt x="59" y="323"/>
                  </a:lnTo>
                  <a:lnTo>
                    <a:pt x="57" y="323"/>
                  </a:lnTo>
                  <a:lnTo>
                    <a:pt x="57" y="326"/>
                  </a:lnTo>
                  <a:lnTo>
                    <a:pt x="57" y="325"/>
                  </a:lnTo>
                  <a:lnTo>
                    <a:pt x="56" y="325"/>
                  </a:lnTo>
                  <a:lnTo>
                    <a:pt x="55" y="326"/>
                  </a:lnTo>
                  <a:lnTo>
                    <a:pt x="54" y="326"/>
                  </a:lnTo>
                  <a:lnTo>
                    <a:pt x="53" y="328"/>
                  </a:lnTo>
                  <a:lnTo>
                    <a:pt x="52" y="329"/>
                  </a:lnTo>
                  <a:lnTo>
                    <a:pt x="51" y="330"/>
                  </a:lnTo>
                  <a:lnTo>
                    <a:pt x="50" y="330"/>
                  </a:lnTo>
                  <a:lnTo>
                    <a:pt x="50" y="332"/>
                  </a:lnTo>
                  <a:lnTo>
                    <a:pt x="48" y="332"/>
                  </a:lnTo>
                  <a:lnTo>
                    <a:pt x="48" y="334"/>
                  </a:lnTo>
                  <a:lnTo>
                    <a:pt x="49" y="333"/>
                  </a:lnTo>
                  <a:lnTo>
                    <a:pt x="48" y="333"/>
                  </a:lnTo>
                  <a:lnTo>
                    <a:pt x="47" y="332"/>
                  </a:lnTo>
                  <a:lnTo>
                    <a:pt x="45" y="334"/>
                  </a:lnTo>
                  <a:lnTo>
                    <a:pt x="43" y="335"/>
                  </a:lnTo>
                  <a:lnTo>
                    <a:pt x="41" y="338"/>
                  </a:lnTo>
                  <a:lnTo>
                    <a:pt x="38" y="342"/>
                  </a:lnTo>
                  <a:lnTo>
                    <a:pt x="35" y="348"/>
                  </a:lnTo>
                  <a:lnTo>
                    <a:pt x="33" y="351"/>
                  </a:lnTo>
                  <a:lnTo>
                    <a:pt x="31" y="351"/>
                  </a:lnTo>
                  <a:lnTo>
                    <a:pt x="31" y="354"/>
                  </a:lnTo>
                  <a:lnTo>
                    <a:pt x="29" y="354"/>
                  </a:lnTo>
                  <a:lnTo>
                    <a:pt x="29" y="355"/>
                  </a:lnTo>
                  <a:lnTo>
                    <a:pt x="29" y="356"/>
                  </a:lnTo>
                  <a:lnTo>
                    <a:pt x="27" y="356"/>
                  </a:lnTo>
                  <a:lnTo>
                    <a:pt x="28" y="356"/>
                  </a:lnTo>
                  <a:lnTo>
                    <a:pt x="29" y="356"/>
                  </a:lnTo>
                  <a:lnTo>
                    <a:pt x="29" y="357"/>
                  </a:lnTo>
                  <a:lnTo>
                    <a:pt x="27" y="360"/>
                  </a:lnTo>
                  <a:lnTo>
                    <a:pt x="26" y="360"/>
                  </a:lnTo>
                  <a:lnTo>
                    <a:pt x="25" y="361"/>
                  </a:lnTo>
                  <a:lnTo>
                    <a:pt x="24" y="361"/>
                  </a:lnTo>
                  <a:lnTo>
                    <a:pt x="24" y="363"/>
                  </a:lnTo>
                  <a:lnTo>
                    <a:pt x="22" y="365"/>
                  </a:lnTo>
                  <a:lnTo>
                    <a:pt x="21" y="368"/>
                  </a:lnTo>
                  <a:lnTo>
                    <a:pt x="15" y="373"/>
                  </a:lnTo>
                  <a:lnTo>
                    <a:pt x="13" y="378"/>
                  </a:lnTo>
                  <a:lnTo>
                    <a:pt x="13" y="383"/>
                  </a:lnTo>
                  <a:lnTo>
                    <a:pt x="16" y="386"/>
                  </a:lnTo>
                  <a:lnTo>
                    <a:pt x="18" y="390"/>
                  </a:lnTo>
                  <a:lnTo>
                    <a:pt x="22" y="392"/>
                  </a:lnTo>
                  <a:lnTo>
                    <a:pt x="25" y="395"/>
                  </a:lnTo>
                  <a:lnTo>
                    <a:pt x="26" y="396"/>
                  </a:lnTo>
                  <a:lnTo>
                    <a:pt x="48" y="398"/>
                  </a:lnTo>
                  <a:lnTo>
                    <a:pt x="54" y="393"/>
                  </a:lnTo>
                  <a:lnTo>
                    <a:pt x="60" y="393"/>
                  </a:lnTo>
                  <a:lnTo>
                    <a:pt x="62" y="392"/>
                  </a:lnTo>
                  <a:lnTo>
                    <a:pt x="64" y="390"/>
                  </a:lnTo>
                  <a:lnTo>
                    <a:pt x="66" y="387"/>
                  </a:lnTo>
                  <a:lnTo>
                    <a:pt x="66" y="386"/>
                  </a:lnTo>
                  <a:lnTo>
                    <a:pt x="67" y="385"/>
                  </a:lnTo>
                  <a:lnTo>
                    <a:pt x="67" y="384"/>
                  </a:lnTo>
                  <a:lnTo>
                    <a:pt x="69" y="384"/>
                  </a:lnTo>
                  <a:lnTo>
                    <a:pt x="74" y="372"/>
                  </a:lnTo>
                  <a:lnTo>
                    <a:pt x="83" y="366"/>
                  </a:lnTo>
                  <a:lnTo>
                    <a:pt x="85" y="366"/>
                  </a:lnTo>
                  <a:lnTo>
                    <a:pt x="87" y="365"/>
                  </a:lnTo>
                  <a:lnTo>
                    <a:pt x="88" y="364"/>
                  </a:lnTo>
                  <a:lnTo>
                    <a:pt x="89" y="363"/>
                  </a:lnTo>
                  <a:lnTo>
                    <a:pt x="85" y="366"/>
                  </a:lnTo>
                  <a:lnTo>
                    <a:pt x="87" y="365"/>
                  </a:lnTo>
                  <a:lnTo>
                    <a:pt x="91" y="363"/>
                  </a:lnTo>
                  <a:lnTo>
                    <a:pt x="95" y="361"/>
                  </a:lnTo>
                  <a:lnTo>
                    <a:pt x="101" y="357"/>
                  </a:lnTo>
                  <a:lnTo>
                    <a:pt x="101" y="356"/>
                  </a:lnTo>
                  <a:lnTo>
                    <a:pt x="101" y="357"/>
                  </a:lnTo>
                  <a:lnTo>
                    <a:pt x="101" y="358"/>
                  </a:lnTo>
                  <a:lnTo>
                    <a:pt x="101" y="357"/>
                  </a:lnTo>
                  <a:lnTo>
                    <a:pt x="127" y="343"/>
                  </a:lnTo>
                  <a:lnTo>
                    <a:pt x="130" y="343"/>
                  </a:lnTo>
                  <a:lnTo>
                    <a:pt x="133" y="330"/>
                  </a:lnTo>
                  <a:lnTo>
                    <a:pt x="137" y="330"/>
                  </a:lnTo>
                  <a:lnTo>
                    <a:pt x="138" y="339"/>
                  </a:lnTo>
                  <a:lnTo>
                    <a:pt x="141" y="339"/>
                  </a:lnTo>
                  <a:lnTo>
                    <a:pt x="142" y="353"/>
                  </a:lnTo>
                  <a:lnTo>
                    <a:pt x="143" y="354"/>
                  </a:lnTo>
                  <a:lnTo>
                    <a:pt x="142" y="357"/>
                  </a:lnTo>
                  <a:lnTo>
                    <a:pt x="141" y="360"/>
                  </a:lnTo>
                  <a:lnTo>
                    <a:pt x="142" y="361"/>
                  </a:lnTo>
                  <a:lnTo>
                    <a:pt x="143" y="361"/>
                  </a:lnTo>
                  <a:lnTo>
                    <a:pt x="145" y="360"/>
                  </a:lnTo>
                  <a:lnTo>
                    <a:pt x="146" y="359"/>
                  </a:lnTo>
                  <a:lnTo>
                    <a:pt x="147" y="360"/>
                  </a:lnTo>
                  <a:lnTo>
                    <a:pt x="150" y="360"/>
                  </a:lnTo>
                  <a:lnTo>
                    <a:pt x="151" y="362"/>
                  </a:lnTo>
                  <a:lnTo>
                    <a:pt x="153" y="364"/>
                  </a:lnTo>
                  <a:lnTo>
                    <a:pt x="155" y="365"/>
                  </a:lnTo>
                  <a:lnTo>
                    <a:pt x="155" y="367"/>
                  </a:lnTo>
                  <a:lnTo>
                    <a:pt x="157" y="367"/>
                  </a:lnTo>
                  <a:lnTo>
                    <a:pt x="157" y="368"/>
                  </a:lnTo>
                  <a:lnTo>
                    <a:pt x="157" y="367"/>
                  </a:lnTo>
                  <a:lnTo>
                    <a:pt x="159" y="367"/>
                  </a:lnTo>
                  <a:lnTo>
                    <a:pt x="161" y="368"/>
                  </a:lnTo>
                  <a:lnTo>
                    <a:pt x="161" y="370"/>
                  </a:lnTo>
                  <a:lnTo>
                    <a:pt x="162" y="370"/>
                  </a:lnTo>
                  <a:lnTo>
                    <a:pt x="162" y="372"/>
                  </a:lnTo>
                  <a:lnTo>
                    <a:pt x="164" y="373"/>
                  </a:lnTo>
                  <a:lnTo>
                    <a:pt x="165" y="377"/>
                  </a:lnTo>
                  <a:lnTo>
                    <a:pt x="165" y="381"/>
                  </a:lnTo>
                  <a:lnTo>
                    <a:pt x="165" y="384"/>
                  </a:lnTo>
                  <a:lnTo>
                    <a:pt x="168" y="384"/>
                  </a:lnTo>
                  <a:lnTo>
                    <a:pt x="170" y="384"/>
                  </a:lnTo>
                  <a:lnTo>
                    <a:pt x="173" y="384"/>
                  </a:lnTo>
                  <a:lnTo>
                    <a:pt x="176" y="384"/>
                  </a:lnTo>
                  <a:lnTo>
                    <a:pt x="179" y="384"/>
                  </a:lnTo>
                  <a:lnTo>
                    <a:pt x="181" y="384"/>
                  </a:lnTo>
                  <a:lnTo>
                    <a:pt x="184" y="384"/>
                  </a:lnTo>
                  <a:lnTo>
                    <a:pt x="186" y="384"/>
                  </a:lnTo>
                  <a:lnTo>
                    <a:pt x="188" y="382"/>
                  </a:lnTo>
                  <a:lnTo>
                    <a:pt x="191" y="377"/>
                  </a:lnTo>
                  <a:lnTo>
                    <a:pt x="197" y="372"/>
                  </a:lnTo>
                  <a:lnTo>
                    <a:pt x="204" y="365"/>
                  </a:lnTo>
                  <a:lnTo>
                    <a:pt x="210" y="358"/>
                  </a:lnTo>
                  <a:lnTo>
                    <a:pt x="217" y="352"/>
                  </a:lnTo>
                  <a:lnTo>
                    <a:pt x="221" y="346"/>
                  </a:lnTo>
                  <a:lnTo>
                    <a:pt x="224" y="343"/>
                  </a:lnTo>
                  <a:lnTo>
                    <a:pt x="225" y="341"/>
                  </a:lnTo>
                  <a:lnTo>
                    <a:pt x="225" y="337"/>
                  </a:lnTo>
                  <a:lnTo>
                    <a:pt x="225" y="330"/>
                  </a:lnTo>
                  <a:lnTo>
                    <a:pt x="223" y="322"/>
                  </a:lnTo>
                  <a:lnTo>
                    <a:pt x="222" y="314"/>
                  </a:lnTo>
                  <a:lnTo>
                    <a:pt x="221" y="307"/>
                  </a:lnTo>
                  <a:lnTo>
                    <a:pt x="219" y="302"/>
                  </a:lnTo>
                  <a:lnTo>
                    <a:pt x="218" y="299"/>
                  </a:lnTo>
                  <a:lnTo>
                    <a:pt x="219" y="300"/>
                  </a:lnTo>
                  <a:lnTo>
                    <a:pt x="220" y="299"/>
                  </a:lnTo>
                  <a:lnTo>
                    <a:pt x="221" y="298"/>
                  </a:lnTo>
                  <a:lnTo>
                    <a:pt x="221" y="296"/>
                  </a:lnTo>
                  <a:lnTo>
                    <a:pt x="224" y="295"/>
                  </a:lnTo>
                  <a:lnTo>
                    <a:pt x="225" y="291"/>
                  </a:lnTo>
                  <a:lnTo>
                    <a:pt x="226" y="288"/>
                  </a:lnTo>
                  <a:lnTo>
                    <a:pt x="229" y="285"/>
                  </a:lnTo>
                  <a:lnTo>
                    <a:pt x="229" y="283"/>
                  </a:lnTo>
                  <a:lnTo>
                    <a:pt x="229" y="284"/>
                  </a:lnTo>
                  <a:lnTo>
                    <a:pt x="230" y="283"/>
                  </a:lnTo>
                  <a:lnTo>
                    <a:pt x="232" y="283"/>
                  </a:lnTo>
                  <a:lnTo>
                    <a:pt x="232" y="281"/>
                  </a:lnTo>
                  <a:lnTo>
                    <a:pt x="237" y="281"/>
                  </a:lnTo>
                  <a:lnTo>
                    <a:pt x="237" y="280"/>
                  </a:lnTo>
                  <a:lnTo>
                    <a:pt x="238" y="280"/>
                  </a:lnTo>
                  <a:lnTo>
                    <a:pt x="239" y="280"/>
                  </a:lnTo>
                  <a:lnTo>
                    <a:pt x="239" y="278"/>
                  </a:lnTo>
                  <a:lnTo>
                    <a:pt x="238" y="278"/>
                  </a:lnTo>
                  <a:lnTo>
                    <a:pt x="239" y="279"/>
                  </a:lnTo>
                  <a:lnTo>
                    <a:pt x="240" y="280"/>
                  </a:lnTo>
                  <a:lnTo>
                    <a:pt x="242" y="278"/>
                  </a:lnTo>
                  <a:lnTo>
                    <a:pt x="253" y="278"/>
                  </a:lnTo>
                  <a:lnTo>
                    <a:pt x="259" y="275"/>
                  </a:lnTo>
                  <a:lnTo>
                    <a:pt x="259" y="273"/>
                  </a:lnTo>
                  <a:lnTo>
                    <a:pt x="259" y="271"/>
                  </a:lnTo>
                  <a:lnTo>
                    <a:pt x="258" y="267"/>
                  </a:lnTo>
                  <a:lnTo>
                    <a:pt x="257" y="263"/>
                  </a:lnTo>
                  <a:lnTo>
                    <a:pt x="256" y="258"/>
                  </a:lnTo>
                  <a:lnTo>
                    <a:pt x="255" y="254"/>
                  </a:lnTo>
                  <a:lnTo>
                    <a:pt x="254" y="251"/>
                  </a:lnTo>
                  <a:lnTo>
                    <a:pt x="253" y="249"/>
                  </a:lnTo>
                  <a:lnTo>
                    <a:pt x="246" y="246"/>
                  </a:lnTo>
                  <a:lnTo>
                    <a:pt x="241" y="244"/>
                  </a:lnTo>
                  <a:lnTo>
                    <a:pt x="238" y="243"/>
                  </a:lnTo>
                  <a:lnTo>
                    <a:pt x="236" y="242"/>
                  </a:lnTo>
                  <a:lnTo>
                    <a:pt x="234" y="241"/>
                  </a:lnTo>
                  <a:lnTo>
                    <a:pt x="233" y="240"/>
                  </a:lnTo>
                  <a:lnTo>
                    <a:pt x="236" y="224"/>
                  </a:lnTo>
                  <a:lnTo>
                    <a:pt x="238" y="211"/>
                  </a:lnTo>
                  <a:lnTo>
                    <a:pt x="240" y="200"/>
                  </a:lnTo>
                  <a:lnTo>
                    <a:pt x="241" y="191"/>
                  </a:lnTo>
                  <a:lnTo>
                    <a:pt x="241" y="184"/>
                  </a:lnTo>
                  <a:lnTo>
                    <a:pt x="240" y="178"/>
                  </a:lnTo>
                  <a:lnTo>
                    <a:pt x="238" y="173"/>
                  </a:lnTo>
                  <a:lnTo>
                    <a:pt x="236" y="167"/>
                  </a:lnTo>
                  <a:lnTo>
                    <a:pt x="236" y="166"/>
                  </a:lnTo>
                  <a:lnTo>
                    <a:pt x="234" y="164"/>
                  </a:lnTo>
                  <a:lnTo>
                    <a:pt x="230" y="162"/>
                  </a:lnTo>
                  <a:lnTo>
                    <a:pt x="227" y="159"/>
                  </a:lnTo>
                  <a:lnTo>
                    <a:pt x="223" y="156"/>
                  </a:lnTo>
                  <a:lnTo>
                    <a:pt x="220" y="154"/>
                  </a:lnTo>
                  <a:lnTo>
                    <a:pt x="218" y="152"/>
                  </a:lnTo>
                  <a:lnTo>
                    <a:pt x="218" y="148"/>
                  </a:lnTo>
                  <a:lnTo>
                    <a:pt x="218" y="141"/>
                  </a:lnTo>
                  <a:lnTo>
                    <a:pt x="218" y="133"/>
                  </a:lnTo>
                  <a:lnTo>
                    <a:pt x="218" y="123"/>
                  </a:lnTo>
                  <a:lnTo>
                    <a:pt x="218" y="113"/>
                  </a:lnTo>
                  <a:lnTo>
                    <a:pt x="218" y="105"/>
                  </a:lnTo>
                  <a:lnTo>
                    <a:pt x="218" y="97"/>
                  </a:lnTo>
                  <a:lnTo>
                    <a:pt x="218" y="93"/>
                  </a:lnTo>
                  <a:lnTo>
                    <a:pt x="215" y="95"/>
                  </a:lnTo>
                  <a:lnTo>
                    <a:pt x="211" y="100"/>
                  </a:lnTo>
                  <a:lnTo>
                    <a:pt x="207" y="105"/>
                  </a:lnTo>
                  <a:lnTo>
                    <a:pt x="204" y="107"/>
                  </a:lnTo>
                  <a:lnTo>
                    <a:pt x="204" y="104"/>
                  </a:lnTo>
                  <a:lnTo>
                    <a:pt x="203" y="104"/>
                  </a:lnTo>
                  <a:lnTo>
                    <a:pt x="203" y="101"/>
                  </a:lnTo>
                  <a:lnTo>
                    <a:pt x="201" y="99"/>
                  </a:lnTo>
                  <a:lnTo>
                    <a:pt x="199" y="98"/>
                  </a:lnTo>
                  <a:lnTo>
                    <a:pt x="196" y="97"/>
                  </a:lnTo>
                  <a:lnTo>
                    <a:pt x="193" y="95"/>
                  </a:lnTo>
                  <a:lnTo>
                    <a:pt x="192" y="94"/>
                  </a:lnTo>
                  <a:lnTo>
                    <a:pt x="189" y="94"/>
                  </a:lnTo>
                  <a:lnTo>
                    <a:pt x="189" y="92"/>
                  </a:lnTo>
                  <a:lnTo>
                    <a:pt x="186" y="91"/>
                  </a:lnTo>
                  <a:lnTo>
                    <a:pt x="182" y="90"/>
                  </a:lnTo>
                  <a:lnTo>
                    <a:pt x="177" y="90"/>
                  </a:lnTo>
                  <a:lnTo>
                    <a:pt x="173" y="90"/>
                  </a:lnTo>
                  <a:lnTo>
                    <a:pt x="172" y="88"/>
                  </a:lnTo>
                  <a:lnTo>
                    <a:pt x="168" y="87"/>
                  </a:lnTo>
                  <a:lnTo>
                    <a:pt x="163" y="86"/>
                  </a:lnTo>
                  <a:lnTo>
                    <a:pt x="161" y="83"/>
                  </a:lnTo>
                  <a:lnTo>
                    <a:pt x="158" y="83"/>
                  </a:lnTo>
                  <a:lnTo>
                    <a:pt x="154" y="80"/>
                  </a:lnTo>
                  <a:lnTo>
                    <a:pt x="149" y="78"/>
                  </a:lnTo>
                  <a:lnTo>
                    <a:pt x="147" y="76"/>
                  </a:lnTo>
                  <a:lnTo>
                    <a:pt x="142" y="76"/>
                  </a:lnTo>
                  <a:lnTo>
                    <a:pt x="142" y="75"/>
                  </a:lnTo>
                  <a:lnTo>
                    <a:pt x="141" y="75"/>
                  </a:lnTo>
                  <a:lnTo>
                    <a:pt x="141" y="73"/>
                  </a:lnTo>
                  <a:lnTo>
                    <a:pt x="139" y="73"/>
                  </a:lnTo>
                  <a:lnTo>
                    <a:pt x="137" y="72"/>
                  </a:lnTo>
                  <a:lnTo>
                    <a:pt x="136" y="71"/>
                  </a:lnTo>
                  <a:lnTo>
                    <a:pt x="135" y="69"/>
                  </a:lnTo>
                  <a:lnTo>
                    <a:pt x="130" y="69"/>
                  </a:lnTo>
                  <a:lnTo>
                    <a:pt x="130" y="68"/>
                  </a:lnTo>
                  <a:lnTo>
                    <a:pt x="129" y="68"/>
                  </a:lnTo>
                  <a:lnTo>
                    <a:pt x="128" y="68"/>
                  </a:lnTo>
                  <a:lnTo>
                    <a:pt x="128" y="66"/>
                  </a:lnTo>
                  <a:lnTo>
                    <a:pt x="126" y="66"/>
                  </a:lnTo>
                  <a:lnTo>
                    <a:pt x="124" y="66"/>
                  </a:lnTo>
                  <a:lnTo>
                    <a:pt x="121" y="66"/>
                  </a:lnTo>
                  <a:lnTo>
                    <a:pt x="119" y="66"/>
                  </a:lnTo>
                  <a:lnTo>
                    <a:pt x="116" y="65"/>
                  </a:lnTo>
                  <a:lnTo>
                    <a:pt x="113" y="65"/>
                  </a:lnTo>
                  <a:lnTo>
                    <a:pt x="111" y="65"/>
                  </a:lnTo>
                  <a:lnTo>
                    <a:pt x="109" y="64"/>
                  </a:lnTo>
                  <a:lnTo>
                    <a:pt x="109" y="63"/>
                  </a:lnTo>
                  <a:lnTo>
                    <a:pt x="91" y="49"/>
                  </a:lnTo>
                  <a:lnTo>
                    <a:pt x="88" y="41"/>
                  </a:lnTo>
                  <a:lnTo>
                    <a:pt x="90" y="41"/>
                  </a:lnTo>
                  <a:lnTo>
                    <a:pt x="90" y="36"/>
                  </a:lnTo>
                  <a:lnTo>
                    <a:pt x="92" y="36"/>
                  </a:lnTo>
                  <a:lnTo>
                    <a:pt x="103" y="25"/>
                  </a:lnTo>
                  <a:lnTo>
                    <a:pt x="102" y="25"/>
                  </a:lnTo>
                  <a:lnTo>
                    <a:pt x="99" y="27"/>
                  </a:lnTo>
                  <a:lnTo>
                    <a:pt x="95" y="29"/>
                  </a:lnTo>
                  <a:lnTo>
                    <a:pt x="95" y="26"/>
                  </a:lnTo>
                  <a:lnTo>
                    <a:pt x="97" y="26"/>
                  </a:lnTo>
                  <a:lnTo>
                    <a:pt x="108" y="3"/>
                  </a:lnTo>
                  <a:lnTo>
                    <a:pt x="90" y="10"/>
                  </a:lnTo>
                  <a:lnTo>
                    <a:pt x="89" y="8"/>
                  </a:lnTo>
                  <a:lnTo>
                    <a:pt x="86" y="6"/>
                  </a:lnTo>
                  <a:lnTo>
                    <a:pt x="82" y="5"/>
                  </a:lnTo>
                  <a:lnTo>
                    <a:pt x="77" y="4"/>
                  </a:lnTo>
                  <a:lnTo>
                    <a:pt x="73" y="3"/>
                  </a:lnTo>
                  <a:lnTo>
                    <a:pt x="68" y="3"/>
                  </a:lnTo>
                  <a:lnTo>
                    <a:pt x="64" y="3"/>
                  </a:lnTo>
                  <a:lnTo>
                    <a:pt x="62" y="2"/>
                  </a:lnTo>
                  <a:lnTo>
                    <a:pt x="62" y="0"/>
                  </a:lnTo>
                  <a:lnTo>
                    <a:pt x="48" y="0"/>
                  </a:lnTo>
                  <a:lnTo>
                    <a:pt x="48" y="2"/>
                  </a:lnTo>
                  <a:lnTo>
                    <a:pt x="48" y="1"/>
                  </a:lnTo>
                  <a:lnTo>
                    <a:pt x="47" y="2"/>
                  </a:lnTo>
                  <a:lnTo>
                    <a:pt x="45" y="2"/>
                  </a:lnTo>
                  <a:lnTo>
                    <a:pt x="45" y="3"/>
                  </a:lnTo>
                  <a:lnTo>
                    <a:pt x="44" y="3"/>
                  </a:lnTo>
                  <a:lnTo>
                    <a:pt x="43" y="3"/>
                  </a:lnTo>
                  <a:lnTo>
                    <a:pt x="41" y="3"/>
                  </a:lnTo>
                  <a:lnTo>
                    <a:pt x="41" y="5"/>
                  </a:lnTo>
                  <a:lnTo>
                    <a:pt x="38" y="5"/>
                  </a:lnTo>
                  <a:lnTo>
                    <a:pt x="36" y="7"/>
                  </a:lnTo>
                  <a:lnTo>
                    <a:pt x="35" y="9"/>
                  </a:lnTo>
                  <a:lnTo>
                    <a:pt x="35" y="21"/>
                  </a:lnTo>
                  <a:lnTo>
                    <a:pt x="36" y="21"/>
                  </a:lnTo>
                  <a:lnTo>
                    <a:pt x="36" y="22"/>
                  </a:lnTo>
                  <a:lnTo>
                    <a:pt x="36" y="24"/>
                  </a:lnTo>
                  <a:lnTo>
                    <a:pt x="38" y="24"/>
                  </a:lnTo>
                  <a:lnTo>
                    <a:pt x="38" y="29"/>
                  </a:lnTo>
                  <a:lnTo>
                    <a:pt x="39" y="29"/>
                  </a:lnTo>
                  <a:lnTo>
                    <a:pt x="39" y="36"/>
                  </a:lnTo>
                  <a:lnTo>
                    <a:pt x="41" y="36"/>
                  </a:lnTo>
                  <a:lnTo>
                    <a:pt x="42" y="37"/>
                  </a:lnTo>
                  <a:lnTo>
                    <a:pt x="42" y="40"/>
                  </a:lnTo>
                  <a:lnTo>
                    <a:pt x="42" y="42"/>
                  </a:lnTo>
                  <a:lnTo>
                    <a:pt x="42" y="45"/>
                  </a:lnTo>
                  <a:lnTo>
                    <a:pt x="42" y="49"/>
                  </a:lnTo>
                  <a:lnTo>
                    <a:pt x="41" y="52"/>
                  </a:lnTo>
                  <a:lnTo>
                    <a:pt x="41" y="54"/>
                  </a:lnTo>
                  <a:lnTo>
                    <a:pt x="41" y="56"/>
                  </a:lnTo>
                  <a:lnTo>
                    <a:pt x="40" y="56"/>
                  </a:lnTo>
                  <a:lnTo>
                    <a:pt x="39" y="59"/>
                  </a:lnTo>
                  <a:lnTo>
                    <a:pt x="38" y="61"/>
                  </a:lnTo>
                  <a:lnTo>
                    <a:pt x="38" y="63"/>
                  </a:lnTo>
                  <a:lnTo>
                    <a:pt x="36" y="63"/>
                  </a:lnTo>
                  <a:lnTo>
                    <a:pt x="36" y="66"/>
                  </a:lnTo>
                  <a:lnTo>
                    <a:pt x="35" y="67"/>
                  </a:lnTo>
                  <a:lnTo>
                    <a:pt x="34" y="68"/>
                  </a:lnTo>
                  <a:lnTo>
                    <a:pt x="32" y="71"/>
                  </a:lnTo>
                  <a:lnTo>
                    <a:pt x="31" y="71"/>
                  </a:lnTo>
                  <a:lnTo>
                    <a:pt x="33" y="69"/>
                  </a:lnTo>
                  <a:lnTo>
                    <a:pt x="32" y="72"/>
                  </a:lnTo>
                  <a:lnTo>
                    <a:pt x="31" y="75"/>
                  </a:lnTo>
                  <a:lnTo>
                    <a:pt x="29" y="76"/>
                  </a:lnTo>
                  <a:lnTo>
                    <a:pt x="27" y="76"/>
                  </a:lnTo>
                  <a:lnTo>
                    <a:pt x="27" y="78"/>
                  </a:lnTo>
                  <a:lnTo>
                    <a:pt x="26" y="80"/>
                  </a:lnTo>
                  <a:lnTo>
                    <a:pt x="21" y="80"/>
                  </a:lnTo>
                  <a:lnTo>
                    <a:pt x="20" y="82"/>
                  </a:lnTo>
                  <a:lnTo>
                    <a:pt x="19" y="82"/>
                  </a:lnTo>
                  <a:lnTo>
                    <a:pt x="17" y="82"/>
                  </a:lnTo>
                  <a:lnTo>
                    <a:pt x="15" y="82"/>
                  </a:lnTo>
                  <a:lnTo>
                    <a:pt x="15" y="83"/>
                  </a:lnTo>
                  <a:lnTo>
                    <a:pt x="14" y="83"/>
                  </a:lnTo>
                  <a:lnTo>
                    <a:pt x="12" y="83"/>
                  </a:lnTo>
                  <a:lnTo>
                    <a:pt x="12" y="85"/>
                  </a:lnTo>
                  <a:lnTo>
                    <a:pt x="9" y="85"/>
                  </a:lnTo>
                  <a:lnTo>
                    <a:pt x="7" y="87"/>
                  </a:lnTo>
                  <a:lnTo>
                    <a:pt x="10" y="87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8" name="Freeform 426"/>
            <p:cNvSpPr>
              <a:spLocks/>
            </p:cNvSpPr>
            <p:nvPr/>
          </p:nvSpPr>
          <p:spPr bwMode="auto">
            <a:xfrm>
              <a:off x="6364915" y="5164468"/>
              <a:ext cx="202253" cy="392426"/>
            </a:xfrm>
            <a:custGeom>
              <a:avLst/>
              <a:gdLst>
                <a:gd name="T0" fmla="*/ 2147483647 w 374"/>
                <a:gd name="T1" fmla="*/ 2147483647 h 759"/>
                <a:gd name="T2" fmla="*/ 2147483647 w 374"/>
                <a:gd name="T3" fmla="*/ 2147483647 h 759"/>
                <a:gd name="T4" fmla="*/ 2147483647 w 374"/>
                <a:gd name="T5" fmla="*/ 2147483647 h 759"/>
                <a:gd name="T6" fmla="*/ 2147483647 w 374"/>
                <a:gd name="T7" fmla="*/ 2147483647 h 759"/>
                <a:gd name="T8" fmla="*/ 2147483647 w 374"/>
                <a:gd name="T9" fmla="*/ 2147483647 h 759"/>
                <a:gd name="T10" fmla="*/ 2147483647 w 374"/>
                <a:gd name="T11" fmla="*/ 2147483647 h 759"/>
                <a:gd name="T12" fmla="*/ 2147483647 w 374"/>
                <a:gd name="T13" fmla="*/ 2147483647 h 759"/>
                <a:gd name="T14" fmla="*/ 2147483647 w 374"/>
                <a:gd name="T15" fmla="*/ 2147483647 h 759"/>
                <a:gd name="T16" fmla="*/ 2147483647 w 374"/>
                <a:gd name="T17" fmla="*/ 2147483647 h 759"/>
                <a:gd name="T18" fmla="*/ 2147483647 w 374"/>
                <a:gd name="T19" fmla="*/ 2147483647 h 759"/>
                <a:gd name="T20" fmla="*/ 2147483647 w 374"/>
                <a:gd name="T21" fmla="*/ 2147483647 h 759"/>
                <a:gd name="T22" fmla="*/ 2147483647 w 374"/>
                <a:gd name="T23" fmla="*/ 2147483647 h 759"/>
                <a:gd name="T24" fmla="*/ 2147483647 w 374"/>
                <a:gd name="T25" fmla="*/ 2147483647 h 759"/>
                <a:gd name="T26" fmla="*/ 2147483647 w 374"/>
                <a:gd name="T27" fmla="*/ 2147483647 h 759"/>
                <a:gd name="T28" fmla="*/ 2147483647 w 374"/>
                <a:gd name="T29" fmla="*/ 2147483647 h 759"/>
                <a:gd name="T30" fmla="*/ 2147483647 w 374"/>
                <a:gd name="T31" fmla="*/ 2147483647 h 759"/>
                <a:gd name="T32" fmla="*/ 2147483647 w 374"/>
                <a:gd name="T33" fmla="*/ 2147483647 h 759"/>
                <a:gd name="T34" fmla="*/ 2147483647 w 374"/>
                <a:gd name="T35" fmla="*/ 2147483647 h 759"/>
                <a:gd name="T36" fmla="*/ 2147483647 w 374"/>
                <a:gd name="T37" fmla="*/ 2147483647 h 759"/>
                <a:gd name="T38" fmla="*/ 2147483647 w 374"/>
                <a:gd name="T39" fmla="*/ 2147483647 h 759"/>
                <a:gd name="T40" fmla="*/ 2147483647 w 374"/>
                <a:gd name="T41" fmla="*/ 2147483647 h 759"/>
                <a:gd name="T42" fmla="*/ 2147483647 w 374"/>
                <a:gd name="T43" fmla="*/ 2147483647 h 759"/>
                <a:gd name="T44" fmla="*/ 2147483647 w 374"/>
                <a:gd name="T45" fmla="*/ 2147483647 h 759"/>
                <a:gd name="T46" fmla="*/ 2147483647 w 374"/>
                <a:gd name="T47" fmla="*/ 2147483647 h 759"/>
                <a:gd name="T48" fmla="*/ 2147483647 w 374"/>
                <a:gd name="T49" fmla="*/ 2147483647 h 759"/>
                <a:gd name="T50" fmla="*/ 2147483647 w 374"/>
                <a:gd name="T51" fmla="*/ 2147483647 h 759"/>
                <a:gd name="T52" fmla="*/ 2147483647 w 374"/>
                <a:gd name="T53" fmla="*/ 2147483647 h 759"/>
                <a:gd name="T54" fmla="*/ 2147483647 w 374"/>
                <a:gd name="T55" fmla="*/ 2147483647 h 759"/>
                <a:gd name="T56" fmla="*/ 2147483647 w 374"/>
                <a:gd name="T57" fmla="*/ 2147483647 h 759"/>
                <a:gd name="T58" fmla="*/ 2147483647 w 374"/>
                <a:gd name="T59" fmla="*/ 2147483647 h 759"/>
                <a:gd name="T60" fmla="*/ 2147483647 w 374"/>
                <a:gd name="T61" fmla="*/ 2147483647 h 759"/>
                <a:gd name="T62" fmla="*/ 2147483647 w 374"/>
                <a:gd name="T63" fmla="*/ 2147483647 h 759"/>
                <a:gd name="T64" fmla="*/ 2147483647 w 374"/>
                <a:gd name="T65" fmla="*/ 2147483647 h 759"/>
                <a:gd name="T66" fmla="*/ 2147483647 w 374"/>
                <a:gd name="T67" fmla="*/ 2147483647 h 759"/>
                <a:gd name="T68" fmla="*/ 2147483647 w 374"/>
                <a:gd name="T69" fmla="*/ 2147483647 h 759"/>
                <a:gd name="T70" fmla="*/ 2147483647 w 374"/>
                <a:gd name="T71" fmla="*/ 2147483647 h 759"/>
                <a:gd name="T72" fmla="*/ 2147483647 w 374"/>
                <a:gd name="T73" fmla="*/ 2147483647 h 759"/>
                <a:gd name="T74" fmla="*/ 2147483647 w 374"/>
                <a:gd name="T75" fmla="*/ 2147483647 h 759"/>
                <a:gd name="T76" fmla="*/ 2147483647 w 374"/>
                <a:gd name="T77" fmla="*/ 2147483647 h 759"/>
                <a:gd name="T78" fmla="*/ 2147483647 w 374"/>
                <a:gd name="T79" fmla="*/ 2147483647 h 759"/>
                <a:gd name="T80" fmla="*/ 2147483647 w 374"/>
                <a:gd name="T81" fmla="*/ 2147483647 h 759"/>
                <a:gd name="T82" fmla="*/ 2147483647 w 374"/>
                <a:gd name="T83" fmla="*/ 2147483647 h 759"/>
                <a:gd name="T84" fmla="*/ 2147483647 w 374"/>
                <a:gd name="T85" fmla="*/ 2147483647 h 759"/>
                <a:gd name="T86" fmla="*/ 2147483647 w 374"/>
                <a:gd name="T87" fmla="*/ 2147483647 h 759"/>
                <a:gd name="T88" fmla="*/ 2147483647 w 374"/>
                <a:gd name="T89" fmla="*/ 2147483647 h 759"/>
                <a:gd name="T90" fmla="*/ 2147483647 w 374"/>
                <a:gd name="T91" fmla="*/ 2147483647 h 759"/>
                <a:gd name="T92" fmla="*/ 2147483647 w 374"/>
                <a:gd name="T93" fmla="*/ 2147483647 h 759"/>
                <a:gd name="T94" fmla="*/ 2147483647 w 374"/>
                <a:gd name="T95" fmla="*/ 2147483647 h 759"/>
                <a:gd name="T96" fmla="*/ 2147483647 w 374"/>
                <a:gd name="T97" fmla="*/ 2147483647 h 759"/>
                <a:gd name="T98" fmla="*/ 2147483647 w 374"/>
                <a:gd name="T99" fmla="*/ 2147483647 h 759"/>
                <a:gd name="T100" fmla="*/ 2147483647 w 374"/>
                <a:gd name="T101" fmla="*/ 2147483647 h 759"/>
                <a:gd name="T102" fmla="*/ 2147483647 w 374"/>
                <a:gd name="T103" fmla="*/ 2147483647 h 759"/>
                <a:gd name="T104" fmla="*/ 2147483647 w 374"/>
                <a:gd name="T105" fmla="*/ 2147483647 h 759"/>
                <a:gd name="T106" fmla="*/ 2147483647 w 374"/>
                <a:gd name="T107" fmla="*/ 2147483647 h 759"/>
                <a:gd name="T108" fmla="*/ 2147483647 w 374"/>
                <a:gd name="T109" fmla="*/ 2147483647 h 759"/>
                <a:gd name="T110" fmla="*/ 2147483647 w 374"/>
                <a:gd name="T111" fmla="*/ 2147483647 h 759"/>
                <a:gd name="T112" fmla="*/ 2147483647 w 374"/>
                <a:gd name="T113" fmla="*/ 2147483647 h 759"/>
                <a:gd name="T114" fmla="*/ 2147483647 w 374"/>
                <a:gd name="T115" fmla="*/ 2147483647 h 759"/>
                <a:gd name="T116" fmla="*/ 2147483647 w 374"/>
                <a:gd name="T117" fmla="*/ 2147483647 h 759"/>
                <a:gd name="T118" fmla="*/ 2147483647 w 374"/>
                <a:gd name="T119" fmla="*/ 2147483647 h 75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74"/>
                <a:gd name="T181" fmla="*/ 0 h 759"/>
                <a:gd name="T182" fmla="*/ 374 w 374"/>
                <a:gd name="T183" fmla="*/ 759 h 75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74" h="759">
                  <a:moveTo>
                    <a:pt x="182" y="21"/>
                  </a:moveTo>
                  <a:lnTo>
                    <a:pt x="179" y="22"/>
                  </a:lnTo>
                  <a:lnTo>
                    <a:pt x="175" y="24"/>
                  </a:lnTo>
                  <a:lnTo>
                    <a:pt x="172" y="26"/>
                  </a:lnTo>
                  <a:lnTo>
                    <a:pt x="171" y="29"/>
                  </a:lnTo>
                  <a:lnTo>
                    <a:pt x="169" y="29"/>
                  </a:lnTo>
                  <a:lnTo>
                    <a:pt x="167" y="30"/>
                  </a:lnTo>
                  <a:lnTo>
                    <a:pt x="165" y="31"/>
                  </a:lnTo>
                  <a:lnTo>
                    <a:pt x="163" y="32"/>
                  </a:lnTo>
                  <a:lnTo>
                    <a:pt x="160" y="35"/>
                  </a:lnTo>
                  <a:lnTo>
                    <a:pt x="160" y="37"/>
                  </a:lnTo>
                  <a:lnTo>
                    <a:pt x="157" y="37"/>
                  </a:lnTo>
                  <a:lnTo>
                    <a:pt x="157" y="40"/>
                  </a:lnTo>
                  <a:lnTo>
                    <a:pt x="155" y="40"/>
                  </a:lnTo>
                  <a:lnTo>
                    <a:pt x="153" y="43"/>
                  </a:lnTo>
                  <a:lnTo>
                    <a:pt x="153" y="52"/>
                  </a:lnTo>
                  <a:lnTo>
                    <a:pt x="155" y="55"/>
                  </a:lnTo>
                  <a:lnTo>
                    <a:pt x="157" y="58"/>
                  </a:lnTo>
                  <a:lnTo>
                    <a:pt x="162" y="59"/>
                  </a:lnTo>
                  <a:lnTo>
                    <a:pt x="166" y="60"/>
                  </a:lnTo>
                  <a:lnTo>
                    <a:pt x="170" y="62"/>
                  </a:lnTo>
                  <a:lnTo>
                    <a:pt x="174" y="63"/>
                  </a:lnTo>
                  <a:lnTo>
                    <a:pt x="174" y="65"/>
                  </a:lnTo>
                  <a:lnTo>
                    <a:pt x="175" y="65"/>
                  </a:lnTo>
                  <a:lnTo>
                    <a:pt x="176" y="65"/>
                  </a:lnTo>
                  <a:lnTo>
                    <a:pt x="176" y="67"/>
                  </a:lnTo>
                  <a:lnTo>
                    <a:pt x="178" y="68"/>
                  </a:lnTo>
                  <a:lnTo>
                    <a:pt x="181" y="69"/>
                  </a:lnTo>
                  <a:lnTo>
                    <a:pt x="182" y="69"/>
                  </a:lnTo>
                  <a:lnTo>
                    <a:pt x="184" y="70"/>
                  </a:lnTo>
                  <a:lnTo>
                    <a:pt x="187" y="73"/>
                  </a:lnTo>
                  <a:lnTo>
                    <a:pt x="187" y="78"/>
                  </a:lnTo>
                  <a:lnTo>
                    <a:pt x="189" y="78"/>
                  </a:lnTo>
                  <a:lnTo>
                    <a:pt x="189" y="84"/>
                  </a:lnTo>
                  <a:lnTo>
                    <a:pt x="192" y="85"/>
                  </a:lnTo>
                  <a:lnTo>
                    <a:pt x="193" y="88"/>
                  </a:lnTo>
                  <a:lnTo>
                    <a:pt x="194" y="92"/>
                  </a:lnTo>
                  <a:lnTo>
                    <a:pt x="197" y="93"/>
                  </a:lnTo>
                  <a:lnTo>
                    <a:pt x="197" y="99"/>
                  </a:lnTo>
                  <a:lnTo>
                    <a:pt x="200" y="99"/>
                  </a:lnTo>
                  <a:lnTo>
                    <a:pt x="200" y="110"/>
                  </a:lnTo>
                  <a:lnTo>
                    <a:pt x="197" y="112"/>
                  </a:lnTo>
                  <a:lnTo>
                    <a:pt x="194" y="112"/>
                  </a:lnTo>
                  <a:lnTo>
                    <a:pt x="194" y="115"/>
                  </a:lnTo>
                  <a:lnTo>
                    <a:pt x="191" y="115"/>
                  </a:lnTo>
                  <a:lnTo>
                    <a:pt x="191" y="118"/>
                  </a:lnTo>
                  <a:lnTo>
                    <a:pt x="189" y="118"/>
                  </a:lnTo>
                  <a:lnTo>
                    <a:pt x="187" y="120"/>
                  </a:lnTo>
                  <a:lnTo>
                    <a:pt x="187" y="130"/>
                  </a:lnTo>
                  <a:lnTo>
                    <a:pt x="184" y="130"/>
                  </a:lnTo>
                  <a:lnTo>
                    <a:pt x="184" y="135"/>
                  </a:lnTo>
                  <a:lnTo>
                    <a:pt x="197" y="135"/>
                  </a:lnTo>
                  <a:lnTo>
                    <a:pt x="200" y="157"/>
                  </a:lnTo>
                  <a:lnTo>
                    <a:pt x="202" y="157"/>
                  </a:lnTo>
                  <a:lnTo>
                    <a:pt x="201" y="157"/>
                  </a:lnTo>
                  <a:lnTo>
                    <a:pt x="202" y="159"/>
                  </a:lnTo>
                  <a:lnTo>
                    <a:pt x="202" y="162"/>
                  </a:lnTo>
                  <a:lnTo>
                    <a:pt x="205" y="162"/>
                  </a:lnTo>
                  <a:lnTo>
                    <a:pt x="205" y="167"/>
                  </a:lnTo>
                  <a:lnTo>
                    <a:pt x="208" y="168"/>
                  </a:lnTo>
                  <a:lnTo>
                    <a:pt x="208" y="169"/>
                  </a:lnTo>
                  <a:lnTo>
                    <a:pt x="210" y="169"/>
                  </a:lnTo>
                  <a:lnTo>
                    <a:pt x="211" y="173"/>
                  </a:lnTo>
                  <a:lnTo>
                    <a:pt x="213" y="175"/>
                  </a:lnTo>
                  <a:lnTo>
                    <a:pt x="215" y="176"/>
                  </a:lnTo>
                  <a:lnTo>
                    <a:pt x="216" y="177"/>
                  </a:lnTo>
                  <a:lnTo>
                    <a:pt x="223" y="177"/>
                  </a:lnTo>
                  <a:lnTo>
                    <a:pt x="223" y="180"/>
                  </a:lnTo>
                  <a:lnTo>
                    <a:pt x="224" y="181"/>
                  </a:lnTo>
                  <a:lnTo>
                    <a:pt x="226" y="183"/>
                  </a:lnTo>
                  <a:lnTo>
                    <a:pt x="227" y="183"/>
                  </a:lnTo>
                  <a:lnTo>
                    <a:pt x="228" y="185"/>
                  </a:lnTo>
                  <a:lnTo>
                    <a:pt x="229" y="187"/>
                  </a:lnTo>
                  <a:lnTo>
                    <a:pt x="230" y="189"/>
                  </a:lnTo>
                  <a:lnTo>
                    <a:pt x="230" y="190"/>
                  </a:lnTo>
                  <a:lnTo>
                    <a:pt x="233" y="193"/>
                  </a:lnTo>
                  <a:lnTo>
                    <a:pt x="231" y="191"/>
                  </a:lnTo>
                  <a:lnTo>
                    <a:pt x="233" y="191"/>
                  </a:lnTo>
                  <a:lnTo>
                    <a:pt x="235" y="192"/>
                  </a:lnTo>
                  <a:lnTo>
                    <a:pt x="238" y="193"/>
                  </a:lnTo>
                  <a:lnTo>
                    <a:pt x="241" y="195"/>
                  </a:lnTo>
                  <a:lnTo>
                    <a:pt x="240" y="195"/>
                  </a:lnTo>
                  <a:lnTo>
                    <a:pt x="255" y="206"/>
                  </a:lnTo>
                  <a:lnTo>
                    <a:pt x="255" y="217"/>
                  </a:lnTo>
                  <a:lnTo>
                    <a:pt x="262" y="235"/>
                  </a:lnTo>
                  <a:lnTo>
                    <a:pt x="287" y="253"/>
                  </a:lnTo>
                  <a:lnTo>
                    <a:pt x="287" y="256"/>
                  </a:lnTo>
                  <a:lnTo>
                    <a:pt x="290" y="258"/>
                  </a:lnTo>
                  <a:lnTo>
                    <a:pt x="291" y="259"/>
                  </a:lnTo>
                  <a:lnTo>
                    <a:pt x="292" y="261"/>
                  </a:lnTo>
                  <a:lnTo>
                    <a:pt x="298" y="261"/>
                  </a:lnTo>
                  <a:lnTo>
                    <a:pt x="298" y="263"/>
                  </a:lnTo>
                  <a:lnTo>
                    <a:pt x="303" y="263"/>
                  </a:lnTo>
                  <a:lnTo>
                    <a:pt x="303" y="266"/>
                  </a:lnTo>
                  <a:lnTo>
                    <a:pt x="304" y="269"/>
                  </a:lnTo>
                  <a:lnTo>
                    <a:pt x="305" y="271"/>
                  </a:lnTo>
                  <a:lnTo>
                    <a:pt x="316" y="274"/>
                  </a:lnTo>
                  <a:lnTo>
                    <a:pt x="316" y="277"/>
                  </a:lnTo>
                  <a:lnTo>
                    <a:pt x="318" y="277"/>
                  </a:lnTo>
                  <a:lnTo>
                    <a:pt x="322" y="278"/>
                  </a:lnTo>
                  <a:lnTo>
                    <a:pt x="327" y="278"/>
                  </a:lnTo>
                  <a:lnTo>
                    <a:pt x="332" y="278"/>
                  </a:lnTo>
                  <a:lnTo>
                    <a:pt x="337" y="279"/>
                  </a:lnTo>
                  <a:lnTo>
                    <a:pt x="342" y="279"/>
                  </a:lnTo>
                  <a:lnTo>
                    <a:pt x="345" y="279"/>
                  </a:lnTo>
                  <a:lnTo>
                    <a:pt x="349" y="279"/>
                  </a:lnTo>
                  <a:lnTo>
                    <a:pt x="349" y="284"/>
                  </a:lnTo>
                  <a:lnTo>
                    <a:pt x="351" y="284"/>
                  </a:lnTo>
                  <a:lnTo>
                    <a:pt x="357" y="288"/>
                  </a:lnTo>
                  <a:lnTo>
                    <a:pt x="358" y="296"/>
                  </a:lnTo>
                  <a:lnTo>
                    <a:pt x="357" y="305"/>
                  </a:lnTo>
                  <a:lnTo>
                    <a:pt x="357" y="308"/>
                  </a:lnTo>
                  <a:lnTo>
                    <a:pt x="358" y="312"/>
                  </a:lnTo>
                  <a:lnTo>
                    <a:pt x="358" y="317"/>
                  </a:lnTo>
                  <a:lnTo>
                    <a:pt x="359" y="323"/>
                  </a:lnTo>
                  <a:lnTo>
                    <a:pt x="359" y="330"/>
                  </a:lnTo>
                  <a:lnTo>
                    <a:pt x="359" y="336"/>
                  </a:lnTo>
                  <a:lnTo>
                    <a:pt x="359" y="341"/>
                  </a:lnTo>
                  <a:lnTo>
                    <a:pt x="359" y="344"/>
                  </a:lnTo>
                  <a:lnTo>
                    <a:pt x="361" y="345"/>
                  </a:lnTo>
                  <a:lnTo>
                    <a:pt x="361" y="346"/>
                  </a:lnTo>
                  <a:lnTo>
                    <a:pt x="362" y="347"/>
                  </a:lnTo>
                  <a:lnTo>
                    <a:pt x="362" y="349"/>
                  </a:lnTo>
                  <a:lnTo>
                    <a:pt x="365" y="352"/>
                  </a:lnTo>
                  <a:lnTo>
                    <a:pt x="367" y="352"/>
                  </a:lnTo>
                  <a:lnTo>
                    <a:pt x="370" y="355"/>
                  </a:lnTo>
                  <a:lnTo>
                    <a:pt x="370" y="362"/>
                  </a:lnTo>
                  <a:lnTo>
                    <a:pt x="373" y="362"/>
                  </a:lnTo>
                  <a:lnTo>
                    <a:pt x="373" y="375"/>
                  </a:lnTo>
                  <a:lnTo>
                    <a:pt x="369" y="376"/>
                  </a:lnTo>
                  <a:lnTo>
                    <a:pt x="368" y="378"/>
                  </a:lnTo>
                  <a:lnTo>
                    <a:pt x="367" y="380"/>
                  </a:lnTo>
                  <a:lnTo>
                    <a:pt x="365" y="380"/>
                  </a:lnTo>
                  <a:lnTo>
                    <a:pt x="354" y="391"/>
                  </a:lnTo>
                  <a:lnTo>
                    <a:pt x="354" y="394"/>
                  </a:lnTo>
                  <a:lnTo>
                    <a:pt x="353" y="394"/>
                  </a:lnTo>
                  <a:lnTo>
                    <a:pt x="351" y="394"/>
                  </a:lnTo>
                  <a:lnTo>
                    <a:pt x="349" y="396"/>
                  </a:lnTo>
                  <a:lnTo>
                    <a:pt x="349" y="399"/>
                  </a:lnTo>
                  <a:lnTo>
                    <a:pt x="346" y="401"/>
                  </a:lnTo>
                  <a:lnTo>
                    <a:pt x="343" y="401"/>
                  </a:lnTo>
                  <a:lnTo>
                    <a:pt x="343" y="404"/>
                  </a:lnTo>
                  <a:lnTo>
                    <a:pt x="342" y="404"/>
                  </a:lnTo>
                  <a:lnTo>
                    <a:pt x="342" y="407"/>
                  </a:lnTo>
                  <a:lnTo>
                    <a:pt x="340" y="407"/>
                  </a:lnTo>
                  <a:lnTo>
                    <a:pt x="340" y="409"/>
                  </a:lnTo>
                  <a:lnTo>
                    <a:pt x="337" y="409"/>
                  </a:lnTo>
                  <a:lnTo>
                    <a:pt x="337" y="412"/>
                  </a:lnTo>
                  <a:lnTo>
                    <a:pt x="334" y="412"/>
                  </a:lnTo>
                  <a:lnTo>
                    <a:pt x="334" y="415"/>
                  </a:lnTo>
                  <a:lnTo>
                    <a:pt x="332" y="417"/>
                  </a:lnTo>
                  <a:lnTo>
                    <a:pt x="329" y="418"/>
                  </a:lnTo>
                  <a:lnTo>
                    <a:pt x="327" y="418"/>
                  </a:lnTo>
                  <a:lnTo>
                    <a:pt x="323" y="420"/>
                  </a:lnTo>
                  <a:lnTo>
                    <a:pt x="321" y="420"/>
                  </a:lnTo>
                  <a:lnTo>
                    <a:pt x="320" y="422"/>
                  </a:lnTo>
                  <a:lnTo>
                    <a:pt x="319" y="423"/>
                  </a:lnTo>
                  <a:lnTo>
                    <a:pt x="318" y="425"/>
                  </a:lnTo>
                  <a:lnTo>
                    <a:pt x="310" y="425"/>
                  </a:lnTo>
                  <a:lnTo>
                    <a:pt x="310" y="428"/>
                  </a:lnTo>
                  <a:lnTo>
                    <a:pt x="308" y="428"/>
                  </a:lnTo>
                  <a:lnTo>
                    <a:pt x="304" y="429"/>
                  </a:lnTo>
                  <a:lnTo>
                    <a:pt x="301" y="430"/>
                  </a:lnTo>
                  <a:lnTo>
                    <a:pt x="300" y="433"/>
                  </a:lnTo>
                  <a:lnTo>
                    <a:pt x="303" y="430"/>
                  </a:lnTo>
                  <a:lnTo>
                    <a:pt x="302" y="429"/>
                  </a:lnTo>
                  <a:lnTo>
                    <a:pt x="299" y="430"/>
                  </a:lnTo>
                  <a:lnTo>
                    <a:pt x="295" y="433"/>
                  </a:lnTo>
                  <a:lnTo>
                    <a:pt x="292" y="436"/>
                  </a:lnTo>
                  <a:lnTo>
                    <a:pt x="292" y="438"/>
                  </a:lnTo>
                  <a:lnTo>
                    <a:pt x="290" y="438"/>
                  </a:lnTo>
                  <a:lnTo>
                    <a:pt x="290" y="441"/>
                  </a:lnTo>
                  <a:lnTo>
                    <a:pt x="287" y="441"/>
                  </a:lnTo>
                  <a:lnTo>
                    <a:pt x="287" y="442"/>
                  </a:lnTo>
                  <a:lnTo>
                    <a:pt x="284" y="442"/>
                  </a:lnTo>
                  <a:lnTo>
                    <a:pt x="282" y="445"/>
                  </a:lnTo>
                  <a:lnTo>
                    <a:pt x="282" y="458"/>
                  </a:lnTo>
                  <a:lnTo>
                    <a:pt x="280" y="458"/>
                  </a:lnTo>
                  <a:lnTo>
                    <a:pt x="280" y="472"/>
                  </a:lnTo>
                  <a:lnTo>
                    <a:pt x="280" y="486"/>
                  </a:lnTo>
                  <a:lnTo>
                    <a:pt x="275" y="490"/>
                  </a:lnTo>
                  <a:lnTo>
                    <a:pt x="272" y="492"/>
                  </a:lnTo>
                  <a:lnTo>
                    <a:pt x="264" y="492"/>
                  </a:lnTo>
                  <a:lnTo>
                    <a:pt x="264" y="495"/>
                  </a:lnTo>
                  <a:lnTo>
                    <a:pt x="264" y="494"/>
                  </a:lnTo>
                  <a:lnTo>
                    <a:pt x="262" y="495"/>
                  </a:lnTo>
                  <a:lnTo>
                    <a:pt x="259" y="495"/>
                  </a:lnTo>
                  <a:lnTo>
                    <a:pt x="259" y="498"/>
                  </a:lnTo>
                  <a:lnTo>
                    <a:pt x="259" y="497"/>
                  </a:lnTo>
                  <a:lnTo>
                    <a:pt x="258" y="497"/>
                  </a:lnTo>
                  <a:lnTo>
                    <a:pt x="257" y="497"/>
                  </a:lnTo>
                  <a:lnTo>
                    <a:pt x="254" y="498"/>
                  </a:lnTo>
                  <a:lnTo>
                    <a:pt x="254" y="500"/>
                  </a:lnTo>
                  <a:lnTo>
                    <a:pt x="254" y="499"/>
                  </a:lnTo>
                  <a:lnTo>
                    <a:pt x="253" y="499"/>
                  </a:lnTo>
                  <a:lnTo>
                    <a:pt x="252" y="500"/>
                  </a:lnTo>
                  <a:lnTo>
                    <a:pt x="249" y="500"/>
                  </a:lnTo>
                  <a:lnTo>
                    <a:pt x="249" y="503"/>
                  </a:lnTo>
                  <a:lnTo>
                    <a:pt x="243" y="503"/>
                  </a:lnTo>
                  <a:lnTo>
                    <a:pt x="241" y="506"/>
                  </a:lnTo>
                  <a:lnTo>
                    <a:pt x="241" y="508"/>
                  </a:lnTo>
                  <a:lnTo>
                    <a:pt x="238" y="511"/>
                  </a:lnTo>
                  <a:lnTo>
                    <a:pt x="235" y="511"/>
                  </a:lnTo>
                  <a:lnTo>
                    <a:pt x="232" y="512"/>
                  </a:lnTo>
                  <a:lnTo>
                    <a:pt x="230" y="512"/>
                  </a:lnTo>
                  <a:lnTo>
                    <a:pt x="227" y="513"/>
                  </a:lnTo>
                  <a:lnTo>
                    <a:pt x="230" y="512"/>
                  </a:lnTo>
                  <a:lnTo>
                    <a:pt x="230" y="513"/>
                  </a:lnTo>
                  <a:lnTo>
                    <a:pt x="229" y="515"/>
                  </a:lnTo>
                  <a:lnTo>
                    <a:pt x="227" y="519"/>
                  </a:lnTo>
                  <a:lnTo>
                    <a:pt x="225" y="521"/>
                  </a:lnTo>
                  <a:lnTo>
                    <a:pt x="223" y="521"/>
                  </a:lnTo>
                  <a:lnTo>
                    <a:pt x="223" y="524"/>
                  </a:lnTo>
                  <a:lnTo>
                    <a:pt x="220" y="524"/>
                  </a:lnTo>
                  <a:lnTo>
                    <a:pt x="220" y="527"/>
                  </a:lnTo>
                  <a:lnTo>
                    <a:pt x="218" y="527"/>
                  </a:lnTo>
                  <a:lnTo>
                    <a:pt x="218" y="529"/>
                  </a:lnTo>
                  <a:lnTo>
                    <a:pt x="216" y="529"/>
                  </a:lnTo>
                  <a:lnTo>
                    <a:pt x="213" y="532"/>
                  </a:lnTo>
                  <a:lnTo>
                    <a:pt x="213" y="540"/>
                  </a:lnTo>
                  <a:lnTo>
                    <a:pt x="215" y="541"/>
                  </a:lnTo>
                  <a:lnTo>
                    <a:pt x="216" y="541"/>
                  </a:lnTo>
                  <a:lnTo>
                    <a:pt x="216" y="542"/>
                  </a:lnTo>
                  <a:lnTo>
                    <a:pt x="218" y="542"/>
                  </a:lnTo>
                  <a:lnTo>
                    <a:pt x="218" y="558"/>
                  </a:lnTo>
                  <a:lnTo>
                    <a:pt x="220" y="558"/>
                  </a:lnTo>
                  <a:lnTo>
                    <a:pt x="222" y="564"/>
                  </a:lnTo>
                  <a:lnTo>
                    <a:pt x="222" y="569"/>
                  </a:lnTo>
                  <a:lnTo>
                    <a:pt x="220" y="576"/>
                  </a:lnTo>
                  <a:lnTo>
                    <a:pt x="219" y="585"/>
                  </a:lnTo>
                  <a:lnTo>
                    <a:pt x="218" y="593"/>
                  </a:lnTo>
                  <a:lnTo>
                    <a:pt x="217" y="600"/>
                  </a:lnTo>
                  <a:lnTo>
                    <a:pt x="217" y="606"/>
                  </a:lnTo>
                  <a:lnTo>
                    <a:pt x="218" y="612"/>
                  </a:lnTo>
                  <a:lnTo>
                    <a:pt x="220" y="612"/>
                  </a:lnTo>
                  <a:lnTo>
                    <a:pt x="220" y="623"/>
                  </a:lnTo>
                  <a:lnTo>
                    <a:pt x="223" y="625"/>
                  </a:lnTo>
                  <a:lnTo>
                    <a:pt x="225" y="628"/>
                  </a:lnTo>
                  <a:lnTo>
                    <a:pt x="224" y="627"/>
                  </a:lnTo>
                  <a:lnTo>
                    <a:pt x="225" y="627"/>
                  </a:lnTo>
                  <a:lnTo>
                    <a:pt x="227" y="627"/>
                  </a:lnTo>
                  <a:lnTo>
                    <a:pt x="230" y="628"/>
                  </a:lnTo>
                  <a:lnTo>
                    <a:pt x="232" y="632"/>
                  </a:lnTo>
                  <a:lnTo>
                    <a:pt x="236" y="635"/>
                  </a:lnTo>
                  <a:lnTo>
                    <a:pt x="240" y="638"/>
                  </a:lnTo>
                  <a:lnTo>
                    <a:pt x="243" y="639"/>
                  </a:lnTo>
                  <a:lnTo>
                    <a:pt x="243" y="644"/>
                  </a:lnTo>
                  <a:lnTo>
                    <a:pt x="246" y="644"/>
                  </a:lnTo>
                  <a:lnTo>
                    <a:pt x="246" y="649"/>
                  </a:lnTo>
                  <a:lnTo>
                    <a:pt x="243" y="649"/>
                  </a:lnTo>
                  <a:lnTo>
                    <a:pt x="241" y="650"/>
                  </a:lnTo>
                  <a:lnTo>
                    <a:pt x="239" y="651"/>
                  </a:lnTo>
                  <a:lnTo>
                    <a:pt x="238" y="654"/>
                  </a:lnTo>
                  <a:lnTo>
                    <a:pt x="225" y="654"/>
                  </a:lnTo>
                  <a:lnTo>
                    <a:pt x="225" y="657"/>
                  </a:lnTo>
                  <a:lnTo>
                    <a:pt x="218" y="657"/>
                  </a:lnTo>
                  <a:lnTo>
                    <a:pt x="218" y="660"/>
                  </a:lnTo>
                  <a:lnTo>
                    <a:pt x="213" y="660"/>
                  </a:lnTo>
                  <a:lnTo>
                    <a:pt x="212" y="662"/>
                  </a:lnTo>
                  <a:lnTo>
                    <a:pt x="211" y="662"/>
                  </a:lnTo>
                  <a:lnTo>
                    <a:pt x="210" y="665"/>
                  </a:lnTo>
                  <a:lnTo>
                    <a:pt x="206" y="665"/>
                  </a:lnTo>
                  <a:lnTo>
                    <a:pt x="203" y="666"/>
                  </a:lnTo>
                  <a:lnTo>
                    <a:pt x="200" y="667"/>
                  </a:lnTo>
                  <a:lnTo>
                    <a:pt x="197" y="667"/>
                  </a:lnTo>
                  <a:lnTo>
                    <a:pt x="194" y="670"/>
                  </a:lnTo>
                  <a:lnTo>
                    <a:pt x="194" y="675"/>
                  </a:lnTo>
                  <a:lnTo>
                    <a:pt x="191" y="675"/>
                  </a:lnTo>
                  <a:lnTo>
                    <a:pt x="193" y="675"/>
                  </a:lnTo>
                  <a:lnTo>
                    <a:pt x="193" y="676"/>
                  </a:lnTo>
                  <a:lnTo>
                    <a:pt x="192" y="677"/>
                  </a:lnTo>
                  <a:lnTo>
                    <a:pt x="191" y="681"/>
                  </a:lnTo>
                  <a:lnTo>
                    <a:pt x="189" y="681"/>
                  </a:lnTo>
                  <a:lnTo>
                    <a:pt x="189" y="689"/>
                  </a:lnTo>
                  <a:lnTo>
                    <a:pt x="187" y="689"/>
                  </a:lnTo>
                  <a:lnTo>
                    <a:pt x="186" y="692"/>
                  </a:lnTo>
                  <a:lnTo>
                    <a:pt x="186" y="695"/>
                  </a:lnTo>
                  <a:lnTo>
                    <a:pt x="185" y="700"/>
                  </a:lnTo>
                  <a:lnTo>
                    <a:pt x="184" y="703"/>
                  </a:lnTo>
                  <a:lnTo>
                    <a:pt x="182" y="703"/>
                  </a:lnTo>
                  <a:lnTo>
                    <a:pt x="182" y="711"/>
                  </a:lnTo>
                  <a:lnTo>
                    <a:pt x="179" y="711"/>
                  </a:lnTo>
                  <a:lnTo>
                    <a:pt x="179" y="717"/>
                  </a:lnTo>
                  <a:lnTo>
                    <a:pt x="176" y="719"/>
                  </a:lnTo>
                  <a:lnTo>
                    <a:pt x="178" y="718"/>
                  </a:lnTo>
                  <a:lnTo>
                    <a:pt x="176" y="718"/>
                  </a:lnTo>
                  <a:lnTo>
                    <a:pt x="175" y="718"/>
                  </a:lnTo>
                  <a:lnTo>
                    <a:pt x="171" y="719"/>
                  </a:lnTo>
                  <a:lnTo>
                    <a:pt x="168" y="722"/>
                  </a:lnTo>
                  <a:lnTo>
                    <a:pt x="168" y="724"/>
                  </a:lnTo>
                  <a:lnTo>
                    <a:pt x="166" y="724"/>
                  </a:lnTo>
                  <a:lnTo>
                    <a:pt x="166" y="727"/>
                  </a:lnTo>
                  <a:lnTo>
                    <a:pt x="163" y="727"/>
                  </a:lnTo>
                  <a:lnTo>
                    <a:pt x="163" y="730"/>
                  </a:lnTo>
                  <a:lnTo>
                    <a:pt x="160" y="732"/>
                  </a:lnTo>
                  <a:lnTo>
                    <a:pt x="162" y="731"/>
                  </a:lnTo>
                  <a:lnTo>
                    <a:pt x="161" y="731"/>
                  </a:lnTo>
                  <a:lnTo>
                    <a:pt x="159" y="732"/>
                  </a:lnTo>
                  <a:lnTo>
                    <a:pt x="155" y="732"/>
                  </a:lnTo>
                  <a:lnTo>
                    <a:pt x="153" y="735"/>
                  </a:lnTo>
                  <a:lnTo>
                    <a:pt x="153" y="737"/>
                  </a:lnTo>
                  <a:lnTo>
                    <a:pt x="151" y="737"/>
                  </a:lnTo>
                  <a:lnTo>
                    <a:pt x="148" y="740"/>
                  </a:lnTo>
                  <a:lnTo>
                    <a:pt x="148" y="745"/>
                  </a:lnTo>
                  <a:lnTo>
                    <a:pt x="146" y="745"/>
                  </a:lnTo>
                  <a:lnTo>
                    <a:pt x="146" y="751"/>
                  </a:lnTo>
                  <a:lnTo>
                    <a:pt x="131" y="758"/>
                  </a:lnTo>
                  <a:lnTo>
                    <a:pt x="141" y="753"/>
                  </a:lnTo>
                  <a:lnTo>
                    <a:pt x="138" y="754"/>
                  </a:lnTo>
                  <a:lnTo>
                    <a:pt x="135" y="755"/>
                  </a:lnTo>
                  <a:lnTo>
                    <a:pt x="132" y="756"/>
                  </a:lnTo>
                  <a:lnTo>
                    <a:pt x="129" y="756"/>
                  </a:lnTo>
                  <a:lnTo>
                    <a:pt x="125" y="757"/>
                  </a:lnTo>
                  <a:lnTo>
                    <a:pt x="122" y="757"/>
                  </a:lnTo>
                  <a:lnTo>
                    <a:pt x="119" y="758"/>
                  </a:lnTo>
                  <a:lnTo>
                    <a:pt x="116" y="758"/>
                  </a:lnTo>
                  <a:lnTo>
                    <a:pt x="107" y="751"/>
                  </a:lnTo>
                  <a:lnTo>
                    <a:pt x="106" y="743"/>
                  </a:lnTo>
                  <a:lnTo>
                    <a:pt x="104" y="740"/>
                  </a:lnTo>
                  <a:lnTo>
                    <a:pt x="101" y="739"/>
                  </a:lnTo>
                  <a:lnTo>
                    <a:pt x="99" y="738"/>
                  </a:lnTo>
                  <a:lnTo>
                    <a:pt x="96" y="738"/>
                  </a:lnTo>
                  <a:lnTo>
                    <a:pt x="93" y="737"/>
                  </a:lnTo>
                  <a:lnTo>
                    <a:pt x="93" y="662"/>
                  </a:lnTo>
                  <a:lnTo>
                    <a:pt x="94" y="659"/>
                  </a:lnTo>
                  <a:lnTo>
                    <a:pt x="92" y="655"/>
                  </a:lnTo>
                  <a:lnTo>
                    <a:pt x="85" y="651"/>
                  </a:lnTo>
                  <a:lnTo>
                    <a:pt x="80" y="647"/>
                  </a:lnTo>
                  <a:lnTo>
                    <a:pt x="77" y="643"/>
                  </a:lnTo>
                  <a:lnTo>
                    <a:pt x="74" y="638"/>
                  </a:lnTo>
                  <a:lnTo>
                    <a:pt x="73" y="634"/>
                  </a:lnTo>
                  <a:lnTo>
                    <a:pt x="73" y="630"/>
                  </a:lnTo>
                  <a:lnTo>
                    <a:pt x="74" y="627"/>
                  </a:lnTo>
                  <a:lnTo>
                    <a:pt x="76" y="625"/>
                  </a:lnTo>
                  <a:lnTo>
                    <a:pt x="76" y="619"/>
                  </a:lnTo>
                  <a:lnTo>
                    <a:pt x="76" y="613"/>
                  </a:lnTo>
                  <a:lnTo>
                    <a:pt x="76" y="607"/>
                  </a:lnTo>
                  <a:lnTo>
                    <a:pt x="77" y="601"/>
                  </a:lnTo>
                  <a:lnTo>
                    <a:pt x="77" y="596"/>
                  </a:lnTo>
                  <a:lnTo>
                    <a:pt x="77" y="590"/>
                  </a:lnTo>
                  <a:lnTo>
                    <a:pt x="77" y="584"/>
                  </a:lnTo>
                  <a:lnTo>
                    <a:pt x="77" y="578"/>
                  </a:lnTo>
                  <a:lnTo>
                    <a:pt x="74" y="576"/>
                  </a:lnTo>
                  <a:lnTo>
                    <a:pt x="71" y="574"/>
                  </a:lnTo>
                  <a:lnTo>
                    <a:pt x="69" y="571"/>
                  </a:lnTo>
                  <a:lnTo>
                    <a:pt x="66" y="570"/>
                  </a:lnTo>
                  <a:lnTo>
                    <a:pt x="63" y="561"/>
                  </a:lnTo>
                  <a:lnTo>
                    <a:pt x="60" y="561"/>
                  </a:lnTo>
                  <a:lnTo>
                    <a:pt x="60" y="556"/>
                  </a:lnTo>
                  <a:lnTo>
                    <a:pt x="58" y="554"/>
                  </a:lnTo>
                  <a:lnTo>
                    <a:pt x="55" y="553"/>
                  </a:lnTo>
                  <a:lnTo>
                    <a:pt x="52" y="551"/>
                  </a:lnTo>
                  <a:lnTo>
                    <a:pt x="50" y="550"/>
                  </a:lnTo>
                  <a:lnTo>
                    <a:pt x="51" y="548"/>
                  </a:lnTo>
                  <a:lnTo>
                    <a:pt x="52" y="546"/>
                  </a:lnTo>
                  <a:lnTo>
                    <a:pt x="53" y="546"/>
                  </a:lnTo>
                  <a:lnTo>
                    <a:pt x="55" y="545"/>
                  </a:lnTo>
                  <a:lnTo>
                    <a:pt x="58" y="542"/>
                  </a:lnTo>
                  <a:lnTo>
                    <a:pt x="58" y="537"/>
                  </a:lnTo>
                  <a:lnTo>
                    <a:pt x="60" y="537"/>
                  </a:lnTo>
                  <a:lnTo>
                    <a:pt x="59" y="538"/>
                  </a:lnTo>
                  <a:lnTo>
                    <a:pt x="57" y="538"/>
                  </a:lnTo>
                  <a:lnTo>
                    <a:pt x="56" y="538"/>
                  </a:lnTo>
                  <a:lnTo>
                    <a:pt x="56" y="536"/>
                  </a:lnTo>
                  <a:lnTo>
                    <a:pt x="56" y="520"/>
                  </a:lnTo>
                  <a:lnTo>
                    <a:pt x="50" y="518"/>
                  </a:lnTo>
                  <a:lnTo>
                    <a:pt x="54" y="500"/>
                  </a:lnTo>
                  <a:lnTo>
                    <a:pt x="52" y="500"/>
                  </a:lnTo>
                  <a:lnTo>
                    <a:pt x="54" y="500"/>
                  </a:lnTo>
                  <a:lnTo>
                    <a:pt x="55" y="500"/>
                  </a:lnTo>
                  <a:lnTo>
                    <a:pt x="54" y="500"/>
                  </a:lnTo>
                  <a:lnTo>
                    <a:pt x="58" y="492"/>
                  </a:lnTo>
                  <a:lnTo>
                    <a:pt x="56" y="495"/>
                  </a:lnTo>
                  <a:lnTo>
                    <a:pt x="55" y="492"/>
                  </a:lnTo>
                  <a:lnTo>
                    <a:pt x="54" y="487"/>
                  </a:lnTo>
                  <a:lnTo>
                    <a:pt x="56" y="485"/>
                  </a:lnTo>
                  <a:lnTo>
                    <a:pt x="59" y="479"/>
                  </a:lnTo>
                  <a:lnTo>
                    <a:pt x="56" y="454"/>
                  </a:lnTo>
                  <a:lnTo>
                    <a:pt x="55" y="454"/>
                  </a:lnTo>
                  <a:lnTo>
                    <a:pt x="56" y="454"/>
                  </a:lnTo>
                  <a:lnTo>
                    <a:pt x="58" y="454"/>
                  </a:lnTo>
                  <a:lnTo>
                    <a:pt x="56" y="454"/>
                  </a:lnTo>
                  <a:lnTo>
                    <a:pt x="63" y="456"/>
                  </a:lnTo>
                  <a:lnTo>
                    <a:pt x="54" y="438"/>
                  </a:lnTo>
                  <a:lnTo>
                    <a:pt x="56" y="432"/>
                  </a:lnTo>
                  <a:lnTo>
                    <a:pt x="60" y="429"/>
                  </a:lnTo>
                  <a:lnTo>
                    <a:pt x="79" y="429"/>
                  </a:lnTo>
                  <a:lnTo>
                    <a:pt x="84" y="433"/>
                  </a:lnTo>
                  <a:lnTo>
                    <a:pt x="92" y="423"/>
                  </a:lnTo>
                  <a:lnTo>
                    <a:pt x="136" y="420"/>
                  </a:lnTo>
                  <a:lnTo>
                    <a:pt x="130" y="406"/>
                  </a:lnTo>
                  <a:lnTo>
                    <a:pt x="122" y="396"/>
                  </a:lnTo>
                  <a:lnTo>
                    <a:pt x="112" y="389"/>
                  </a:lnTo>
                  <a:lnTo>
                    <a:pt x="102" y="385"/>
                  </a:lnTo>
                  <a:lnTo>
                    <a:pt x="93" y="383"/>
                  </a:lnTo>
                  <a:lnTo>
                    <a:pt x="85" y="382"/>
                  </a:lnTo>
                  <a:lnTo>
                    <a:pt x="78" y="381"/>
                  </a:lnTo>
                  <a:lnTo>
                    <a:pt x="74" y="380"/>
                  </a:lnTo>
                  <a:lnTo>
                    <a:pt x="83" y="383"/>
                  </a:lnTo>
                  <a:lnTo>
                    <a:pt x="82" y="383"/>
                  </a:lnTo>
                  <a:lnTo>
                    <a:pt x="80" y="380"/>
                  </a:lnTo>
                  <a:lnTo>
                    <a:pt x="78" y="378"/>
                  </a:lnTo>
                  <a:lnTo>
                    <a:pt x="77" y="374"/>
                  </a:lnTo>
                  <a:lnTo>
                    <a:pt x="74" y="370"/>
                  </a:lnTo>
                  <a:lnTo>
                    <a:pt x="73" y="366"/>
                  </a:lnTo>
                  <a:lnTo>
                    <a:pt x="72" y="363"/>
                  </a:lnTo>
                  <a:lnTo>
                    <a:pt x="71" y="359"/>
                  </a:lnTo>
                  <a:lnTo>
                    <a:pt x="59" y="359"/>
                  </a:lnTo>
                  <a:lnTo>
                    <a:pt x="56" y="356"/>
                  </a:lnTo>
                  <a:lnTo>
                    <a:pt x="57" y="357"/>
                  </a:lnTo>
                  <a:lnTo>
                    <a:pt x="57" y="358"/>
                  </a:lnTo>
                  <a:lnTo>
                    <a:pt x="56" y="359"/>
                  </a:lnTo>
                  <a:lnTo>
                    <a:pt x="56" y="356"/>
                  </a:lnTo>
                  <a:lnTo>
                    <a:pt x="60" y="337"/>
                  </a:lnTo>
                  <a:lnTo>
                    <a:pt x="62" y="337"/>
                  </a:lnTo>
                  <a:lnTo>
                    <a:pt x="64" y="336"/>
                  </a:lnTo>
                  <a:lnTo>
                    <a:pt x="65" y="334"/>
                  </a:lnTo>
                  <a:lnTo>
                    <a:pt x="66" y="330"/>
                  </a:lnTo>
                  <a:lnTo>
                    <a:pt x="63" y="330"/>
                  </a:lnTo>
                  <a:lnTo>
                    <a:pt x="64" y="330"/>
                  </a:lnTo>
                  <a:lnTo>
                    <a:pt x="64" y="328"/>
                  </a:lnTo>
                  <a:lnTo>
                    <a:pt x="63" y="325"/>
                  </a:lnTo>
                  <a:lnTo>
                    <a:pt x="60" y="325"/>
                  </a:lnTo>
                  <a:lnTo>
                    <a:pt x="60" y="318"/>
                  </a:lnTo>
                  <a:lnTo>
                    <a:pt x="58" y="318"/>
                  </a:lnTo>
                  <a:lnTo>
                    <a:pt x="59" y="318"/>
                  </a:lnTo>
                  <a:lnTo>
                    <a:pt x="59" y="317"/>
                  </a:lnTo>
                  <a:lnTo>
                    <a:pt x="58" y="316"/>
                  </a:lnTo>
                  <a:lnTo>
                    <a:pt x="58" y="313"/>
                  </a:lnTo>
                  <a:lnTo>
                    <a:pt x="55" y="313"/>
                  </a:lnTo>
                  <a:lnTo>
                    <a:pt x="56" y="313"/>
                  </a:lnTo>
                  <a:lnTo>
                    <a:pt x="56" y="311"/>
                  </a:lnTo>
                  <a:lnTo>
                    <a:pt x="55" y="308"/>
                  </a:lnTo>
                  <a:lnTo>
                    <a:pt x="52" y="308"/>
                  </a:lnTo>
                  <a:lnTo>
                    <a:pt x="52" y="306"/>
                  </a:lnTo>
                  <a:lnTo>
                    <a:pt x="51" y="303"/>
                  </a:lnTo>
                  <a:lnTo>
                    <a:pt x="50" y="300"/>
                  </a:lnTo>
                  <a:lnTo>
                    <a:pt x="49" y="297"/>
                  </a:lnTo>
                  <a:lnTo>
                    <a:pt x="48" y="294"/>
                  </a:lnTo>
                  <a:lnTo>
                    <a:pt x="47" y="292"/>
                  </a:lnTo>
                  <a:lnTo>
                    <a:pt x="45" y="290"/>
                  </a:lnTo>
                  <a:lnTo>
                    <a:pt x="42" y="289"/>
                  </a:lnTo>
                  <a:lnTo>
                    <a:pt x="45" y="293"/>
                  </a:lnTo>
                  <a:lnTo>
                    <a:pt x="47" y="295"/>
                  </a:lnTo>
                  <a:lnTo>
                    <a:pt x="48" y="295"/>
                  </a:lnTo>
                  <a:lnTo>
                    <a:pt x="48" y="293"/>
                  </a:lnTo>
                  <a:lnTo>
                    <a:pt x="48" y="292"/>
                  </a:lnTo>
                  <a:lnTo>
                    <a:pt x="47" y="289"/>
                  </a:lnTo>
                  <a:lnTo>
                    <a:pt x="45" y="286"/>
                  </a:lnTo>
                  <a:lnTo>
                    <a:pt x="42" y="284"/>
                  </a:lnTo>
                  <a:lnTo>
                    <a:pt x="39" y="282"/>
                  </a:lnTo>
                  <a:lnTo>
                    <a:pt x="37" y="282"/>
                  </a:lnTo>
                  <a:lnTo>
                    <a:pt x="37" y="279"/>
                  </a:lnTo>
                  <a:lnTo>
                    <a:pt x="34" y="279"/>
                  </a:lnTo>
                  <a:lnTo>
                    <a:pt x="31" y="277"/>
                  </a:lnTo>
                  <a:lnTo>
                    <a:pt x="32" y="278"/>
                  </a:lnTo>
                  <a:lnTo>
                    <a:pt x="32" y="277"/>
                  </a:lnTo>
                  <a:lnTo>
                    <a:pt x="32" y="275"/>
                  </a:lnTo>
                  <a:lnTo>
                    <a:pt x="31" y="271"/>
                  </a:lnTo>
                  <a:lnTo>
                    <a:pt x="30" y="271"/>
                  </a:lnTo>
                  <a:lnTo>
                    <a:pt x="30" y="270"/>
                  </a:lnTo>
                  <a:lnTo>
                    <a:pt x="30" y="269"/>
                  </a:lnTo>
                  <a:lnTo>
                    <a:pt x="27" y="269"/>
                  </a:lnTo>
                  <a:lnTo>
                    <a:pt x="26" y="266"/>
                  </a:lnTo>
                  <a:lnTo>
                    <a:pt x="21" y="266"/>
                  </a:lnTo>
                  <a:lnTo>
                    <a:pt x="17" y="266"/>
                  </a:lnTo>
                  <a:lnTo>
                    <a:pt x="15" y="264"/>
                  </a:lnTo>
                  <a:lnTo>
                    <a:pt x="12" y="261"/>
                  </a:lnTo>
                  <a:lnTo>
                    <a:pt x="19" y="253"/>
                  </a:lnTo>
                  <a:lnTo>
                    <a:pt x="19" y="250"/>
                  </a:lnTo>
                  <a:lnTo>
                    <a:pt x="6" y="252"/>
                  </a:lnTo>
                  <a:lnTo>
                    <a:pt x="17" y="247"/>
                  </a:lnTo>
                  <a:lnTo>
                    <a:pt x="14" y="247"/>
                  </a:lnTo>
                  <a:lnTo>
                    <a:pt x="11" y="245"/>
                  </a:lnTo>
                  <a:lnTo>
                    <a:pt x="0" y="252"/>
                  </a:lnTo>
                  <a:lnTo>
                    <a:pt x="9" y="240"/>
                  </a:lnTo>
                  <a:lnTo>
                    <a:pt x="11" y="229"/>
                  </a:lnTo>
                  <a:lnTo>
                    <a:pt x="14" y="225"/>
                  </a:lnTo>
                  <a:lnTo>
                    <a:pt x="12" y="216"/>
                  </a:lnTo>
                  <a:lnTo>
                    <a:pt x="26" y="203"/>
                  </a:lnTo>
                  <a:lnTo>
                    <a:pt x="35" y="209"/>
                  </a:lnTo>
                  <a:lnTo>
                    <a:pt x="38" y="206"/>
                  </a:lnTo>
                  <a:lnTo>
                    <a:pt x="39" y="210"/>
                  </a:lnTo>
                  <a:lnTo>
                    <a:pt x="35" y="198"/>
                  </a:lnTo>
                  <a:lnTo>
                    <a:pt x="46" y="201"/>
                  </a:lnTo>
                  <a:lnTo>
                    <a:pt x="55" y="195"/>
                  </a:lnTo>
                  <a:lnTo>
                    <a:pt x="56" y="193"/>
                  </a:lnTo>
                  <a:lnTo>
                    <a:pt x="59" y="191"/>
                  </a:lnTo>
                  <a:lnTo>
                    <a:pt x="62" y="190"/>
                  </a:lnTo>
                  <a:lnTo>
                    <a:pt x="63" y="188"/>
                  </a:lnTo>
                  <a:lnTo>
                    <a:pt x="66" y="186"/>
                  </a:lnTo>
                  <a:lnTo>
                    <a:pt x="68" y="186"/>
                  </a:lnTo>
                  <a:lnTo>
                    <a:pt x="68" y="183"/>
                  </a:lnTo>
                  <a:lnTo>
                    <a:pt x="71" y="183"/>
                  </a:lnTo>
                  <a:lnTo>
                    <a:pt x="71" y="180"/>
                  </a:lnTo>
                  <a:lnTo>
                    <a:pt x="73" y="177"/>
                  </a:lnTo>
                  <a:lnTo>
                    <a:pt x="72" y="179"/>
                  </a:lnTo>
                  <a:lnTo>
                    <a:pt x="73" y="179"/>
                  </a:lnTo>
                  <a:lnTo>
                    <a:pt x="75" y="178"/>
                  </a:lnTo>
                  <a:lnTo>
                    <a:pt x="78" y="177"/>
                  </a:lnTo>
                  <a:lnTo>
                    <a:pt x="78" y="175"/>
                  </a:lnTo>
                  <a:lnTo>
                    <a:pt x="77" y="173"/>
                  </a:lnTo>
                  <a:lnTo>
                    <a:pt x="76" y="172"/>
                  </a:lnTo>
                  <a:lnTo>
                    <a:pt x="75" y="169"/>
                  </a:lnTo>
                  <a:lnTo>
                    <a:pt x="79" y="167"/>
                  </a:lnTo>
                  <a:lnTo>
                    <a:pt x="83" y="162"/>
                  </a:lnTo>
                  <a:lnTo>
                    <a:pt x="88" y="158"/>
                  </a:lnTo>
                  <a:lnTo>
                    <a:pt x="92" y="157"/>
                  </a:lnTo>
                  <a:lnTo>
                    <a:pt x="93" y="157"/>
                  </a:lnTo>
                  <a:lnTo>
                    <a:pt x="81" y="142"/>
                  </a:lnTo>
                  <a:lnTo>
                    <a:pt x="77" y="141"/>
                  </a:lnTo>
                  <a:lnTo>
                    <a:pt x="73" y="138"/>
                  </a:lnTo>
                  <a:lnTo>
                    <a:pt x="69" y="135"/>
                  </a:lnTo>
                  <a:lnTo>
                    <a:pt x="68" y="133"/>
                  </a:lnTo>
                  <a:lnTo>
                    <a:pt x="67" y="132"/>
                  </a:lnTo>
                  <a:lnTo>
                    <a:pt x="66" y="130"/>
                  </a:lnTo>
                  <a:lnTo>
                    <a:pt x="66" y="129"/>
                  </a:lnTo>
                  <a:lnTo>
                    <a:pt x="66" y="126"/>
                  </a:lnTo>
                  <a:lnTo>
                    <a:pt x="73" y="112"/>
                  </a:lnTo>
                  <a:lnTo>
                    <a:pt x="66" y="126"/>
                  </a:lnTo>
                  <a:lnTo>
                    <a:pt x="73" y="99"/>
                  </a:lnTo>
                  <a:lnTo>
                    <a:pt x="73" y="93"/>
                  </a:lnTo>
                  <a:lnTo>
                    <a:pt x="73" y="96"/>
                  </a:lnTo>
                  <a:lnTo>
                    <a:pt x="74" y="95"/>
                  </a:lnTo>
                  <a:lnTo>
                    <a:pt x="75" y="94"/>
                  </a:lnTo>
                  <a:lnTo>
                    <a:pt x="78" y="93"/>
                  </a:lnTo>
                  <a:lnTo>
                    <a:pt x="79" y="92"/>
                  </a:lnTo>
                  <a:lnTo>
                    <a:pt x="80" y="90"/>
                  </a:lnTo>
                  <a:lnTo>
                    <a:pt x="82" y="89"/>
                  </a:lnTo>
                  <a:lnTo>
                    <a:pt x="84" y="88"/>
                  </a:lnTo>
                  <a:lnTo>
                    <a:pt x="86" y="86"/>
                  </a:lnTo>
                  <a:lnTo>
                    <a:pt x="89" y="84"/>
                  </a:lnTo>
                  <a:lnTo>
                    <a:pt x="89" y="78"/>
                  </a:lnTo>
                  <a:lnTo>
                    <a:pt x="92" y="78"/>
                  </a:lnTo>
                  <a:lnTo>
                    <a:pt x="92" y="73"/>
                  </a:lnTo>
                  <a:lnTo>
                    <a:pt x="93" y="70"/>
                  </a:lnTo>
                  <a:lnTo>
                    <a:pt x="96" y="70"/>
                  </a:lnTo>
                  <a:lnTo>
                    <a:pt x="99" y="67"/>
                  </a:lnTo>
                  <a:lnTo>
                    <a:pt x="97" y="69"/>
                  </a:lnTo>
                  <a:lnTo>
                    <a:pt x="98" y="67"/>
                  </a:lnTo>
                  <a:lnTo>
                    <a:pt x="98" y="66"/>
                  </a:lnTo>
                  <a:lnTo>
                    <a:pt x="99" y="63"/>
                  </a:lnTo>
                  <a:lnTo>
                    <a:pt x="101" y="60"/>
                  </a:lnTo>
                  <a:lnTo>
                    <a:pt x="104" y="60"/>
                  </a:lnTo>
                  <a:lnTo>
                    <a:pt x="107" y="58"/>
                  </a:lnTo>
                  <a:lnTo>
                    <a:pt x="106" y="59"/>
                  </a:lnTo>
                  <a:lnTo>
                    <a:pt x="106" y="58"/>
                  </a:lnTo>
                  <a:lnTo>
                    <a:pt x="106" y="56"/>
                  </a:lnTo>
                  <a:lnTo>
                    <a:pt x="107" y="52"/>
                  </a:lnTo>
                  <a:lnTo>
                    <a:pt x="109" y="50"/>
                  </a:lnTo>
                  <a:lnTo>
                    <a:pt x="111" y="50"/>
                  </a:lnTo>
                  <a:lnTo>
                    <a:pt x="111" y="48"/>
                  </a:lnTo>
                  <a:lnTo>
                    <a:pt x="114" y="48"/>
                  </a:lnTo>
                  <a:lnTo>
                    <a:pt x="114" y="45"/>
                  </a:lnTo>
                  <a:lnTo>
                    <a:pt x="117" y="45"/>
                  </a:lnTo>
                  <a:lnTo>
                    <a:pt x="117" y="43"/>
                  </a:lnTo>
                  <a:lnTo>
                    <a:pt x="119" y="43"/>
                  </a:lnTo>
                  <a:lnTo>
                    <a:pt x="119" y="40"/>
                  </a:lnTo>
                  <a:lnTo>
                    <a:pt x="122" y="40"/>
                  </a:lnTo>
                  <a:lnTo>
                    <a:pt x="122" y="37"/>
                  </a:lnTo>
                  <a:lnTo>
                    <a:pt x="125" y="37"/>
                  </a:lnTo>
                  <a:lnTo>
                    <a:pt x="125" y="35"/>
                  </a:lnTo>
                  <a:lnTo>
                    <a:pt x="127" y="35"/>
                  </a:lnTo>
                  <a:lnTo>
                    <a:pt x="127" y="32"/>
                  </a:lnTo>
                  <a:lnTo>
                    <a:pt x="130" y="29"/>
                  </a:lnTo>
                  <a:lnTo>
                    <a:pt x="135" y="29"/>
                  </a:lnTo>
                  <a:lnTo>
                    <a:pt x="135" y="26"/>
                  </a:lnTo>
                  <a:lnTo>
                    <a:pt x="151" y="26"/>
                  </a:lnTo>
                  <a:lnTo>
                    <a:pt x="151" y="24"/>
                  </a:lnTo>
                  <a:lnTo>
                    <a:pt x="151" y="25"/>
                  </a:lnTo>
                  <a:lnTo>
                    <a:pt x="152" y="25"/>
                  </a:lnTo>
                  <a:lnTo>
                    <a:pt x="153" y="24"/>
                  </a:lnTo>
                  <a:lnTo>
                    <a:pt x="155" y="24"/>
                  </a:lnTo>
                  <a:lnTo>
                    <a:pt x="155" y="21"/>
                  </a:lnTo>
                  <a:lnTo>
                    <a:pt x="160" y="21"/>
                  </a:lnTo>
                  <a:lnTo>
                    <a:pt x="163" y="18"/>
                  </a:lnTo>
                  <a:lnTo>
                    <a:pt x="163" y="16"/>
                  </a:lnTo>
                  <a:lnTo>
                    <a:pt x="166" y="16"/>
                  </a:lnTo>
                  <a:lnTo>
                    <a:pt x="166" y="13"/>
                  </a:lnTo>
                  <a:lnTo>
                    <a:pt x="168" y="13"/>
                  </a:lnTo>
                  <a:lnTo>
                    <a:pt x="168" y="11"/>
                  </a:lnTo>
                  <a:lnTo>
                    <a:pt x="171" y="11"/>
                  </a:lnTo>
                  <a:lnTo>
                    <a:pt x="171" y="8"/>
                  </a:lnTo>
                  <a:lnTo>
                    <a:pt x="174" y="8"/>
                  </a:lnTo>
                  <a:lnTo>
                    <a:pt x="174" y="6"/>
                  </a:lnTo>
                  <a:lnTo>
                    <a:pt x="176" y="6"/>
                  </a:lnTo>
                  <a:lnTo>
                    <a:pt x="176" y="3"/>
                  </a:lnTo>
                  <a:lnTo>
                    <a:pt x="179" y="0"/>
                  </a:lnTo>
                  <a:lnTo>
                    <a:pt x="178" y="1"/>
                  </a:lnTo>
                  <a:lnTo>
                    <a:pt x="179" y="1"/>
                  </a:lnTo>
                  <a:lnTo>
                    <a:pt x="181" y="1"/>
                  </a:lnTo>
                  <a:lnTo>
                    <a:pt x="184" y="0"/>
                  </a:lnTo>
                  <a:lnTo>
                    <a:pt x="185" y="2"/>
                  </a:lnTo>
                  <a:lnTo>
                    <a:pt x="186" y="3"/>
                  </a:lnTo>
                  <a:lnTo>
                    <a:pt x="187" y="6"/>
                  </a:lnTo>
                  <a:lnTo>
                    <a:pt x="186" y="5"/>
                  </a:lnTo>
                  <a:lnTo>
                    <a:pt x="186" y="3"/>
                  </a:lnTo>
                  <a:lnTo>
                    <a:pt x="189" y="3"/>
                  </a:lnTo>
                  <a:lnTo>
                    <a:pt x="191" y="6"/>
                  </a:lnTo>
                  <a:lnTo>
                    <a:pt x="191" y="13"/>
                  </a:lnTo>
                  <a:lnTo>
                    <a:pt x="189" y="16"/>
                  </a:lnTo>
                  <a:lnTo>
                    <a:pt x="187" y="16"/>
                  </a:lnTo>
                  <a:lnTo>
                    <a:pt x="187" y="18"/>
                  </a:lnTo>
                  <a:lnTo>
                    <a:pt x="182" y="21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19" name="Freeform 427"/>
            <p:cNvSpPr>
              <a:spLocks/>
            </p:cNvSpPr>
            <p:nvPr/>
          </p:nvSpPr>
          <p:spPr bwMode="auto">
            <a:xfrm>
              <a:off x="6367578" y="5164468"/>
              <a:ext cx="206773" cy="395483"/>
            </a:xfrm>
            <a:custGeom>
              <a:avLst/>
              <a:gdLst>
                <a:gd name="T0" fmla="*/ 2147483647 w 380"/>
                <a:gd name="T1" fmla="*/ 2147483647 h 765"/>
                <a:gd name="T2" fmla="*/ 2147483647 w 380"/>
                <a:gd name="T3" fmla="*/ 2147483647 h 765"/>
                <a:gd name="T4" fmla="*/ 2147483647 w 380"/>
                <a:gd name="T5" fmla="*/ 2147483647 h 765"/>
                <a:gd name="T6" fmla="*/ 2147483647 w 380"/>
                <a:gd name="T7" fmla="*/ 2147483647 h 765"/>
                <a:gd name="T8" fmla="*/ 2147483647 w 380"/>
                <a:gd name="T9" fmla="*/ 2147483647 h 765"/>
                <a:gd name="T10" fmla="*/ 2147483647 w 380"/>
                <a:gd name="T11" fmla="*/ 2147483647 h 765"/>
                <a:gd name="T12" fmla="*/ 2147483647 w 380"/>
                <a:gd name="T13" fmla="*/ 2147483647 h 765"/>
                <a:gd name="T14" fmla="*/ 2147483647 w 380"/>
                <a:gd name="T15" fmla="*/ 2147483647 h 765"/>
                <a:gd name="T16" fmla="*/ 2147483647 w 380"/>
                <a:gd name="T17" fmla="*/ 2147483647 h 765"/>
                <a:gd name="T18" fmla="*/ 2147483647 w 380"/>
                <a:gd name="T19" fmla="*/ 2147483647 h 765"/>
                <a:gd name="T20" fmla="*/ 2147483647 w 380"/>
                <a:gd name="T21" fmla="*/ 2147483647 h 765"/>
                <a:gd name="T22" fmla="*/ 2147483647 w 380"/>
                <a:gd name="T23" fmla="*/ 2147483647 h 765"/>
                <a:gd name="T24" fmla="*/ 2147483647 w 380"/>
                <a:gd name="T25" fmla="*/ 2147483647 h 765"/>
                <a:gd name="T26" fmla="*/ 2147483647 w 380"/>
                <a:gd name="T27" fmla="*/ 2147483647 h 765"/>
                <a:gd name="T28" fmla="*/ 2147483647 w 380"/>
                <a:gd name="T29" fmla="*/ 2147483647 h 765"/>
                <a:gd name="T30" fmla="*/ 2147483647 w 380"/>
                <a:gd name="T31" fmla="*/ 2147483647 h 765"/>
                <a:gd name="T32" fmla="*/ 2147483647 w 380"/>
                <a:gd name="T33" fmla="*/ 2147483647 h 765"/>
                <a:gd name="T34" fmla="*/ 2147483647 w 380"/>
                <a:gd name="T35" fmla="*/ 2147483647 h 765"/>
                <a:gd name="T36" fmla="*/ 2147483647 w 380"/>
                <a:gd name="T37" fmla="*/ 2147483647 h 765"/>
                <a:gd name="T38" fmla="*/ 2147483647 w 380"/>
                <a:gd name="T39" fmla="*/ 2147483647 h 765"/>
                <a:gd name="T40" fmla="*/ 2147483647 w 380"/>
                <a:gd name="T41" fmla="*/ 2147483647 h 765"/>
                <a:gd name="T42" fmla="*/ 2147483647 w 380"/>
                <a:gd name="T43" fmla="*/ 2147483647 h 765"/>
                <a:gd name="T44" fmla="*/ 2147483647 w 380"/>
                <a:gd name="T45" fmla="*/ 2147483647 h 765"/>
                <a:gd name="T46" fmla="*/ 2147483647 w 380"/>
                <a:gd name="T47" fmla="*/ 2147483647 h 765"/>
                <a:gd name="T48" fmla="*/ 2147483647 w 380"/>
                <a:gd name="T49" fmla="*/ 2147483647 h 765"/>
                <a:gd name="T50" fmla="*/ 2147483647 w 380"/>
                <a:gd name="T51" fmla="*/ 2147483647 h 765"/>
                <a:gd name="T52" fmla="*/ 2147483647 w 380"/>
                <a:gd name="T53" fmla="*/ 2147483647 h 765"/>
                <a:gd name="T54" fmla="*/ 2147483647 w 380"/>
                <a:gd name="T55" fmla="*/ 2147483647 h 765"/>
                <a:gd name="T56" fmla="*/ 2147483647 w 380"/>
                <a:gd name="T57" fmla="*/ 2147483647 h 765"/>
                <a:gd name="T58" fmla="*/ 2147483647 w 380"/>
                <a:gd name="T59" fmla="*/ 2147483647 h 765"/>
                <a:gd name="T60" fmla="*/ 2147483647 w 380"/>
                <a:gd name="T61" fmla="*/ 2147483647 h 765"/>
                <a:gd name="T62" fmla="*/ 2147483647 w 380"/>
                <a:gd name="T63" fmla="*/ 2147483647 h 765"/>
                <a:gd name="T64" fmla="*/ 2147483647 w 380"/>
                <a:gd name="T65" fmla="*/ 2147483647 h 765"/>
                <a:gd name="T66" fmla="*/ 2147483647 w 380"/>
                <a:gd name="T67" fmla="*/ 2147483647 h 765"/>
                <a:gd name="T68" fmla="*/ 2147483647 w 380"/>
                <a:gd name="T69" fmla="*/ 2147483647 h 765"/>
                <a:gd name="T70" fmla="*/ 2147483647 w 380"/>
                <a:gd name="T71" fmla="*/ 2147483647 h 765"/>
                <a:gd name="T72" fmla="*/ 2147483647 w 380"/>
                <a:gd name="T73" fmla="*/ 2147483647 h 765"/>
                <a:gd name="T74" fmla="*/ 2147483647 w 380"/>
                <a:gd name="T75" fmla="*/ 2147483647 h 765"/>
                <a:gd name="T76" fmla="*/ 2147483647 w 380"/>
                <a:gd name="T77" fmla="*/ 2147483647 h 765"/>
                <a:gd name="T78" fmla="*/ 2147483647 w 380"/>
                <a:gd name="T79" fmla="*/ 2147483647 h 765"/>
                <a:gd name="T80" fmla="*/ 2147483647 w 380"/>
                <a:gd name="T81" fmla="*/ 2147483647 h 765"/>
                <a:gd name="T82" fmla="*/ 2147483647 w 380"/>
                <a:gd name="T83" fmla="*/ 2147483647 h 765"/>
                <a:gd name="T84" fmla="*/ 2147483647 w 380"/>
                <a:gd name="T85" fmla="*/ 2147483647 h 765"/>
                <a:gd name="T86" fmla="*/ 2147483647 w 380"/>
                <a:gd name="T87" fmla="*/ 2147483647 h 765"/>
                <a:gd name="T88" fmla="*/ 2147483647 w 380"/>
                <a:gd name="T89" fmla="*/ 2147483647 h 765"/>
                <a:gd name="T90" fmla="*/ 2147483647 w 380"/>
                <a:gd name="T91" fmla="*/ 2147483647 h 765"/>
                <a:gd name="T92" fmla="*/ 2147483647 w 380"/>
                <a:gd name="T93" fmla="*/ 2147483647 h 765"/>
                <a:gd name="T94" fmla="*/ 2147483647 w 380"/>
                <a:gd name="T95" fmla="*/ 2147483647 h 765"/>
                <a:gd name="T96" fmla="*/ 2147483647 w 380"/>
                <a:gd name="T97" fmla="*/ 2147483647 h 765"/>
                <a:gd name="T98" fmla="*/ 2147483647 w 380"/>
                <a:gd name="T99" fmla="*/ 2147483647 h 765"/>
                <a:gd name="T100" fmla="*/ 2147483647 w 380"/>
                <a:gd name="T101" fmla="*/ 2147483647 h 765"/>
                <a:gd name="T102" fmla="*/ 2147483647 w 380"/>
                <a:gd name="T103" fmla="*/ 2147483647 h 765"/>
                <a:gd name="T104" fmla="*/ 2147483647 w 380"/>
                <a:gd name="T105" fmla="*/ 2147483647 h 765"/>
                <a:gd name="T106" fmla="*/ 2147483647 w 380"/>
                <a:gd name="T107" fmla="*/ 2147483647 h 765"/>
                <a:gd name="T108" fmla="*/ 2147483647 w 380"/>
                <a:gd name="T109" fmla="*/ 2147483647 h 765"/>
                <a:gd name="T110" fmla="*/ 2147483647 w 380"/>
                <a:gd name="T111" fmla="*/ 2147483647 h 765"/>
                <a:gd name="T112" fmla="*/ 2147483647 w 380"/>
                <a:gd name="T113" fmla="*/ 2147483647 h 765"/>
                <a:gd name="T114" fmla="*/ 2147483647 w 380"/>
                <a:gd name="T115" fmla="*/ 2147483647 h 765"/>
                <a:gd name="T116" fmla="*/ 2147483647 w 380"/>
                <a:gd name="T117" fmla="*/ 2147483647 h 765"/>
                <a:gd name="T118" fmla="*/ 2147483647 w 380"/>
                <a:gd name="T119" fmla="*/ 2147483647 h 76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80"/>
                <a:gd name="T181" fmla="*/ 0 h 765"/>
                <a:gd name="T182" fmla="*/ 380 w 380"/>
                <a:gd name="T183" fmla="*/ 765 h 76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80" h="765">
                  <a:moveTo>
                    <a:pt x="185" y="21"/>
                  </a:moveTo>
                  <a:lnTo>
                    <a:pt x="185" y="21"/>
                  </a:lnTo>
                  <a:lnTo>
                    <a:pt x="182" y="22"/>
                  </a:lnTo>
                  <a:lnTo>
                    <a:pt x="178" y="24"/>
                  </a:lnTo>
                  <a:lnTo>
                    <a:pt x="175" y="26"/>
                  </a:lnTo>
                  <a:lnTo>
                    <a:pt x="174" y="29"/>
                  </a:lnTo>
                  <a:lnTo>
                    <a:pt x="172" y="29"/>
                  </a:lnTo>
                  <a:lnTo>
                    <a:pt x="170" y="30"/>
                  </a:lnTo>
                  <a:lnTo>
                    <a:pt x="168" y="31"/>
                  </a:lnTo>
                  <a:lnTo>
                    <a:pt x="166" y="32"/>
                  </a:lnTo>
                  <a:lnTo>
                    <a:pt x="163" y="35"/>
                  </a:lnTo>
                  <a:lnTo>
                    <a:pt x="163" y="37"/>
                  </a:lnTo>
                  <a:lnTo>
                    <a:pt x="160" y="37"/>
                  </a:lnTo>
                  <a:lnTo>
                    <a:pt x="160" y="40"/>
                  </a:lnTo>
                  <a:lnTo>
                    <a:pt x="158" y="40"/>
                  </a:lnTo>
                  <a:lnTo>
                    <a:pt x="155" y="43"/>
                  </a:lnTo>
                  <a:lnTo>
                    <a:pt x="155" y="52"/>
                  </a:lnTo>
                  <a:lnTo>
                    <a:pt x="158" y="55"/>
                  </a:lnTo>
                  <a:lnTo>
                    <a:pt x="160" y="58"/>
                  </a:lnTo>
                  <a:lnTo>
                    <a:pt x="165" y="59"/>
                  </a:lnTo>
                  <a:lnTo>
                    <a:pt x="169" y="60"/>
                  </a:lnTo>
                  <a:lnTo>
                    <a:pt x="173" y="62"/>
                  </a:lnTo>
                  <a:lnTo>
                    <a:pt x="177" y="63"/>
                  </a:lnTo>
                  <a:lnTo>
                    <a:pt x="177" y="66"/>
                  </a:lnTo>
                  <a:lnTo>
                    <a:pt x="178" y="66"/>
                  </a:lnTo>
                  <a:lnTo>
                    <a:pt x="179" y="66"/>
                  </a:lnTo>
                  <a:lnTo>
                    <a:pt x="179" y="68"/>
                  </a:lnTo>
                  <a:lnTo>
                    <a:pt x="181" y="69"/>
                  </a:lnTo>
                  <a:lnTo>
                    <a:pt x="184" y="70"/>
                  </a:lnTo>
                  <a:lnTo>
                    <a:pt x="185" y="70"/>
                  </a:lnTo>
                  <a:lnTo>
                    <a:pt x="187" y="71"/>
                  </a:lnTo>
                  <a:lnTo>
                    <a:pt x="190" y="74"/>
                  </a:lnTo>
                  <a:lnTo>
                    <a:pt x="190" y="79"/>
                  </a:lnTo>
                  <a:lnTo>
                    <a:pt x="192" y="79"/>
                  </a:lnTo>
                  <a:lnTo>
                    <a:pt x="192" y="85"/>
                  </a:lnTo>
                  <a:lnTo>
                    <a:pt x="195" y="86"/>
                  </a:lnTo>
                  <a:lnTo>
                    <a:pt x="196" y="89"/>
                  </a:lnTo>
                  <a:lnTo>
                    <a:pt x="197" y="93"/>
                  </a:lnTo>
                  <a:lnTo>
                    <a:pt x="200" y="94"/>
                  </a:lnTo>
                  <a:lnTo>
                    <a:pt x="200" y="100"/>
                  </a:lnTo>
                  <a:lnTo>
                    <a:pt x="203" y="100"/>
                  </a:lnTo>
                  <a:lnTo>
                    <a:pt x="203" y="111"/>
                  </a:lnTo>
                  <a:lnTo>
                    <a:pt x="200" y="113"/>
                  </a:lnTo>
                  <a:lnTo>
                    <a:pt x="197" y="113"/>
                  </a:lnTo>
                  <a:lnTo>
                    <a:pt x="197" y="116"/>
                  </a:lnTo>
                  <a:lnTo>
                    <a:pt x="194" y="116"/>
                  </a:lnTo>
                  <a:lnTo>
                    <a:pt x="194" y="119"/>
                  </a:lnTo>
                  <a:lnTo>
                    <a:pt x="192" y="119"/>
                  </a:lnTo>
                  <a:lnTo>
                    <a:pt x="190" y="121"/>
                  </a:lnTo>
                  <a:lnTo>
                    <a:pt x="190" y="131"/>
                  </a:lnTo>
                  <a:lnTo>
                    <a:pt x="187" y="131"/>
                  </a:lnTo>
                  <a:lnTo>
                    <a:pt x="187" y="136"/>
                  </a:lnTo>
                  <a:lnTo>
                    <a:pt x="200" y="136"/>
                  </a:lnTo>
                  <a:lnTo>
                    <a:pt x="203" y="158"/>
                  </a:lnTo>
                  <a:lnTo>
                    <a:pt x="205" y="158"/>
                  </a:lnTo>
                  <a:lnTo>
                    <a:pt x="204" y="158"/>
                  </a:lnTo>
                  <a:lnTo>
                    <a:pt x="205" y="160"/>
                  </a:lnTo>
                  <a:lnTo>
                    <a:pt x="205" y="163"/>
                  </a:lnTo>
                  <a:lnTo>
                    <a:pt x="208" y="163"/>
                  </a:lnTo>
                  <a:lnTo>
                    <a:pt x="208" y="168"/>
                  </a:lnTo>
                  <a:lnTo>
                    <a:pt x="211" y="169"/>
                  </a:lnTo>
                  <a:lnTo>
                    <a:pt x="211" y="170"/>
                  </a:lnTo>
                  <a:lnTo>
                    <a:pt x="213" y="170"/>
                  </a:lnTo>
                  <a:lnTo>
                    <a:pt x="214" y="174"/>
                  </a:lnTo>
                  <a:lnTo>
                    <a:pt x="216" y="176"/>
                  </a:lnTo>
                  <a:lnTo>
                    <a:pt x="218" y="177"/>
                  </a:lnTo>
                  <a:lnTo>
                    <a:pt x="219" y="178"/>
                  </a:lnTo>
                  <a:lnTo>
                    <a:pt x="227" y="178"/>
                  </a:lnTo>
                  <a:lnTo>
                    <a:pt x="227" y="181"/>
                  </a:lnTo>
                  <a:lnTo>
                    <a:pt x="228" y="182"/>
                  </a:lnTo>
                  <a:lnTo>
                    <a:pt x="230" y="184"/>
                  </a:lnTo>
                  <a:lnTo>
                    <a:pt x="231" y="184"/>
                  </a:lnTo>
                  <a:lnTo>
                    <a:pt x="232" y="186"/>
                  </a:lnTo>
                  <a:lnTo>
                    <a:pt x="233" y="188"/>
                  </a:lnTo>
                  <a:lnTo>
                    <a:pt x="234" y="190"/>
                  </a:lnTo>
                  <a:lnTo>
                    <a:pt x="234" y="192"/>
                  </a:lnTo>
                  <a:lnTo>
                    <a:pt x="237" y="195"/>
                  </a:lnTo>
                  <a:lnTo>
                    <a:pt x="235" y="193"/>
                  </a:lnTo>
                  <a:lnTo>
                    <a:pt x="237" y="193"/>
                  </a:lnTo>
                  <a:lnTo>
                    <a:pt x="239" y="194"/>
                  </a:lnTo>
                  <a:lnTo>
                    <a:pt x="242" y="195"/>
                  </a:lnTo>
                  <a:lnTo>
                    <a:pt x="245" y="197"/>
                  </a:lnTo>
                  <a:lnTo>
                    <a:pt x="244" y="197"/>
                  </a:lnTo>
                  <a:lnTo>
                    <a:pt x="259" y="208"/>
                  </a:lnTo>
                  <a:lnTo>
                    <a:pt x="259" y="219"/>
                  </a:lnTo>
                  <a:lnTo>
                    <a:pt x="266" y="237"/>
                  </a:lnTo>
                  <a:lnTo>
                    <a:pt x="292" y="255"/>
                  </a:lnTo>
                  <a:lnTo>
                    <a:pt x="292" y="258"/>
                  </a:lnTo>
                  <a:lnTo>
                    <a:pt x="295" y="260"/>
                  </a:lnTo>
                  <a:lnTo>
                    <a:pt x="296" y="261"/>
                  </a:lnTo>
                  <a:lnTo>
                    <a:pt x="297" y="263"/>
                  </a:lnTo>
                  <a:lnTo>
                    <a:pt x="303" y="263"/>
                  </a:lnTo>
                  <a:lnTo>
                    <a:pt x="303" y="265"/>
                  </a:lnTo>
                  <a:lnTo>
                    <a:pt x="308" y="265"/>
                  </a:lnTo>
                  <a:lnTo>
                    <a:pt x="308" y="268"/>
                  </a:lnTo>
                  <a:lnTo>
                    <a:pt x="309" y="271"/>
                  </a:lnTo>
                  <a:lnTo>
                    <a:pt x="310" y="273"/>
                  </a:lnTo>
                  <a:lnTo>
                    <a:pt x="321" y="276"/>
                  </a:lnTo>
                  <a:lnTo>
                    <a:pt x="321" y="279"/>
                  </a:lnTo>
                  <a:lnTo>
                    <a:pt x="323" y="279"/>
                  </a:lnTo>
                  <a:lnTo>
                    <a:pt x="327" y="280"/>
                  </a:lnTo>
                  <a:lnTo>
                    <a:pt x="332" y="280"/>
                  </a:lnTo>
                  <a:lnTo>
                    <a:pt x="337" y="280"/>
                  </a:lnTo>
                  <a:lnTo>
                    <a:pt x="342" y="281"/>
                  </a:lnTo>
                  <a:lnTo>
                    <a:pt x="347" y="281"/>
                  </a:lnTo>
                  <a:lnTo>
                    <a:pt x="351" y="281"/>
                  </a:lnTo>
                  <a:lnTo>
                    <a:pt x="355" y="281"/>
                  </a:lnTo>
                  <a:lnTo>
                    <a:pt x="355" y="286"/>
                  </a:lnTo>
                  <a:lnTo>
                    <a:pt x="357" y="286"/>
                  </a:lnTo>
                  <a:lnTo>
                    <a:pt x="363" y="290"/>
                  </a:lnTo>
                  <a:lnTo>
                    <a:pt x="364" y="298"/>
                  </a:lnTo>
                  <a:lnTo>
                    <a:pt x="363" y="307"/>
                  </a:lnTo>
                  <a:lnTo>
                    <a:pt x="363" y="310"/>
                  </a:lnTo>
                  <a:lnTo>
                    <a:pt x="364" y="314"/>
                  </a:lnTo>
                  <a:lnTo>
                    <a:pt x="364" y="320"/>
                  </a:lnTo>
                  <a:lnTo>
                    <a:pt x="365" y="326"/>
                  </a:lnTo>
                  <a:lnTo>
                    <a:pt x="365" y="333"/>
                  </a:lnTo>
                  <a:lnTo>
                    <a:pt x="365" y="339"/>
                  </a:lnTo>
                  <a:lnTo>
                    <a:pt x="365" y="344"/>
                  </a:lnTo>
                  <a:lnTo>
                    <a:pt x="365" y="347"/>
                  </a:lnTo>
                  <a:lnTo>
                    <a:pt x="367" y="348"/>
                  </a:lnTo>
                  <a:lnTo>
                    <a:pt x="367" y="349"/>
                  </a:lnTo>
                  <a:lnTo>
                    <a:pt x="368" y="350"/>
                  </a:lnTo>
                  <a:lnTo>
                    <a:pt x="368" y="352"/>
                  </a:lnTo>
                  <a:lnTo>
                    <a:pt x="371" y="355"/>
                  </a:lnTo>
                  <a:lnTo>
                    <a:pt x="373" y="355"/>
                  </a:lnTo>
                  <a:lnTo>
                    <a:pt x="376" y="358"/>
                  </a:lnTo>
                  <a:lnTo>
                    <a:pt x="376" y="365"/>
                  </a:lnTo>
                  <a:lnTo>
                    <a:pt x="379" y="365"/>
                  </a:lnTo>
                  <a:lnTo>
                    <a:pt x="379" y="378"/>
                  </a:lnTo>
                  <a:lnTo>
                    <a:pt x="375" y="379"/>
                  </a:lnTo>
                  <a:lnTo>
                    <a:pt x="374" y="381"/>
                  </a:lnTo>
                  <a:lnTo>
                    <a:pt x="373" y="383"/>
                  </a:lnTo>
                  <a:lnTo>
                    <a:pt x="371" y="383"/>
                  </a:lnTo>
                  <a:lnTo>
                    <a:pt x="360" y="394"/>
                  </a:lnTo>
                  <a:lnTo>
                    <a:pt x="360" y="397"/>
                  </a:lnTo>
                  <a:lnTo>
                    <a:pt x="359" y="397"/>
                  </a:lnTo>
                  <a:lnTo>
                    <a:pt x="357" y="397"/>
                  </a:lnTo>
                  <a:lnTo>
                    <a:pt x="355" y="399"/>
                  </a:lnTo>
                  <a:lnTo>
                    <a:pt x="355" y="402"/>
                  </a:lnTo>
                  <a:lnTo>
                    <a:pt x="352" y="404"/>
                  </a:lnTo>
                  <a:lnTo>
                    <a:pt x="349" y="404"/>
                  </a:lnTo>
                  <a:lnTo>
                    <a:pt x="349" y="407"/>
                  </a:lnTo>
                  <a:lnTo>
                    <a:pt x="347" y="407"/>
                  </a:lnTo>
                  <a:lnTo>
                    <a:pt x="347" y="410"/>
                  </a:lnTo>
                  <a:lnTo>
                    <a:pt x="345" y="410"/>
                  </a:lnTo>
                  <a:lnTo>
                    <a:pt x="345" y="412"/>
                  </a:lnTo>
                  <a:lnTo>
                    <a:pt x="342" y="412"/>
                  </a:lnTo>
                  <a:lnTo>
                    <a:pt x="342" y="415"/>
                  </a:lnTo>
                  <a:lnTo>
                    <a:pt x="339" y="415"/>
                  </a:lnTo>
                  <a:lnTo>
                    <a:pt x="339" y="418"/>
                  </a:lnTo>
                  <a:lnTo>
                    <a:pt x="337" y="420"/>
                  </a:lnTo>
                  <a:lnTo>
                    <a:pt x="334" y="421"/>
                  </a:lnTo>
                  <a:lnTo>
                    <a:pt x="332" y="421"/>
                  </a:lnTo>
                  <a:lnTo>
                    <a:pt x="328" y="423"/>
                  </a:lnTo>
                  <a:lnTo>
                    <a:pt x="326" y="423"/>
                  </a:lnTo>
                  <a:lnTo>
                    <a:pt x="325" y="425"/>
                  </a:lnTo>
                  <a:lnTo>
                    <a:pt x="324" y="426"/>
                  </a:lnTo>
                  <a:lnTo>
                    <a:pt x="323" y="428"/>
                  </a:lnTo>
                  <a:lnTo>
                    <a:pt x="315" y="428"/>
                  </a:lnTo>
                  <a:lnTo>
                    <a:pt x="315" y="431"/>
                  </a:lnTo>
                  <a:lnTo>
                    <a:pt x="313" y="431"/>
                  </a:lnTo>
                  <a:lnTo>
                    <a:pt x="309" y="432"/>
                  </a:lnTo>
                  <a:lnTo>
                    <a:pt x="306" y="433"/>
                  </a:lnTo>
                  <a:lnTo>
                    <a:pt x="305" y="436"/>
                  </a:lnTo>
                  <a:lnTo>
                    <a:pt x="308" y="433"/>
                  </a:lnTo>
                  <a:lnTo>
                    <a:pt x="307" y="432"/>
                  </a:lnTo>
                  <a:lnTo>
                    <a:pt x="304" y="433"/>
                  </a:lnTo>
                  <a:lnTo>
                    <a:pt x="300" y="436"/>
                  </a:lnTo>
                  <a:lnTo>
                    <a:pt x="297" y="439"/>
                  </a:lnTo>
                  <a:lnTo>
                    <a:pt x="297" y="441"/>
                  </a:lnTo>
                  <a:lnTo>
                    <a:pt x="295" y="441"/>
                  </a:lnTo>
                  <a:lnTo>
                    <a:pt x="295" y="444"/>
                  </a:lnTo>
                  <a:lnTo>
                    <a:pt x="292" y="444"/>
                  </a:lnTo>
                  <a:lnTo>
                    <a:pt x="292" y="446"/>
                  </a:lnTo>
                  <a:lnTo>
                    <a:pt x="289" y="446"/>
                  </a:lnTo>
                  <a:lnTo>
                    <a:pt x="287" y="449"/>
                  </a:lnTo>
                  <a:lnTo>
                    <a:pt x="287" y="462"/>
                  </a:lnTo>
                  <a:lnTo>
                    <a:pt x="284" y="462"/>
                  </a:lnTo>
                  <a:lnTo>
                    <a:pt x="284" y="476"/>
                  </a:lnTo>
                  <a:lnTo>
                    <a:pt x="285" y="490"/>
                  </a:lnTo>
                  <a:lnTo>
                    <a:pt x="279" y="494"/>
                  </a:lnTo>
                  <a:lnTo>
                    <a:pt x="276" y="496"/>
                  </a:lnTo>
                  <a:lnTo>
                    <a:pt x="268" y="496"/>
                  </a:lnTo>
                  <a:lnTo>
                    <a:pt x="268" y="499"/>
                  </a:lnTo>
                  <a:lnTo>
                    <a:pt x="268" y="498"/>
                  </a:lnTo>
                  <a:lnTo>
                    <a:pt x="266" y="499"/>
                  </a:lnTo>
                  <a:lnTo>
                    <a:pt x="263" y="499"/>
                  </a:lnTo>
                  <a:lnTo>
                    <a:pt x="263" y="502"/>
                  </a:lnTo>
                  <a:lnTo>
                    <a:pt x="263" y="501"/>
                  </a:lnTo>
                  <a:lnTo>
                    <a:pt x="262" y="501"/>
                  </a:lnTo>
                  <a:lnTo>
                    <a:pt x="261" y="501"/>
                  </a:lnTo>
                  <a:lnTo>
                    <a:pt x="258" y="502"/>
                  </a:lnTo>
                  <a:lnTo>
                    <a:pt x="258" y="504"/>
                  </a:lnTo>
                  <a:lnTo>
                    <a:pt x="258" y="503"/>
                  </a:lnTo>
                  <a:lnTo>
                    <a:pt x="257" y="503"/>
                  </a:lnTo>
                  <a:lnTo>
                    <a:pt x="256" y="504"/>
                  </a:lnTo>
                  <a:lnTo>
                    <a:pt x="253" y="504"/>
                  </a:lnTo>
                  <a:lnTo>
                    <a:pt x="253" y="507"/>
                  </a:lnTo>
                  <a:lnTo>
                    <a:pt x="247" y="507"/>
                  </a:lnTo>
                  <a:lnTo>
                    <a:pt x="245" y="510"/>
                  </a:lnTo>
                  <a:lnTo>
                    <a:pt x="245" y="512"/>
                  </a:lnTo>
                  <a:lnTo>
                    <a:pt x="242" y="515"/>
                  </a:lnTo>
                  <a:lnTo>
                    <a:pt x="239" y="515"/>
                  </a:lnTo>
                  <a:lnTo>
                    <a:pt x="236" y="516"/>
                  </a:lnTo>
                  <a:lnTo>
                    <a:pt x="234" y="516"/>
                  </a:lnTo>
                  <a:lnTo>
                    <a:pt x="231" y="517"/>
                  </a:lnTo>
                  <a:lnTo>
                    <a:pt x="234" y="516"/>
                  </a:lnTo>
                  <a:lnTo>
                    <a:pt x="234" y="517"/>
                  </a:lnTo>
                  <a:lnTo>
                    <a:pt x="233" y="519"/>
                  </a:lnTo>
                  <a:lnTo>
                    <a:pt x="231" y="523"/>
                  </a:lnTo>
                  <a:lnTo>
                    <a:pt x="229" y="525"/>
                  </a:lnTo>
                  <a:lnTo>
                    <a:pt x="227" y="525"/>
                  </a:lnTo>
                  <a:lnTo>
                    <a:pt x="227" y="528"/>
                  </a:lnTo>
                  <a:lnTo>
                    <a:pt x="224" y="528"/>
                  </a:lnTo>
                  <a:lnTo>
                    <a:pt x="224" y="531"/>
                  </a:lnTo>
                  <a:lnTo>
                    <a:pt x="222" y="531"/>
                  </a:lnTo>
                  <a:lnTo>
                    <a:pt x="222" y="533"/>
                  </a:lnTo>
                  <a:lnTo>
                    <a:pt x="219" y="533"/>
                  </a:lnTo>
                  <a:lnTo>
                    <a:pt x="216" y="536"/>
                  </a:lnTo>
                  <a:lnTo>
                    <a:pt x="216" y="544"/>
                  </a:lnTo>
                  <a:lnTo>
                    <a:pt x="218" y="545"/>
                  </a:lnTo>
                  <a:lnTo>
                    <a:pt x="219" y="545"/>
                  </a:lnTo>
                  <a:lnTo>
                    <a:pt x="219" y="546"/>
                  </a:lnTo>
                  <a:lnTo>
                    <a:pt x="222" y="546"/>
                  </a:lnTo>
                  <a:lnTo>
                    <a:pt x="222" y="562"/>
                  </a:lnTo>
                  <a:lnTo>
                    <a:pt x="224" y="562"/>
                  </a:lnTo>
                  <a:lnTo>
                    <a:pt x="226" y="568"/>
                  </a:lnTo>
                  <a:lnTo>
                    <a:pt x="226" y="574"/>
                  </a:lnTo>
                  <a:lnTo>
                    <a:pt x="224" y="581"/>
                  </a:lnTo>
                  <a:lnTo>
                    <a:pt x="223" y="590"/>
                  </a:lnTo>
                  <a:lnTo>
                    <a:pt x="221" y="598"/>
                  </a:lnTo>
                  <a:lnTo>
                    <a:pt x="220" y="605"/>
                  </a:lnTo>
                  <a:lnTo>
                    <a:pt x="220" y="611"/>
                  </a:lnTo>
                  <a:lnTo>
                    <a:pt x="222" y="617"/>
                  </a:lnTo>
                  <a:lnTo>
                    <a:pt x="224" y="617"/>
                  </a:lnTo>
                  <a:lnTo>
                    <a:pt x="224" y="628"/>
                  </a:lnTo>
                  <a:lnTo>
                    <a:pt x="227" y="630"/>
                  </a:lnTo>
                  <a:lnTo>
                    <a:pt x="229" y="633"/>
                  </a:lnTo>
                  <a:lnTo>
                    <a:pt x="228" y="632"/>
                  </a:lnTo>
                  <a:lnTo>
                    <a:pt x="229" y="632"/>
                  </a:lnTo>
                  <a:lnTo>
                    <a:pt x="231" y="632"/>
                  </a:lnTo>
                  <a:lnTo>
                    <a:pt x="234" y="633"/>
                  </a:lnTo>
                  <a:lnTo>
                    <a:pt x="236" y="637"/>
                  </a:lnTo>
                  <a:lnTo>
                    <a:pt x="240" y="640"/>
                  </a:lnTo>
                  <a:lnTo>
                    <a:pt x="244" y="643"/>
                  </a:lnTo>
                  <a:lnTo>
                    <a:pt x="247" y="644"/>
                  </a:lnTo>
                  <a:lnTo>
                    <a:pt x="247" y="649"/>
                  </a:lnTo>
                  <a:lnTo>
                    <a:pt x="250" y="649"/>
                  </a:lnTo>
                  <a:lnTo>
                    <a:pt x="250" y="654"/>
                  </a:lnTo>
                  <a:lnTo>
                    <a:pt x="247" y="654"/>
                  </a:lnTo>
                  <a:lnTo>
                    <a:pt x="245" y="655"/>
                  </a:lnTo>
                  <a:lnTo>
                    <a:pt x="243" y="656"/>
                  </a:lnTo>
                  <a:lnTo>
                    <a:pt x="242" y="659"/>
                  </a:lnTo>
                  <a:lnTo>
                    <a:pt x="229" y="659"/>
                  </a:lnTo>
                  <a:lnTo>
                    <a:pt x="229" y="662"/>
                  </a:lnTo>
                  <a:lnTo>
                    <a:pt x="222" y="662"/>
                  </a:lnTo>
                  <a:lnTo>
                    <a:pt x="222" y="665"/>
                  </a:lnTo>
                  <a:lnTo>
                    <a:pt x="216" y="665"/>
                  </a:lnTo>
                  <a:lnTo>
                    <a:pt x="215" y="667"/>
                  </a:lnTo>
                  <a:lnTo>
                    <a:pt x="214" y="667"/>
                  </a:lnTo>
                  <a:lnTo>
                    <a:pt x="213" y="670"/>
                  </a:lnTo>
                  <a:lnTo>
                    <a:pt x="209" y="670"/>
                  </a:lnTo>
                  <a:lnTo>
                    <a:pt x="206" y="671"/>
                  </a:lnTo>
                  <a:lnTo>
                    <a:pt x="203" y="672"/>
                  </a:lnTo>
                  <a:lnTo>
                    <a:pt x="200" y="672"/>
                  </a:lnTo>
                  <a:lnTo>
                    <a:pt x="197" y="675"/>
                  </a:lnTo>
                  <a:lnTo>
                    <a:pt x="197" y="680"/>
                  </a:lnTo>
                  <a:lnTo>
                    <a:pt x="194" y="680"/>
                  </a:lnTo>
                  <a:lnTo>
                    <a:pt x="196" y="680"/>
                  </a:lnTo>
                  <a:lnTo>
                    <a:pt x="196" y="681"/>
                  </a:lnTo>
                  <a:lnTo>
                    <a:pt x="195" y="682"/>
                  </a:lnTo>
                  <a:lnTo>
                    <a:pt x="194" y="686"/>
                  </a:lnTo>
                  <a:lnTo>
                    <a:pt x="192" y="686"/>
                  </a:lnTo>
                  <a:lnTo>
                    <a:pt x="192" y="694"/>
                  </a:lnTo>
                  <a:lnTo>
                    <a:pt x="190" y="694"/>
                  </a:lnTo>
                  <a:lnTo>
                    <a:pt x="189" y="697"/>
                  </a:lnTo>
                  <a:lnTo>
                    <a:pt x="189" y="701"/>
                  </a:lnTo>
                  <a:lnTo>
                    <a:pt x="188" y="706"/>
                  </a:lnTo>
                  <a:lnTo>
                    <a:pt x="187" y="709"/>
                  </a:lnTo>
                  <a:lnTo>
                    <a:pt x="185" y="709"/>
                  </a:lnTo>
                  <a:lnTo>
                    <a:pt x="185" y="717"/>
                  </a:lnTo>
                  <a:lnTo>
                    <a:pt x="182" y="717"/>
                  </a:lnTo>
                  <a:lnTo>
                    <a:pt x="182" y="723"/>
                  </a:lnTo>
                  <a:lnTo>
                    <a:pt x="179" y="725"/>
                  </a:lnTo>
                  <a:lnTo>
                    <a:pt x="181" y="724"/>
                  </a:lnTo>
                  <a:lnTo>
                    <a:pt x="179" y="724"/>
                  </a:lnTo>
                  <a:lnTo>
                    <a:pt x="178" y="724"/>
                  </a:lnTo>
                  <a:lnTo>
                    <a:pt x="174" y="725"/>
                  </a:lnTo>
                  <a:lnTo>
                    <a:pt x="171" y="728"/>
                  </a:lnTo>
                  <a:lnTo>
                    <a:pt x="171" y="730"/>
                  </a:lnTo>
                  <a:lnTo>
                    <a:pt x="169" y="730"/>
                  </a:lnTo>
                  <a:lnTo>
                    <a:pt x="169" y="733"/>
                  </a:lnTo>
                  <a:lnTo>
                    <a:pt x="166" y="733"/>
                  </a:lnTo>
                  <a:lnTo>
                    <a:pt x="166" y="736"/>
                  </a:lnTo>
                  <a:lnTo>
                    <a:pt x="163" y="738"/>
                  </a:lnTo>
                  <a:lnTo>
                    <a:pt x="165" y="737"/>
                  </a:lnTo>
                  <a:lnTo>
                    <a:pt x="164" y="737"/>
                  </a:lnTo>
                  <a:lnTo>
                    <a:pt x="162" y="738"/>
                  </a:lnTo>
                  <a:lnTo>
                    <a:pt x="158" y="738"/>
                  </a:lnTo>
                  <a:lnTo>
                    <a:pt x="155" y="741"/>
                  </a:lnTo>
                  <a:lnTo>
                    <a:pt x="155" y="743"/>
                  </a:lnTo>
                  <a:lnTo>
                    <a:pt x="153" y="743"/>
                  </a:lnTo>
                  <a:lnTo>
                    <a:pt x="150" y="746"/>
                  </a:lnTo>
                  <a:lnTo>
                    <a:pt x="150" y="751"/>
                  </a:lnTo>
                  <a:lnTo>
                    <a:pt x="148" y="751"/>
                  </a:lnTo>
                  <a:lnTo>
                    <a:pt x="148" y="757"/>
                  </a:lnTo>
                  <a:lnTo>
                    <a:pt x="133" y="764"/>
                  </a:lnTo>
                  <a:lnTo>
                    <a:pt x="143" y="759"/>
                  </a:lnTo>
                  <a:lnTo>
                    <a:pt x="140" y="760"/>
                  </a:lnTo>
                  <a:lnTo>
                    <a:pt x="137" y="761"/>
                  </a:lnTo>
                  <a:lnTo>
                    <a:pt x="134" y="762"/>
                  </a:lnTo>
                  <a:lnTo>
                    <a:pt x="131" y="762"/>
                  </a:lnTo>
                  <a:lnTo>
                    <a:pt x="127" y="763"/>
                  </a:lnTo>
                  <a:lnTo>
                    <a:pt x="124" y="763"/>
                  </a:lnTo>
                  <a:lnTo>
                    <a:pt x="121" y="764"/>
                  </a:lnTo>
                  <a:lnTo>
                    <a:pt x="118" y="764"/>
                  </a:lnTo>
                  <a:lnTo>
                    <a:pt x="109" y="757"/>
                  </a:lnTo>
                  <a:lnTo>
                    <a:pt x="108" y="749"/>
                  </a:lnTo>
                  <a:lnTo>
                    <a:pt x="106" y="746"/>
                  </a:lnTo>
                  <a:lnTo>
                    <a:pt x="103" y="745"/>
                  </a:lnTo>
                  <a:lnTo>
                    <a:pt x="101" y="744"/>
                  </a:lnTo>
                  <a:lnTo>
                    <a:pt x="98" y="744"/>
                  </a:lnTo>
                  <a:lnTo>
                    <a:pt x="95" y="743"/>
                  </a:lnTo>
                  <a:lnTo>
                    <a:pt x="95" y="667"/>
                  </a:lnTo>
                  <a:lnTo>
                    <a:pt x="96" y="664"/>
                  </a:lnTo>
                  <a:lnTo>
                    <a:pt x="93" y="660"/>
                  </a:lnTo>
                  <a:lnTo>
                    <a:pt x="86" y="656"/>
                  </a:lnTo>
                  <a:lnTo>
                    <a:pt x="81" y="652"/>
                  </a:lnTo>
                  <a:lnTo>
                    <a:pt x="78" y="648"/>
                  </a:lnTo>
                  <a:lnTo>
                    <a:pt x="75" y="643"/>
                  </a:lnTo>
                  <a:lnTo>
                    <a:pt x="74" y="639"/>
                  </a:lnTo>
                  <a:lnTo>
                    <a:pt x="74" y="635"/>
                  </a:lnTo>
                  <a:lnTo>
                    <a:pt x="75" y="632"/>
                  </a:lnTo>
                  <a:lnTo>
                    <a:pt x="77" y="630"/>
                  </a:lnTo>
                  <a:lnTo>
                    <a:pt x="77" y="624"/>
                  </a:lnTo>
                  <a:lnTo>
                    <a:pt x="77" y="618"/>
                  </a:lnTo>
                  <a:lnTo>
                    <a:pt x="77" y="612"/>
                  </a:lnTo>
                  <a:lnTo>
                    <a:pt x="78" y="606"/>
                  </a:lnTo>
                  <a:lnTo>
                    <a:pt x="78" y="601"/>
                  </a:lnTo>
                  <a:lnTo>
                    <a:pt x="78" y="595"/>
                  </a:lnTo>
                  <a:lnTo>
                    <a:pt x="78" y="589"/>
                  </a:lnTo>
                  <a:lnTo>
                    <a:pt x="78" y="583"/>
                  </a:lnTo>
                  <a:lnTo>
                    <a:pt x="75" y="581"/>
                  </a:lnTo>
                  <a:lnTo>
                    <a:pt x="72" y="579"/>
                  </a:lnTo>
                  <a:lnTo>
                    <a:pt x="70" y="576"/>
                  </a:lnTo>
                  <a:lnTo>
                    <a:pt x="67" y="575"/>
                  </a:lnTo>
                  <a:lnTo>
                    <a:pt x="64" y="565"/>
                  </a:lnTo>
                  <a:lnTo>
                    <a:pt x="61" y="565"/>
                  </a:lnTo>
                  <a:lnTo>
                    <a:pt x="61" y="560"/>
                  </a:lnTo>
                  <a:lnTo>
                    <a:pt x="59" y="558"/>
                  </a:lnTo>
                  <a:lnTo>
                    <a:pt x="56" y="557"/>
                  </a:lnTo>
                  <a:lnTo>
                    <a:pt x="53" y="555"/>
                  </a:lnTo>
                  <a:lnTo>
                    <a:pt x="51" y="554"/>
                  </a:lnTo>
                  <a:lnTo>
                    <a:pt x="52" y="552"/>
                  </a:lnTo>
                  <a:lnTo>
                    <a:pt x="53" y="550"/>
                  </a:lnTo>
                  <a:lnTo>
                    <a:pt x="54" y="550"/>
                  </a:lnTo>
                  <a:lnTo>
                    <a:pt x="56" y="549"/>
                  </a:lnTo>
                  <a:lnTo>
                    <a:pt x="59" y="546"/>
                  </a:lnTo>
                  <a:lnTo>
                    <a:pt x="59" y="541"/>
                  </a:lnTo>
                  <a:lnTo>
                    <a:pt x="61" y="541"/>
                  </a:lnTo>
                  <a:lnTo>
                    <a:pt x="60" y="542"/>
                  </a:lnTo>
                  <a:lnTo>
                    <a:pt x="58" y="542"/>
                  </a:lnTo>
                  <a:lnTo>
                    <a:pt x="57" y="542"/>
                  </a:lnTo>
                  <a:lnTo>
                    <a:pt x="57" y="540"/>
                  </a:lnTo>
                  <a:lnTo>
                    <a:pt x="57" y="524"/>
                  </a:lnTo>
                  <a:lnTo>
                    <a:pt x="51" y="522"/>
                  </a:lnTo>
                  <a:lnTo>
                    <a:pt x="55" y="504"/>
                  </a:lnTo>
                  <a:lnTo>
                    <a:pt x="53" y="504"/>
                  </a:lnTo>
                  <a:lnTo>
                    <a:pt x="55" y="504"/>
                  </a:lnTo>
                  <a:lnTo>
                    <a:pt x="56" y="504"/>
                  </a:lnTo>
                  <a:lnTo>
                    <a:pt x="55" y="504"/>
                  </a:lnTo>
                  <a:lnTo>
                    <a:pt x="59" y="496"/>
                  </a:lnTo>
                  <a:lnTo>
                    <a:pt x="57" y="499"/>
                  </a:lnTo>
                  <a:lnTo>
                    <a:pt x="56" y="496"/>
                  </a:lnTo>
                  <a:lnTo>
                    <a:pt x="55" y="491"/>
                  </a:lnTo>
                  <a:lnTo>
                    <a:pt x="57" y="489"/>
                  </a:lnTo>
                  <a:lnTo>
                    <a:pt x="60" y="483"/>
                  </a:lnTo>
                  <a:lnTo>
                    <a:pt x="57" y="458"/>
                  </a:lnTo>
                  <a:lnTo>
                    <a:pt x="56" y="458"/>
                  </a:lnTo>
                  <a:lnTo>
                    <a:pt x="57" y="458"/>
                  </a:lnTo>
                  <a:lnTo>
                    <a:pt x="59" y="458"/>
                  </a:lnTo>
                  <a:lnTo>
                    <a:pt x="57" y="458"/>
                  </a:lnTo>
                  <a:lnTo>
                    <a:pt x="64" y="460"/>
                  </a:lnTo>
                  <a:lnTo>
                    <a:pt x="55" y="441"/>
                  </a:lnTo>
                  <a:lnTo>
                    <a:pt x="57" y="435"/>
                  </a:lnTo>
                  <a:lnTo>
                    <a:pt x="61" y="432"/>
                  </a:lnTo>
                  <a:lnTo>
                    <a:pt x="80" y="432"/>
                  </a:lnTo>
                  <a:lnTo>
                    <a:pt x="85" y="436"/>
                  </a:lnTo>
                  <a:lnTo>
                    <a:pt x="93" y="426"/>
                  </a:lnTo>
                  <a:lnTo>
                    <a:pt x="138" y="423"/>
                  </a:lnTo>
                  <a:lnTo>
                    <a:pt x="132" y="409"/>
                  </a:lnTo>
                  <a:lnTo>
                    <a:pt x="124" y="399"/>
                  </a:lnTo>
                  <a:lnTo>
                    <a:pt x="114" y="392"/>
                  </a:lnTo>
                  <a:lnTo>
                    <a:pt x="104" y="388"/>
                  </a:lnTo>
                  <a:lnTo>
                    <a:pt x="95" y="386"/>
                  </a:lnTo>
                  <a:lnTo>
                    <a:pt x="86" y="385"/>
                  </a:lnTo>
                  <a:lnTo>
                    <a:pt x="79" y="384"/>
                  </a:lnTo>
                  <a:lnTo>
                    <a:pt x="75" y="383"/>
                  </a:lnTo>
                  <a:lnTo>
                    <a:pt x="84" y="386"/>
                  </a:lnTo>
                  <a:lnTo>
                    <a:pt x="83" y="386"/>
                  </a:lnTo>
                  <a:lnTo>
                    <a:pt x="81" y="383"/>
                  </a:lnTo>
                  <a:lnTo>
                    <a:pt x="79" y="381"/>
                  </a:lnTo>
                  <a:lnTo>
                    <a:pt x="78" y="377"/>
                  </a:lnTo>
                  <a:lnTo>
                    <a:pt x="75" y="373"/>
                  </a:lnTo>
                  <a:lnTo>
                    <a:pt x="74" y="369"/>
                  </a:lnTo>
                  <a:lnTo>
                    <a:pt x="73" y="366"/>
                  </a:lnTo>
                  <a:lnTo>
                    <a:pt x="72" y="362"/>
                  </a:lnTo>
                  <a:lnTo>
                    <a:pt x="60" y="362"/>
                  </a:lnTo>
                  <a:lnTo>
                    <a:pt x="57" y="359"/>
                  </a:lnTo>
                  <a:lnTo>
                    <a:pt x="58" y="360"/>
                  </a:lnTo>
                  <a:lnTo>
                    <a:pt x="58" y="361"/>
                  </a:lnTo>
                  <a:lnTo>
                    <a:pt x="57" y="362"/>
                  </a:lnTo>
                  <a:lnTo>
                    <a:pt x="57" y="359"/>
                  </a:lnTo>
                  <a:lnTo>
                    <a:pt x="61" y="340"/>
                  </a:lnTo>
                  <a:lnTo>
                    <a:pt x="63" y="340"/>
                  </a:lnTo>
                  <a:lnTo>
                    <a:pt x="65" y="339"/>
                  </a:lnTo>
                  <a:lnTo>
                    <a:pt x="66" y="337"/>
                  </a:lnTo>
                  <a:lnTo>
                    <a:pt x="67" y="333"/>
                  </a:lnTo>
                  <a:lnTo>
                    <a:pt x="64" y="333"/>
                  </a:lnTo>
                  <a:lnTo>
                    <a:pt x="65" y="333"/>
                  </a:lnTo>
                  <a:lnTo>
                    <a:pt x="65" y="331"/>
                  </a:lnTo>
                  <a:lnTo>
                    <a:pt x="64" y="328"/>
                  </a:lnTo>
                  <a:lnTo>
                    <a:pt x="61" y="328"/>
                  </a:lnTo>
                  <a:lnTo>
                    <a:pt x="61" y="321"/>
                  </a:lnTo>
                  <a:lnTo>
                    <a:pt x="59" y="321"/>
                  </a:lnTo>
                  <a:lnTo>
                    <a:pt x="60" y="321"/>
                  </a:lnTo>
                  <a:lnTo>
                    <a:pt x="60" y="320"/>
                  </a:lnTo>
                  <a:lnTo>
                    <a:pt x="59" y="318"/>
                  </a:lnTo>
                  <a:lnTo>
                    <a:pt x="59" y="315"/>
                  </a:lnTo>
                  <a:lnTo>
                    <a:pt x="56" y="315"/>
                  </a:lnTo>
                  <a:lnTo>
                    <a:pt x="57" y="315"/>
                  </a:lnTo>
                  <a:lnTo>
                    <a:pt x="57" y="313"/>
                  </a:lnTo>
                  <a:lnTo>
                    <a:pt x="56" y="310"/>
                  </a:lnTo>
                  <a:lnTo>
                    <a:pt x="53" y="310"/>
                  </a:lnTo>
                  <a:lnTo>
                    <a:pt x="53" y="308"/>
                  </a:lnTo>
                  <a:lnTo>
                    <a:pt x="52" y="305"/>
                  </a:lnTo>
                  <a:lnTo>
                    <a:pt x="51" y="302"/>
                  </a:lnTo>
                  <a:lnTo>
                    <a:pt x="50" y="299"/>
                  </a:lnTo>
                  <a:lnTo>
                    <a:pt x="49" y="296"/>
                  </a:lnTo>
                  <a:lnTo>
                    <a:pt x="48" y="294"/>
                  </a:lnTo>
                  <a:lnTo>
                    <a:pt x="46" y="292"/>
                  </a:lnTo>
                  <a:lnTo>
                    <a:pt x="43" y="291"/>
                  </a:lnTo>
                  <a:lnTo>
                    <a:pt x="46" y="295"/>
                  </a:lnTo>
                  <a:lnTo>
                    <a:pt x="48" y="297"/>
                  </a:lnTo>
                  <a:lnTo>
                    <a:pt x="49" y="297"/>
                  </a:lnTo>
                  <a:lnTo>
                    <a:pt x="49" y="295"/>
                  </a:lnTo>
                  <a:lnTo>
                    <a:pt x="49" y="294"/>
                  </a:lnTo>
                  <a:lnTo>
                    <a:pt x="48" y="291"/>
                  </a:lnTo>
                  <a:lnTo>
                    <a:pt x="46" y="288"/>
                  </a:lnTo>
                  <a:lnTo>
                    <a:pt x="43" y="286"/>
                  </a:lnTo>
                  <a:lnTo>
                    <a:pt x="40" y="284"/>
                  </a:lnTo>
                  <a:lnTo>
                    <a:pt x="38" y="284"/>
                  </a:lnTo>
                  <a:lnTo>
                    <a:pt x="38" y="281"/>
                  </a:lnTo>
                  <a:lnTo>
                    <a:pt x="35" y="281"/>
                  </a:lnTo>
                  <a:lnTo>
                    <a:pt x="32" y="279"/>
                  </a:lnTo>
                  <a:lnTo>
                    <a:pt x="33" y="280"/>
                  </a:lnTo>
                  <a:lnTo>
                    <a:pt x="33" y="279"/>
                  </a:lnTo>
                  <a:lnTo>
                    <a:pt x="33" y="277"/>
                  </a:lnTo>
                  <a:lnTo>
                    <a:pt x="32" y="273"/>
                  </a:lnTo>
                  <a:lnTo>
                    <a:pt x="30" y="273"/>
                  </a:lnTo>
                  <a:lnTo>
                    <a:pt x="30" y="272"/>
                  </a:lnTo>
                  <a:lnTo>
                    <a:pt x="30" y="271"/>
                  </a:lnTo>
                  <a:lnTo>
                    <a:pt x="27" y="271"/>
                  </a:lnTo>
                  <a:lnTo>
                    <a:pt x="26" y="268"/>
                  </a:lnTo>
                  <a:lnTo>
                    <a:pt x="21" y="268"/>
                  </a:lnTo>
                  <a:lnTo>
                    <a:pt x="17" y="268"/>
                  </a:lnTo>
                  <a:lnTo>
                    <a:pt x="15" y="266"/>
                  </a:lnTo>
                  <a:lnTo>
                    <a:pt x="12" y="263"/>
                  </a:lnTo>
                  <a:lnTo>
                    <a:pt x="19" y="255"/>
                  </a:lnTo>
                  <a:lnTo>
                    <a:pt x="19" y="252"/>
                  </a:lnTo>
                  <a:lnTo>
                    <a:pt x="6" y="254"/>
                  </a:lnTo>
                  <a:lnTo>
                    <a:pt x="17" y="249"/>
                  </a:lnTo>
                  <a:lnTo>
                    <a:pt x="14" y="249"/>
                  </a:lnTo>
                  <a:lnTo>
                    <a:pt x="11" y="247"/>
                  </a:lnTo>
                  <a:lnTo>
                    <a:pt x="0" y="254"/>
                  </a:lnTo>
                  <a:lnTo>
                    <a:pt x="9" y="242"/>
                  </a:lnTo>
                  <a:lnTo>
                    <a:pt x="11" y="231"/>
                  </a:lnTo>
                  <a:lnTo>
                    <a:pt x="14" y="227"/>
                  </a:lnTo>
                  <a:lnTo>
                    <a:pt x="12" y="218"/>
                  </a:lnTo>
                  <a:lnTo>
                    <a:pt x="26" y="205"/>
                  </a:lnTo>
                  <a:lnTo>
                    <a:pt x="36" y="211"/>
                  </a:lnTo>
                  <a:lnTo>
                    <a:pt x="39" y="208"/>
                  </a:lnTo>
                  <a:lnTo>
                    <a:pt x="40" y="212"/>
                  </a:lnTo>
                  <a:lnTo>
                    <a:pt x="36" y="200"/>
                  </a:lnTo>
                  <a:lnTo>
                    <a:pt x="47" y="203"/>
                  </a:lnTo>
                  <a:lnTo>
                    <a:pt x="56" y="197"/>
                  </a:lnTo>
                  <a:lnTo>
                    <a:pt x="57" y="195"/>
                  </a:lnTo>
                  <a:lnTo>
                    <a:pt x="60" y="193"/>
                  </a:lnTo>
                  <a:lnTo>
                    <a:pt x="63" y="192"/>
                  </a:lnTo>
                  <a:lnTo>
                    <a:pt x="64" y="189"/>
                  </a:lnTo>
                  <a:lnTo>
                    <a:pt x="67" y="187"/>
                  </a:lnTo>
                  <a:lnTo>
                    <a:pt x="69" y="187"/>
                  </a:lnTo>
                  <a:lnTo>
                    <a:pt x="69" y="184"/>
                  </a:lnTo>
                  <a:lnTo>
                    <a:pt x="72" y="184"/>
                  </a:lnTo>
                  <a:lnTo>
                    <a:pt x="72" y="181"/>
                  </a:lnTo>
                  <a:lnTo>
                    <a:pt x="74" y="178"/>
                  </a:lnTo>
                  <a:lnTo>
                    <a:pt x="73" y="180"/>
                  </a:lnTo>
                  <a:lnTo>
                    <a:pt x="74" y="180"/>
                  </a:lnTo>
                  <a:lnTo>
                    <a:pt x="76" y="179"/>
                  </a:lnTo>
                  <a:lnTo>
                    <a:pt x="79" y="178"/>
                  </a:lnTo>
                  <a:lnTo>
                    <a:pt x="79" y="176"/>
                  </a:lnTo>
                  <a:lnTo>
                    <a:pt x="78" y="174"/>
                  </a:lnTo>
                  <a:lnTo>
                    <a:pt x="77" y="173"/>
                  </a:lnTo>
                  <a:lnTo>
                    <a:pt x="76" y="170"/>
                  </a:lnTo>
                  <a:lnTo>
                    <a:pt x="80" y="168"/>
                  </a:lnTo>
                  <a:lnTo>
                    <a:pt x="84" y="163"/>
                  </a:lnTo>
                  <a:lnTo>
                    <a:pt x="89" y="159"/>
                  </a:lnTo>
                  <a:lnTo>
                    <a:pt x="93" y="158"/>
                  </a:lnTo>
                  <a:lnTo>
                    <a:pt x="95" y="158"/>
                  </a:lnTo>
                  <a:lnTo>
                    <a:pt x="82" y="143"/>
                  </a:lnTo>
                  <a:lnTo>
                    <a:pt x="78" y="142"/>
                  </a:lnTo>
                  <a:lnTo>
                    <a:pt x="74" y="139"/>
                  </a:lnTo>
                  <a:lnTo>
                    <a:pt x="70" y="136"/>
                  </a:lnTo>
                  <a:lnTo>
                    <a:pt x="69" y="134"/>
                  </a:lnTo>
                  <a:lnTo>
                    <a:pt x="68" y="133"/>
                  </a:lnTo>
                  <a:lnTo>
                    <a:pt x="67" y="131"/>
                  </a:lnTo>
                  <a:lnTo>
                    <a:pt x="67" y="130"/>
                  </a:lnTo>
                  <a:lnTo>
                    <a:pt x="67" y="127"/>
                  </a:lnTo>
                  <a:lnTo>
                    <a:pt x="74" y="113"/>
                  </a:lnTo>
                  <a:lnTo>
                    <a:pt x="67" y="127"/>
                  </a:lnTo>
                  <a:lnTo>
                    <a:pt x="74" y="100"/>
                  </a:lnTo>
                  <a:lnTo>
                    <a:pt x="74" y="94"/>
                  </a:lnTo>
                  <a:lnTo>
                    <a:pt x="74" y="97"/>
                  </a:lnTo>
                  <a:lnTo>
                    <a:pt x="75" y="96"/>
                  </a:lnTo>
                  <a:lnTo>
                    <a:pt x="76" y="95"/>
                  </a:lnTo>
                  <a:lnTo>
                    <a:pt x="79" y="94"/>
                  </a:lnTo>
                  <a:lnTo>
                    <a:pt x="80" y="93"/>
                  </a:lnTo>
                  <a:lnTo>
                    <a:pt x="81" y="91"/>
                  </a:lnTo>
                  <a:lnTo>
                    <a:pt x="83" y="90"/>
                  </a:lnTo>
                  <a:lnTo>
                    <a:pt x="85" y="89"/>
                  </a:lnTo>
                  <a:lnTo>
                    <a:pt x="87" y="87"/>
                  </a:lnTo>
                  <a:lnTo>
                    <a:pt x="90" y="85"/>
                  </a:lnTo>
                  <a:lnTo>
                    <a:pt x="90" y="79"/>
                  </a:lnTo>
                  <a:lnTo>
                    <a:pt x="93" y="79"/>
                  </a:lnTo>
                  <a:lnTo>
                    <a:pt x="93" y="74"/>
                  </a:lnTo>
                  <a:lnTo>
                    <a:pt x="95" y="71"/>
                  </a:lnTo>
                  <a:lnTo>
                    <a:pt x="98" y="71"/>
                  </a:lnTo>
                  <a:lnTo>
                    <a:pt x="101" y="68"/>
                  </a:lnTo>
                  <a:lnTo>
                    <a:pt x="99" y="70"/>
                  </a:lnTo>
                  <a:lnTo>
                    <a:pt x="100" y="68"/>
                  </a:lnTo>
                  <a:lnTo>
                    <a:pt x="100" y="67"/>
                  </a:lnTo>
                  <a:lnTo>
                    <a:pt x="101" y="63"/>
                  </a:lnTo>
                  <a:lnTo>
                    <a:pt x="103" y="60"/>
                  </a:lnTo>
                  <a:lnTo>
                    <a:pt x="106" y="60"/>
                  </a:lnTo>
                  <a:lnTo>
                    <a:pt x="109" y="58"/>
                  </a:lnTo>
                  <a:lnTo>
                    <a:pt x="108" y="59"/>
                  </a:lnTo>
                  <a:lnTo>
                    <a:pt x="108" y="58"/>
                  </a:lnTo>
                  <a:lnTo>
                    <a:pt x="108" y="56"/>
                  </a:lnTo>
                  <a:lnTo>
                    <a:pt x="109" y="52"/>
                  </a:lnTo>
                  <a:lnTo>
                    <a:pt x="111" y="50"/>
                  </a:lnTo>
                  <a:lnTo>
                    <a:pt x="113" y="50"/>
                  </a:lnTo>
                  <a:lnTo>
                    <a:pt x="113" y="48"/>
                  </a:lnTo>
                  <a:lnTo>
                    <a:pt x="116" y="48"/>
                  </a:lnTo>
                  <a:lnTo>
                    <a:pt x="116" y="45"/>
                  </a:lnTo>
                  <a:lnTo>
                    <a:pt x="119" y="45"/>
                  </a:lnTo>
                  <a:lnTo>
                    <a:pt x="119" y="43"/>
                  </a:lnTo>
                  <a:lnTo>
                    <a:pt x="121" y="43"/>
                  </a:lnTo>
                  <a:lnTo>
                    <a:pt x="121" y="40"/>
                  </a:lnTo>
                  <a:lnTo>
                    <a:pt x="124" y="40"/>
                  </a:lnTo>
                  <a:lnTo>
                    <a:pt x="124" y="37"/>
                  </a:lnTo>
                  <a:lnTo>
                    <a:pt x="127" y="37"/>
                  </a:lnTo>
                  <a:lnTo>
                    <a:pt x="127" y="35"/>
                  </a:lnTo>
                  <a:lnTo>
                    <a:pt x="129" y="35"/>
                  </a:lnTo>
                  <a:lnTo>
                    <a:pt x="129" y="32"/>
                  </a:lnTo>
                  <a:lnTo>
                    <a:pt x="132" y="29"/>
                  </a:lnTo>
                  <a:lnTo>
                    <a:pt x="137" y="29"/>
                  </a:lnTo>
                  <a:lnTo>
                    <a:pt x="137" y="26"/>
                  </a:lnTo>
                  <a:lnTo>
                    <a:pt x="153" y="26"/>
                  </a:lnTo>
                  <a:lnTo>
                    <a:pt x="153" y="24"/>
                  </a:lnTo>
                  <a:lnTo>
                    <a:pt x="153" y="25"/>
                  </a:lnTo>
                  <a:lnTo>
                    <a:pt x="154" y="25"/>
                  </a:lnTo>
                  <a:lnTo>
                    <a:pt x="155" y="24"/>
                  </a:lnTo>
                  <a:lnTo>
                    <a:pt x="158" y="24"/>
                  </a:lnTo>
                  <a:lnTo>
                    <a:pt x="158" y="21"/>
                  </a:lnTo>
                  <a:lnTo>
                    <a:pt x="163" y="21"/>
                  </a:lnTo>
                  <a:lnTo>
                    <a:pt x="166" y="18"/>
                  </a:lnTo>
                  <a:lnTo>
                    <a:pt x="166" y="16"/>
                  </a:lnTo>
                  <a:lnTo>
                    <a:pt x="169" y="16"/>
                  </a:lnTo>
                  <a:lnTo>
                    <a:pt x="169" y="13"/>
                  </a:lnTo>
                  <a:lnTo>
                    <a:pt x="171" y="13"/>
                  </a:lnTo>
                  <a:lnTo>
                    <a:pt x="171" y="11"/>
                  </a:lnTo>
                  <a:lnTo>
                    <a:pt x="174" y="11"/>
                  </a:lnTo>
                  <a:lnTo>
                    <a:pt x="174" y="8"/>
                  </a:lnTo>
                  <a:lnTo>
                    <a:pt x="177" y="8"/>
                  </a:lnTo>
                  <a:lnTo>
                    <a:pt x="177" y="6"/>
                  </a:lnTo>
                  <a:lnTo>
                    <a:pt x="179" y="6"/>
                  </a:lnTo>
                  <a:lnTo>
                    <a:pt x="179" y="3"/>
                  </a:lnTo>
                  <a:lnTo>
                    <a:pt x="182" y="0"/>
                  </a:lnTo>
                  <a:lnTo>
                    <a:pt x="181" y="1"/>
                  </a:lnTo>
                  <a:lnTo>
                    <a:pt x="182" y="1"/>
                  </a:lnTo>
                  <a:lnTo>
                    <a:pt x="184" y="1"/>
                  </a:lnTo>
                  <a:lnTo>
                    <a:pt x="187" y="0"/>
                  </a:lnTo>
                  <a:lnTo>
                    <a:pt x="188" y="2"/>
                  </a:lnTo>
                  <a:lnTo>
                    <a:pt x="189" y="3"/>
                  </a:lnTo>
                  <a:lnTo>
                    <a:pt x="190" y="6"/>
                  </a:lnTo>
                  <a:lnTo>
                    <a:pt x="189" y="5"/>
                  </a:lnTo>
                  <a:lnTo>
                    <a:pt x="189" y="3"/>
                  </a:lnTo>
                  <a:lnTo>
                    <a:pt x="192" y="3"/>
                  </a:lnTo>
                  <a:lnTo>
                    <a:pt x="194" y="6"/>
                  </a:lnTo>
                  <a:lnTo>
                    <a:pt x="194" y="13"/>
                  </a:lnTo>
                  <a:lnTo>
                    <a:pt x="192" y="16"/>
                  </a:lnTo>
                  <a:lnTo>
                    <a:pt x="190" y="16"/>
                  </a:lnTo>
                  <a:lnTo>
                    <a:pt x="190" y="18"/>
                  </a:lnTo>
                  <a:lnTo>
                    <a:pt x="185" y="2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0" name="Freeform 428"/>
            <p:cNvSpPr>
              <a:spLocks/>
            </p:cNvSpPr>
            <p:nvPr/>
          </p:nvSpPr>
          <p:spPr bwMode="auto">
            <a:xfrm>
              <a:off x="5995434" y="5591550"/>
              <a:ext cx="337843" cy="334326"/>
            </a:xfrm>
            <a:custGeom>
              <a:avLst/>
              <a:gdLst>
                <a:gd name="T0" fmla="*/ 2147483647 w 616"/>
                <a:gd name="T1" fmla="*/ 2147483647 h 644"/>
                <a:gd name="T2" fmla="*/ 2147483647 w 616"/>
                <a:gd name="T3" fmla="*/ 2147483647 h 644"/>
                <a:gd name="T4" fmla="*/ 2147483647 w 616"/>
                <a:gd name="T5" fmla="*/ 2147483647 h 644"/>
                <a:gd name="T6" fmla="*/ 2147483647 w 616"/>
                <a:gd name="T7" fmla="*/ 2147483647 h 644"/>
                <a:gd name="T8" fmla="*/ 2147483647 w 616"/>
                <a:gd name="T9" fmla="*/ 2147483647 h 644"/>
                <a:gd name="T10" fmla="*/ 2147483647 w 616"/>
                <a:gd name="T11" fmla="*/ 2147483647 h 644"/>
                <a:gd name="T12" fmla="*/ 2147483647 w 616"/>
                <a:gd name="T13" fmla="*/ 2147483647 h 644"/>
                <a:gd name="T14" fmla="*/ 2147483647 w 616"/>
                <a:gd name="T15" fmla="*/ 2147483647 h 644"/>
                <a:gd name="T16" fmla="*/ 2147483647 w 616"/>
                <a:gd name="T17" fmla="*/ 2147483647 h 644"/>
                <a:gd name="T18" fmla="*/ 2147483647 w 616"/>
                <a:gd name="T19" fmla="*/ 2147483647 h 644"/>
                <a:gd name="T20" fmla="*/ 2147483647 w 616"/>
                <a:gd name="T21" fmla="*/ 2147483647 h 644"/>
                <a:gd name="T22" fmla="*/ 2147483647 w 616"/>
                <a:gd name="T23" fmla="*/ 2147483647 h 644"/>
                <a:gd name="T24" fmla="*/ 2147483647 w 616"/>
                <a:gd name="T25" fmla="*/ 2147483647 h 644"/>
                <a:gd name="T26" fmla="*/ 2147483647 w 616"/>
                <a:gd name="T27" fmla="*/ 2147483647 h 644"/>
                <a:gd name="T28" fmla="*/ 2147483647 w 616"/>
                <a:gd name="T29" fmla="*/ 2147483647 h 644"/>
                <a:gd name="T30" fmla="*/ 2147483647 w 616"/>
                <a:gd name="T31" fmla="*/ 2147483647 h 644"/>
                <a:gd name="T32" fmla="*/ 2147483647 w 616"/>
                <a:gd name="T33" fmla="*/ 2147483647 h 644"/>
                <a:gd name="T34" fmla="*/ 2147483647 w 616"/>
                <a:gd name="T35" fmla="*/ 2147483647 h 644"/>
                <a:gd name="T36" fmla="*/ 2147483647 w 616"/>
                <a:gd name="T37" fmla="*/ 2147483647 h 644"/>
                <a:gd name="T38" fmla="*/ 2147483647 w 616"/>
                <a:gd name="T39" fmla="*/ 2147483647 h 644"/>
                <a:gd name="T40" fmla="*/ 2147483647 w 616"/>
                <a:gd name="T41" fmla="*/ 2147483647 h 644"/>
                <a:gd name="T42" fmla="*/ 2147483647 w 616"/>
                <a:gd name="T43" fmla="*/ 2147483647 h 644"/>
                <a:gd name="T44" fmla="*/ 2147483647 w 616"/>
                <a:gd name="T45" fmla="*/ 2147483647 h 644"/>
                <a:gd name="T46" fmla="*/ 2147483647 w 616"/>
                <a:gd name="T47" fmla="*/ 2147483647 h 644"/>
                <a:gd name="T48" fmla="*/ 2147483647 w 616"/>
                <a:gd name="T49" fmla="*/ 2147483647 h 644"/>
                <a:gd name="T50" fmla="*/ 2147483647 w 616"/>
                <a:gd name="T51" fmla="*/ 2147483647 h 644"/>
                <a:gd name="T52" fmla="*/ 2147483647 w 616"/>
                <a:gd name="T53" fmla="*/ 2147483647 h 644"/>
                <a:gd name="T54" fmla="*/ 2147483647 w 616"/>
                <a:gd name="T55" fmla="*/ 2147483647 h 644"/>
                <a:gd name="T56" fmla="*/ 2147483647 w 616"/>
                <a:gd name="T57" fmla="*/ 2147483647 h 644"/>
                <a:gd name="T58" fmla="*/ 2147483647 w 616"/>
                <a:gd name="T59" fmla="*/ 2147483647 h 644"/>
                <a:gd name="T60" fmla="*/ 2147483647 w 616"/>
                <a:gd name="T61" fmla="*/ 2147483647 h 644"/>
                <a:gd name="T62" fmla="*/ 2147483647 w 616"/>
                <a:gd name="T63" fmla="*/ 2147483647 h 644"/>
                <a:gd name="T64" fmla="*/ 2147483647 w 616"/>
                <a:gd name="T65" fmla="*/ 2147483647 h 644"/>
                <a:gd name="T66" fmla="*/ 2147483647 w 616"/>
                <a:gd name="T67" fmla="*/ 2147483647 h 644"/>
                <a:gd name="T68" fmla="*/ 2147483647 w 616"/>
                <a:gd name="T69" fmla="*/ 2147483647 h 644"/>
                <a:gd name="T70" fmla="*/ 2147483647 w 616"/>
                <a:gd name="T71" fmla="*/ 2147483647 h 644"/>
                <a:gd name="T72" fmla="*/ 2147483647 w 616"/>
                <a:gd name="T73" fmla="*/ 2147483647 h 644"/>
                <a:gd name="T74" fmla="*/ 2147483647 w 616"/>
                <a:gd name="T75" fmla="*/ 2147483647 h 644"/>
                <a:gd name="T76" fmla="*/ 2147483647 w 616"/>
                <a:gd name="T77" fmla="*/ 2147483647 h 644"/>
                <a:gd name="T78" fmla="*/ 2147483647 w 616"/>
                <a:gd name="T79" fmla="*/ 2147483647 h 644"/>
                <a:gd name="T80" fmla="*/ 2147483647 w 616"/>
                <a:gd name="T81" fmla="*/ 2147483647 h 644"/>
                <a:gd name="T82" fmla="*/ 2147483647 w 616"/>
                <a:gd name="T83" fmla="*/ 2147483647 h 644"/>
                <a:gd name="T84" fmla="*/ 2147483647 w 616"/>
                <a:gd name="T85" fmla="*/ 2147483647 h 644"/>
                <a:gd name="T86" fmla="*/ 2147483647 w 616"/>
                <a:gd name="T87" fmla="*/ 2147483647 h 644"/>
                <a:gd name="T88" fmla="*/ 2147483647 w 616"/>
                <a:gd name="T89" fmla="*/ 2147483647 h 644"/>
                <a:gd name="T90" fmla="*/ 2147483647 w 616"/>
                <a:gd name="T91" fmla="*/ 2147483647 h 644"/>
                <a:gd name="T92" fmla="*/ 2147483647 w 616"/>
                <a:gd name="T93" fmla="*/ 2147483647 h 644"/>
                <a:gd name="T94" fmla="*/ 2147483647 w 616"/>
                <a:gd name="T95" fmla="*/ 2147483647 h 644"/>
                <a:gd name="T96" fmla="*/ 2147483647 w 616"/>
                <a:gd name="T97" fmla="*/ 2147483647 h 644"/>
                <a:gd name="T98" fmla="*/ 2147483647 w 616"/>
                <a:gd name="T99" fmla="*/ 2147483647 h 644"/>
                <a:gd name="T100" fmla="*/ 2147483647 w 616"/>
                <a:gd name="T101" fmla="*/ 2147483647 h 644"/>
                <a:gd name="T102" fmla="*/ 2147483647 w 616"/>
                <a:gd name="T103" fmla="*/ 2147483647 h 644"/>
                <a:gd name="T104" fmla="*/ 2147483647 w 616"/>
                <a:gd name="T105" fmla="*/ 2147483647 h 644"/>
                <a:gd name="T106" fmla="*/ 2147483647 w 616"/>
                <a:gd name="T107" fmla="*/ 2147483647 h 644"/>
                <a:gd name="T108" fmla="*/ 2147483647 w 616"/>
                <a:gd name="T109" fmla="*/ 2147483647 h 644"/>
                <a:gd name="T110" fmla="*/ 2147483647 w 616"/>
                <a:gd name="T111" fmla="*/ 2147483647 h 644"/>
                <a:gd name="T112" fmla="*/ 2147483647 w 616"/>
                <a:gd name="T113" fmla="*/ 2147483647 h 644"/>
                <a:gd name="T114" fmla="*/ 2147483647 w 616"/>
                <a:gd name="T115" fmla="*/ 2147483647 h 644"/>
                <a:gd name="T116" fmla="*/ 2147483647 w 616"/>
                <a:gd name="T117" fmla="*/ 2147483647 h 644"/>
                <a:gd name="T118" fmla="*/ 2147483647 w 616"/>
                <a:gd name="T119" fmla="*/ 2147483647 h 644"/>
                <a:gd name="T120" fmla="*/ 2147483647 w 616"/>
                <a:gd name="T121" fmla="*/ 2147483647 h 644"/>
                <a:gd name="T122" fmla="*/ 2147483647 w 616"/>
                <a:gd name="T123" fmla="*/ 2147483647 h 64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16"/>
                <a:gd name="T187" fmla="*/ 0 h 644"/>
                <a:gd name="T188" fmla="*/ 616 w 616"/>
                <a:gd name="T189" fmla="*/ 644 h 64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16" h="644">
                  <a:moveTo>
                    <a:pt x="4" y="404"/>
                  </a:moveTo>
                  <a:lnTo>
                    <a:pt x="5" y="403"/>
                  </a:lnTo>
                  <a:lnTo>
                    <a:pt x="7" y="401"/>
                  </a:lnTo>
                  <a:lnTo>
                    <a:pt x="9" y="398"/>
                  </a:lnTo>
                  <a:lnTo>
                    <a:pt x="11" y="394"/>
                  </a:lnTo>
                  <a:lnTo>
                    <a:pt x="13" y="391"/>
                  </a:lnTo>
                  <a:lnTo>
                    <a:pt x="14" y="387"/>
                  </a:lnTo>
                  <a:lnTo>
                    <a:pt x="15" y="384"/>
                  </a:lnTo>
                  <a:lnTo>
                    <a:pt x="16" y="383"/>
                  </a:lnTo>
                  <a:lnTo>
                    <a:pt x="17" y="381"/>
                  </a:lnTo>
                  <a:lnTo>
                    <a:pt x="19" y="378"/>
                  </a:lnTo>
                  <a:lnTo>
                    <a:pt x="21" y="373"/>
                  </a:lnTo>
                  <a:lnTo>
                    <a:pt x="23" y="367"/>
                  </a:lnTo>
                  <a:lnTo>
                    <a:pt x="26" y="362"/>
                  </a:lnTo>
                  <a:lnTo>
                    <a:pt x="27" y="357"/>
                  </a:lnTo>
                  <a:lnTo>
                    <a:pt x="29" y="354"/>
                  </a:lnTo>
                  <a:lnTo>
                    <a:pt x="30" y="354"/>
                  </a:lnTo>
                  <a:lnTo>
                    <a:pt x="34" y="357"/>
                  </a:lnTo>
                  <a:lnTo>
                    <a:pt x="35" y="362"/>
                  </a:lnTo>
                  <a:lnTo>
                    <a:pt x="37" y="368"/>
                  </a:lnTo>
                  <a:lnTo>
                    <a:pt x="43" y="370"/>
                  </a:lnTo>
                  <a:lnTo>
                    <a:pt x="64" y="372"/>
                  </a:lnTo>
                  <a:lnTo>
                    <a:pt x="70" y="367"/>
                  </a:lnTo>
                  <a:lnTo>
                    <a:pt x="68" y="369"/>
                  </a:lnTo>
                  <a:lnTo>
                    <a:pt x="69" y="369"/>
                  </a:lnTo>
                  <a:lnTo>
                    <a:pt x="72" y="368"/>
                  </a:lnTo>
                  <a:lnTo>
                    <a:pt x="76" y="367"/>
                  </a:lnTo>
                  <a:lnTo>
                    <a:pt x="76" y="365"/>
                  </a:lnTo>
                  <a:lnTo>
                    <a:pt x="78" y="363"/>
                  </a:lnTo>
                  <a:lnTo>
                    <a:pt x="79" y="361"/>
                  </a:lnTo>
                  <a:lnTo>
                    <a:pt x="82" y="361"/>
                  </a:lnTo>
                  <a:lnTo>
                    <a:pt x="85" y="358"/>
                  </a:lnTo>
                  <a:lnTo>
                    <a:pt x="87" y="355"/>
                  </a:lnTo>
                  <a:lnTo>
                    <a:pt x="88" y="353"/>
                  </a:lnTo>
                  <a:lnTo>
                    <a:pt x="89" y="350"/>
                  </a:lnTo>
                  <a:lnTo>
                    <a:pt x="90" y="349"/>
                  </a:lnTo>
                  <a:lnTo>
                    <a:pt x="90" y="346"/>
                  </a:lnTo>
                  <a:lnTo>
                    <a:pt x="89" y="349"/>
                  </a:lnTo>
                  <a:lnTo>
                    <a:pt x="90" y="350"/>
                  </a:lnTo>
                  <a:lnTo>
                    <a:pt x="93" y="349"/>
                  </a:lnTo>
                  <a:lnTo>
                    <a:pt x="97" y="346"/>
                  </a:lnTo>
                  <a:lnTo>
                    <a:pt x="97" y="343"/>
                  </a:lnTo>
                  <a:lnTo>
                    <a:pt x="98" y="343"/>
                  </a:lnTo>
                  <a:lnTo>
                    <a:pt x="99" y="343"/>
                  </a:lnTo>
                  <a:lnTo>
                    <a:pt x="99" y="340"/>
                  </a:lnTo>
                  <a:lnTo>
                    <a:pt x="105" y="340"/>
                  </a:lnTo>
                  <a:lnTo>
                    <a:pt x="105" y="337"/>
                  </a:lnTo>
                  <a:lnTo>
                    <a:pt x="105" y="338"/>
                  </a:lnTo>
                  <a:lnTo>
                    <a:pt x="108" y="338"/>
                  </a:lnTo>
                  <a:lnTo>
                    <a:pt x="111" y="337"/>
                  </a:lnTo>
                  <a:lnTo>
                    <a:pt x="111" y="335"/>
                  </a:lnTo>
                  <a:lnTo>
                    <a:pt x="111" y="336"/>
                  </a:lnTo>
                  <a:lnTo>
                    <a:pt x="112" y="335"/>
                  </a:lnTo>
                  <a:lnTo>
                    <a:pt x="113" y="335"/>
                  </a:lnTo>
                  <a:lnTo>
                    <a:pt x="117" y="335"/>
                  </a:lnTo>
                  <a:lnTo>
                    <a:pt x="117" y="331"/>
                  </a:lnTo>
                  <a:lnTo>
                    <a:pt x="118" y="331"/>
                  </a:lnTo>
                  <a:lnTo>
                    <a:pt x="120" y="330"/>
                  </a:lnTo>
                  <a:lnTo>
                    <a:pt x="123" y="330"/>
                  </a:lnTo>
                  <a:lnTo>
                    <a:pt x="125" y="328"/>
                  </a:lnTo>
                  <a:lnTo>
                    <a:pt x="128" y="327"/>
                  </a:lnTo>
                  <a:lnTo>
                    <a:pt x="131" y="327"/>
                  </a:lnTo>
                  <a:lnTo>
                    <a:pt x="133" y="326"/>
                  </a:lnTo>
                  <a:lnTo>
                    <a:pt x="134" y="326"/>
                  </a:lnTo>
                  <a:lnTo>
                    <a:pt x="135" y="323"/>
                  </a:lnTo>
                  <a:lnTo>
                    <a:pt x="136" y="323"/>
                  </a:lnTo>
                  <a:lnTo>
                    <a:pt x="136" y="322"/>
                  </a:lnTo>
                  <a:lnTo>
                    <a:pt x="137" y="320"/>
                  </a:lnTo>
                  <a:lnTo>
                    <a:pt x="140" y="319"/>
                  </a:lnTo>
                  <a:lnTo>
                    <a:pt x="142" y="318"/>
                  </a:lnTo>
                  <a:lnTo>
                    <a:pt x="143" y="318"/>
                  </a:lnTo>
                  <a:lnTo>
                    <a:pt x="146" y="317"/>
                  </a:lnTo>
                  <a:lnTo>
                    <a:pt x="149" y="304"/>
                  </a:lnTo>
                  <a:lnTo>
                    <a:pt x="153" y="304"/>
                  </a:lnTo>
                  <a:lnTo>
                    <a:pt x="157" y="327"/>
                  </a:lnTo>
                  <a:lnTo>
                    <a:pt x="157" y="335"/>
                  </a:lnTo>
                  <a:lnTo>
                    <a:pt x="154" y="335"/>
                  </a:lnTo>
                  <a:lnTo>
                    <a:pt x="157" y="335"/>
                  </a:lnTo>
                  <a:lnTo>
                    <a:pt x="162" y="334"/>
                  </a:lnTo>
                  <a:lnTo>
                    <a:pt x="177" y="346"/>
                  </a:lnTo>
                  <a:lnTo>
                    <a:pt x="180" y="358"/>
                  </a:lnTo>
                  <a:lnTo>
                    <a:pt x="186" y="358"/>
                  </a:lnTo>
                  <a:lnTo>
                    <a:pt x="191" y="357"/>
                  </a:lnTo>
                  <a:lnTo>
                    <a:pt x="218" y="340"/>
                  </a:lnTo>
                  <a:lnTo>
                    <a:pt x="222" y="337"/>
                  </a:lnTo>
                  <a:lnTo>
                    <a:pt x="224" y="337"/>
                  </a:lnTo>
                  <a:lnTo>
                    <a:pt x="224" y="335"/>
                  </a:lnTo>
                  <a:lnTo>
                    <a:pt x="227" y="335"/>
                  </a:lnTo>
                  <a:lnTo>
                    <a:pt x="227" y="331"/>
                  </a:lnTo>
                  <a:lnTo>
                    <a:pt x="230" y="331"/>
                  </a:lnTo>
                  <a:lnTo>
                    <a:pt x="233" y="328"/>
                  </a:lnTo>
                  <a:lnTo>
                    <a:pt x="233" y="323"/>
                  </a:lnTo>
                  <a:lnTo>
                    <a:pt x="236" y="323"/>
                  </a:lnTo>
                  <a:lnTo>
                    <a:pt x="235" y="323"/>
                  </a:lnTo>
                  <a:lnTo>
                    <a:pt x="235" y="322"/>
                  </a:lnTo>
                  <a:lnTo>
                    <a:pt x="236" y="320"/>
                  </a:lnTo>
                  <a:lnTo>
                    <a:pt x="236" y="317"/>
                  </a:lnTo>
                  <a:lnTo>
                    <a:pt x="239" y="317"/>
                  </a:lnTo>
                  <a:lnTo>
                    <a:pt x="239" y="285"/>
                  </a:lnTo>
                  <a:lnTo>
                    <a:pt x="236" y="285"/>
                  </a:lnTo>
                  <a:lnTo>
                    <a:pt x="233" y="276"/>
                  </a:lnTo>
                  <a:lnTo>
                    <a:pt x="233" y="273"/>
                  </a:lnTo>
                  <a:lnTo>
                    <a:pt x="236" y="270"/>
                  </a:lnTo>
                  <a:lnTo>
                    <a:pt x="239" y="268"/>
                  </a:lnTo>
                  <a:lnTo>
                    <a:pt x="236" y="270"/>
                  </a:lnTo>
                  <a:lnTo>
                    <a:pt x="247" y="258"/>
                  </a:lnTo>
                  <a:lnTo>
                    <a:pt x="256" y="253"/>
                  </a:lnTo>
                  <a:lnTo>
                    <a:pt x="267" y="253"/>
                  </a:lnTo>
                  <a:lnTo>
                    <a:pt x="267" y="256"/>
                  </a:lnTo>
                  <a:lnTo>
                    <a:pt x="267" y="253"/>
                  </a:lnTo>
                  <a:lnTo>
                    <a:pt x="270" y="253"/>
                  </a:lnTo>
                  <a:lnTo>
                    <a:pt x="273" y="250"/>
                  </a:lnTo>
                  <a:lnTo>
                    <a:pt x="273" y="247"/>
                  </a:lnTo>
                  <a:lnTo>
                    <a:pt x="273" y="244"/>
                  </a:lnTo>
                  <a:lnTo>
                    <a:pt x="272" y="240"/>
                  </a:lnTo>
                  <a:lnTo>
                    <a:pt x="271" y="237"/>
                  </a:lnTo>
                  <a:lnTo>
                    <a:pt x="271" y="234"/>
                  </a:lnTo>
                  <a:lnTo>
                    <a:pt x="270" y="232"/>
                  </a:lnTo>
                  <a:lnTo>
                    <a:pt x="270" y="229"/>
                  </a:lnTo>
                  <a:lnTo>
                    <a:pt x="270" y="227"/>
                  </a:lnTo>
                  <a:lnTo>
                    <a:pt x="267" y="224"/>
                  </a:lnTo>
                  <a:lnTo>
                    <a:pt x="264" y="221"/>
                  </a:lnTo>
                  <a:lnTo>
                    <a:pt x="262" y="221"/>
                  </a:lnTo>
                  <a:lnTo>
                    <a:pt x="260" y="220"/>
                  </a:lnTo>
                  <a:lnTo>
                    <a:pt x="258" y="219"/>
                  </a:lnTo>
                  <a:lnTo>
                    <a:pt x="256" y="218"/>
                  </a:lnTo>
                  <a:lnTo>
                    <a:pt x="254" y="217"/>
                  </a:lnTo>
                  <a:lnTo>
                    <a:pt x="252" y="216"/>
                  </a:lnTo>
                  <a:lnTo>
                    <a:pt x="250" y="215"/>
                  </a:lnTo>
                  <a:lnTo>
                    <a:pt x="248" y="215"/>
                  </a:lnTo>
                  <a:lnTo>
                    <a:pt x="248" y="206"/>
                  </a:lnTo>
                  <a:lnTo>
                    <a:pt x="245" y="206"/>
                  </a:lnTo>
                  <a:lnTo>
                    <a:pt x="248" y="215"/>
                  </a:lnTo>
                  <a:lnTo>
                    <a:pt x="251" y="143"/>
                  </a:lnTo>
                  <a:lnTo>
                    <a:pt x="248" y="168"/>
                  </a:lnTo>
                  <a:lnTo>
                    <a:pt x="248" y="157"/>
                  </a:lnTo>
                  <a:lnTo>
                    <a:pt x="251" y="157"/>
                  </a:lnTo>
                  <a:lnTo>
                    <a:pt x="251" y="143"/>
                  </a:lnTo>
                  <a:lnTo>
                    <a:pt x="248" y="140"/>
                  </a:lnTo>
                  <a:lnTo>
                    <a:pt x="245" y="137"/>
                  </a:lnTo>
                  <a:lnTo>
                    <a:pt x="246" y="138"/>
                  </a:lnTo>
                  <a:lnTo>
                    <a:pt x="245" y="138"/>
                  </a:lnTo>
                  <a:lnTo>
                    <a:pt x="242" y="138"/>
                  </a:lnTo>
                  <a:lnTo>
                    <a:pt x="239" y="137"/>
                  </a:lnTo>
                  <a:lnTo>
                    <a:pt x="236" y="134"/>
                  </a:lnTo>
                  <a:lnTo>
                    <a:pt x="236" y="128"/>
                  </a:lnTo>
                  <a:lnTo>
                    <a:pt x="233" y="128"/>
                  </a:lnTo>
                  <a:lnTo>
                    <a:pt x="232" y="123"/>
                  </a:lnTo>
                  <a:lnTo>
                    <a:pt x="230" y="117"/>
                  </a:lnTo>
                  <a:lnTo>
                    <a:pt x="230" y="109"/>
                  </a:lnTo>
                  <a:lnTo>
                    <a:pt x="231" y="100"/>
                  </a:lnTo>
                  <a:lnTo>
                    <a:pt x="232" y="91"/>
                  </a:lnTo>
                  <a:lnTo>
                    <a:pt x="232" y="82"/>
                  </a:lnTo>
                  <a:lnTo>
                    <a:pt x="233" y="75"/>
                  </a:lnTo>
                  <a:lnTo>
                    <a:pt x="233" y="69"/>
                  </a:lnTo>
                  <a:lnTo>
                    <a:pt x="232" y="84"/>
                  </a:lnTo>
                  <a:lnTo>
                    <a:pt x="231" y="92"/>
                  </a:lnTo>
                  <a:lnTo>
                    <a:pt x="231" y="94"/>
                  </a:lnTo>
                  <a:lnTo>
                    <a:pt x="232" y="92"/>
                  </a:lnTo>
                  <a:lnTo>
                    <a:pt x="233" y="87"/>
                  </a:lnTo>
                  <a:lnTo>
                    <a:pt x="235" y="81"/>
                  </a:lnTo>
                  <a:lnTo>
                    <a:pt x="237" y="75"/>
                  </a:lnTo>
                  <a:lnTo>
                    <a:pt x="239" y="69"/>
                  </a:lnTo>
                  <a:lnTo>
                    <a:pt x="240" y="67"/>
                  </a:lnTo>
                  <a:lnTo>
                    <a:pt x="240" y="66"/>
                  </a:lnTo>
                  <a:lnTo>
                    <a:pt x="241" y="66"/>
                  </a:lnTo>
                  <a:lnTo>
                    <a:pt x="241" y="63"/>
                  </a:lnTo>
                  <a:lnTo>
                    <a:pt x="240" y="64"/>
                  </a:lnTo>
                  <a:lnTo>
                    <a:pt x="241" y="66"/>
                  </a:lnTo>
                  <a:lnTo>
                    <a:pt x="244" y="66"/>
                  </a:lnTo>
                  <a:lnTo>
                    <a:pt x="248" y="63"/>
                  </a:lnTo>
                  <a:lnTo>
                    <a:pt x="248" y="61"/>
                  </a:lnTo>
                  <a:lnTo>
                    <a:pt x="249" y="60"/>
                  </a:lnTo>
                  <a:lnTo>
                    <a:pt x="250" y="60"/>
                  </a:lnTo>
                  <a:lnTo>
                    <a:pt x="251" y="58"/>
                  </a:lnTo>
                  <a:lnTo>
                    <a:pt x="253" y="57"/>
                  </a:lnTo>
                  <a:lnTo>
                    <a:pt x="255" y="56"/>
                  </a:lnTo>
                  <a:lnTo>
                    <a:pt x="256" y="55"/>
                  </a:lnTo>
                  <a:lnTo>
                    <a:pt x="258" y="55"/>
                  </a:lnTo>
                  <a:lnTo>
                    <a:pt x="261" y="53"/>
                  </a:lnTo>
                  <a:lnTo>
                    <a:pt x="242" y="45"/>
                  </a:lnTo>
                  <a:lnTo>
                    <a:pt x="242" y="46"/>
                  </a:lnTo>
                  <a:lnTo>
                    <a:pt x="243" y="45"/>
                  </a:lnTo>
                  <a:lnTo>
                    <a:pt x="245" y="42"/>
                  </a:lnTo>
                  <a:lnTo>
                    <a:pt x="249" y="38"/>
                  </a:lnTo>
                  <a:lnTo>
                    <a:pt x="253" y="33"/>
                  </a:lnTo>
                  <a:lnTo>
                    <a:pt x="256" y="27"/>
                  </a:lnTo>
                  <a:lnTo>
                    <a:pt x="259" y="22"/>
                  </a:lnTo>
                  <a:lnTo>
                    <a:pt x="262" y="16"/>
                  </a:lnTo>
                  <a:lnTo>
                    <a:pt x="267" y="13"/>
                  </a:lnTo>
                  <a:lnTo>
                    <a:pt x="268" y="8"/>
                  </a:lnTo>
                  <a:lnTo>
                    <a:pt x="271" y="4"/>
                  </a:lnTo>
                  <a:lnTo>
                    <a:pt x="274" y="2"/>
                  </a:lnTo>
                  <a:lnTo>
                    <a:pt x="276" y="0"/>
                  </a:lnTo>
                  <a:lnTo>
                    <a:pt x="278" y="0"/>
                  </a:lnTo>
                  <a:lnTo>
                    <a:pt x="281" y="0"/>
                  </a:lnTo>
                  <a:lnTo>
                    <a:pt x="284" y="1"/>
                  </a:lnTo>
                  <a:lnTo>
                    <a:pt x="286" y="1"/>
                  </a:lnTo>
                  <a:lnTo>
                    <a:pt x="288" y="2"/>
                  </a:lnTo>
                  <a:lnTo>
                    <a:pt x="290" y="2"/>
                  </a:lnTo>
                  <a:lnTo>
                    <a:pt x="292" y="3"/>
                  </a:lnTo>
                  <a:lnTo>
                    <a:pt x="293" y="3"/>
                  </a:lnTo>
                  <a:lnTo>
                    <a:pt x="297" y="6"/>
                  </a:lnTo>
                  <a:lnTo>
                    <a:pt x="300" y="3"/>
                  </a:lnTo>
                  <a:lnTo>
                    <a:pt x="300" y="25"/>
                  </a:lnTo>
                  <a:lnTo>
                    <a:pt x="300" y="41"/>
                  </a:lnTo>
                  <a:lnTo>
                    <a:pt x="298" y="41"/>
                  </a:lnTo>
                  <a:lnTo>
                    <a:pt x="300" y="41"/>
                  </a:lnTo>
                  <a:lnTo>
                    <a:pt x="301" y="41"/>
                  </a:lnTo>
                  <a:lnTo>
                    <a:pt x="300" y="41"/>
                  </a:lnTo>
                  <a:lnTo>
                    <a:pt x="302" y="44"/>
                  </a:lnTo>
                  <a:lnTo>
                    <a:pt x="308" y="60"/>
                  </a:lnTo>
                  <a:lnTo>
                    <a:pt x="307" y="52"/>
                  </a:lnTo>
                  <a:lnTo>
                    <a:pt x="307" y="54"/>
                  </a:lnTo>
                  <a:lnTo>
                    <a:pt x="309" y="56"/>
                  </a:lnTo>
                  <a:lnTo>
                    <a:pt x="311" y="58"/>
                  </a:lnTo>
                  <a:lnTo>
                    <a:pt x="311" y="60"/>
                  </a:lnTo>
                  <a:lnTo>
                    <a:pt x="314" y="84"/>
                  </a:lnTo>
                  <a:lnTo>
                    <a:pt x="317" y="84"/>
                  </a:lnTo>
                  <a:lnTo>
                    <a:pt x="319" y="86"/>
                  </a:lnTo>
                  <a:lnTo>
                    <a:pt x="319" y="90"/>
                  </a:lnTo>
                  <a:lnTo>
                    <a:pt x="317" y="94"/>
                  </a:lnTo>
                  <a:lnTo>
                    <a:pt x="320" y="96"/>
                  </a:lnTo>
                  <a:lnTo>
                    <a:pt x="320" y="97"/>
                  </a:lnTo>
                  <a:lnTo>
                    <a:pt x="320" y="96"/>
                  </a:lnTo>
                  <a:lnTo>
                    <a:pt x="320" y="95"/>
                  </a:lnTo>
                  <a:lnTo>
                    <a:pt x="320" y="96"/>
                  </a:lnTo>
                  <a:lnTo>
                    <a:pt x="329" y="93"/>
                  </a:lnTo>
                  <a:lnTo>
                    <a:pt x="331" y="87"/>
                  </a:lnTo>
                  <a:lnTo>
                    <a:pt x="331" y="81"/>
                  </a:lnTo>
                  <a:lnTo>
                    <a:pt x="332" y="81"/>
                  </a:lnTo>
                  <a:lnTo>
                    <a:pt x="335" y="82"/>
                  </a:lnTo>
                  <a:lnTo>
                    <a:pt x="338" y="85"/>
                  </a:lnTo>
                  <a:lnTo>
                    <a:pt x="341" y="87"/>
                  </a:lnTo>
                  <a:lnTo>
                    <a:pt x="343" y="86"/>
                  </a:lnTo>
                  <a:lnTo>
                    <a:pt x="343" y="85"/>
                  </a:lnTo>
                  <a:lnTo>
                    <a:pt x="344" y="85"/>
                  </a:lnTo>
                  <a:lnTo>
                    <a:pt x="346" y="84"/>
                  </a:lnTo>
                  <a:lnTo>
                    <a:pt x="346" y="85"/>
                  </a:lnTo>
                  <a:lnTo>
                    <a:pt x="344" y="85"/>
                  </a:lnTo>
                  <a:lnTo>
                    <a:pt x="344" y="82"/>
                  </a:lnTo>
                  <a:lnTo>
                    <a:pt x="346" y="78"/>
                  </a:lnTo>
                  <a:lnTo>
                    <a:pt x="349" y="75"/>
                  </a:lnTo>
                  <a:lnTo>
                    <a:pt x="352" y="75"/>
                  </a:lnTo>
                  <a:lnTo>
                    <a:pt x="352" y="72"/>
                  </a:lnTo>
                  <a:lnTo>
                    <a:pt x="355" y="72"/>
                  </a:lnTo>
                  <a:lnTo>
                    <a:pt x="355" y="69"/>
                  </a:lnTo>
                  <a:lnTo>
                    <a:pt x="358" y="66"/>
                  </a:lnTo>
                  <a:lnTo>
                    <a:pt x="365" y="59"/>
                  </a:lnTo>
                  <a:lnTo>
                    <a:pt x="375" y="58"/>
                  </a:lnTo>
                  <a:lnTo>
                    <a:pt x="380" y="60"/>
                  </a:lnTo>
                  <a:lnTo>
                    <a:pt x="386" y="75"/>
                  </a:lnTo>
                  <a:lnTo>
                    <a:pt x="387" y="89"/>
                  </a:lnTo>
                  <a:lnTo>
                    <a:pt x="390" y="105"/>
                  </a:lnTo>
                  <a:lnTo>
                    <a:pt x="387" y="106"/>
                  </a:lnTo>
                  <a:lnTo>
                    <a:pt x="387" y="109"/>
                  </a:lnTo>
                  <a:lnTo>
                    <a:pt x="386" y="112"/>
                  </a:lnTo>
                  <a:lnTo>
                    <a:pt x="383" y="113"/>
                  </a:lnTo>
                  <a:lnTo>
                    <a:pt x="375" y="116"/>
                  </a:lnTo>
                  <a:lnTo>
                    <a:pt x="378" y="116"/>
                  </a:lnTo>
                  <a:lnTo>
                    <a:pt x="372" y="125"/>
                  </a:lnTo>
                  <a:lnTo>
                    <a:pt x="369" y="128"/>
                  </a:lnTo>
                  <a:lnTo>
                    <a:pt x="365" y="131"/>
                  </a:lnTo>
                  <a:lnTo>
                    <a:pt x="365" y="137"/>
                  </a:lnTo>
                  <a:lnTo>
                    <a:pt x="358" y="143"/>
                  </a:lnTo>
                  <a:lnTo>
                    <a:pt x="357" y="143"/>
                  </a:lnTo>
                  <a:lnTo>
                    <a:pt x="357" y="144"/>
                  </a:lnTo>
                  <a:lnTo>
                    <a:pt x="356" y="145"/>
                  </a:lnTo>
                  <a:lnTo>
                    <a:pt x="355" y="146"/>
                  </a:lnTo>
                  <a:lnTo>
                    <a:pt x="353" y="153"/>
                  </a:lnTo>
                  <a:lnTo>
                    <a:pt x="352" y="157"/>
                  </a:lnTo>
                  <a:lnTo>
                    <a:pt x="352" y="159"/>
                  </a:lnTo>
                  <a:lnTo>
                    <a:pt x="352" y="160"/>
                  </a:lnTo>
                  <a:lnTo>
                    <a:pt x="351" y="159"/>
                  </a:lnTo>
                  <a:lnTo>
                    <a:pt x="351" y="158"/>
                  </a:lnTo>
                  <a:lnTo>
                    <a:pt x="351" y="157"/>
                  </a:lnTo>
                  <a:lnTo>
                    <a:pt x="349" y="157"/>
                  </a:lnTo>
                  <a:lnTo>
                    <a:pt x="349" y="167"/>
                  </a:lnTo>
                  <a:lnTo>
                    <a:pt x="346" y="174"/>
                  </a:lnTo>
                  <a:lnTo>
                    <a:pt x="342" y="180"/>
                  </a:lnTo>
                  <a:lnTo>
                    <a:pt x="336" y="183"/>
                  </a:lnTo>
                  <a:lnTo>
                    <a:pt x="332" y="186"/>
                  </a:lnTo>
                  <a:lnTo>
                    <a:pt x="328" y="187"/>
                  </a:lnTo>
                  <a:lnTo>
                    <a:pt x="326" y="188"/>
                  </a:lnTo>
                  <a:lnTo>
                    <a:pt x="323" y="191"/>
                  </a:lnTo>
                  <a:lnTo>
                    <a:pt x="320" y="191"/>
                  </a:lnTo>
                  <a:lnTo>
                    <a:pt x="311" y="198"/>
                  </a:lnTo>
                  <a:lnTo>
                    <a:pt x="308" y="198"/>
                  </a:lnTo>
                  <a:lnTo>
                    <a:pt x="309" y="198"/>
                  </a:lnTo>
                  <a:lnTo>
                    <a:pt x="309" y="200"/>
                  </a:lnTo>
                  <a:lnTo>
                    <a:pt x="308" y="203"/>
                  </a:lnTo>
                  <a:lnTo>
                    <a:pt x="305" y="203"/>
                  </a:lnTo>
                  <a:lnTo>
                    <a:pt x="305" y="212"/>
                  </a:lnTo>
                  <a:lnTo>
                    <a:pt x="304" y="212"/>
                  </a:lnTo>
                  <a:lnTo>
                    <a:pt x="303" y="212"/>
                  </a:lnTo>
                  <a:lnTo>
                    <a:pt x="302" y="212"/>
                  </a:lnTo>
                  <a:lnTo>
                    <a:pt x="302" y="221"/>
                  </a:lnTo>
                  <a:lnTo>
                    <a:pt x="300" y="221"/>
                  </a:lnTo>
                  <a:lnTo>
                    <a:pt x="300" y="227"/>
                  </a:lnTo>
                  <a:lnTo>
                    <a:pt x="297" y="227"/>
                  </a:lnTo>
                  <a:lnTo>
                    <a:pt x="297" y="228"/>
                  </a:lnTo>
                  <a:lnTo>
                    <a:pt x="297" y="229"/>
                  </a:lnTo>
                  <a:lnTo>
                    <a:pt x="297" y="232"/>
                  </a:lnTo>
                  <a:lnTo>
                    <a:pt x="298" y="235"/>
                  </a:lnTo>
                  <a:lnTo>
                    <a:pt x="299" y="239"/>
                  </a:lnTo>
                  <a:lnTo>
                    <a:pt x="301" y="244"/>
                  </a:lnTo>
                  <a:lnTo>
                    <a:pt x="304" y="248"/>
                  </a:lnTo>
                  <a:lnTo>
                    <a:pt x="308" y="253"/>
                  </a:lnTo>
                  <a:lnTo>
                    <a:pt x="311" y="265"/>
                  </a:lnTo>
                  <a:lnTo>
                    <a:pt x="310" y="269"/>
                  </a:lnTo>
                  <a:lnTo>
                    <a:pt x="313" y="271"/>
                  </a:lnTo>
                  <a:lnTo>
                    <a:pt x="321" y="271"/>
                  </a:lnTo>
                  <a:lnTo>
                    <a:pt x="331" y="269"/>
                  </a:lnTo>
                  <a:lnTo>
                    <a:pt x="343" y="267"/>
                  </a:lnTo>
                  <a:lnTo>
                    <a:pt x="355" y="265"/>
                  </a:lnTo>
                  <a:lnTo>
                    <a:pt x="365" y="263"/>
                  </a:lnTo>
                  <a:lnTo>
                    <a:pt x="375" y="262"/>
                  </a:lnTo>
                  <a:lnTo>
                    <a:pt x="401" y="250"/>
                  </a:lnTo>
                  <a:lnTo>
                    <a:pt x="402" y="249"/>
                  </a:lnTo>
                  <a:lnTo>
                    <a:pt x="403" y="249"/>
                  </a:lnTo>
                  <a:lnTo>
                    <a:pt x="406" y="247"/>
                  </a:lnTo>
                  <a:lnTo>
                    <a:pt x="409" y="245"/>
                  </a:lnTo>
                  <a:lnTo>
                    <a:pt x="412" y="244"/>
                  </a:lnTo>
                  <a:lnTo>
                    <a:pt x="414" y="243"/>
                  </a:lnTo>
                  <a:lnTo>
                    <a:pt x="417" y="242"/>
                  </a:lnTo>
                  <a:lnTo>
                    <a:pt x="418" y="241"/>
                  </a:lnTo>
                  <a:lnTo>
                    <a:pt x="424" y="236"/>
                  </a:lnTo>
                  <a:lnTo>
                    <a:pt x="431" y="230"/>
                  </a:lnTo>
                  <a:lnTo>
                    <a:pt x="428" y="226"/>
                  </a:lnTo>
                  <a:lnTo>
                    <a:pt x="432" y="227"/>
                  </a:lnTo>
                  <a:lnTo>
                    <a:pt x="436" y="230"/>
                  </a:lnTo>
                  <a:lnTo>
                    <a:pt x="439" y="230"/>
                  </a:lnTo>
                  <a:lnTo>
                    <a:pt x="433" y="227"/>
                  </a:lnTo>
                  <a:lnTo>
                    <a:pt x="432" y="227"/>
                  </a:lnTo>
                  <a:lnTo>
                    <a:pt x="433" y="226"/>
                  </a:lnTo>
                  <a:lnTo>
                    <a:pt x="436" y="226"/>
                  </a:lnTo>
                  <a:lnTo>
                    <a:pt x="442" y="224"/>
                  </a:lnTo>
                  <a:lnTo>
                    <a:pt x="445" y="224"/>
                  </a:lnTo>
                  <a:lnTo>
                    <a:pt x="444" y="224"/>
                  </a:lnTo>
                  <a:lnTo>
                    <a:pt x="444" y="221"/>
                  </a:lnTo>
                  <a:lnTo>
                    <a:pt x="445" y="218"/>
                  </a:lnTo>
                  <a:lnTo>
                    <a:pt x="448" y="218"/>
                  </a:lnTo>
                  <a:lnTo>
                    <a:pt x="454" y="206"/>
                  </a:lnTo>
                  <a:lnTo>
                    <a:pt x="462" y="206"/>
                  </a:lnTo>
                  <a:lnTo>
                    <a:pt x="462" y="204"/>
                  </a:lnTo>
                  <a:lnTo>
                    <a:pt x="463" y="203"/>
                  </a:lnTo>
                  <a:lnTo>
                    <a:pt x="464" y="203"/>
                  </a:lnTo>
                  <a:lnTo>
                    <a:pt x="465" y="200"/>
                  </a:lnTo>
                  <a:lnTo>
                    <a:pt x="470" y="200"/>
                  </a:lnTo>
                  <a:lnTo>
                    <a:pt x="470" y="198"/>
                  </a:lnTo>
                  <a:lnTo>
                    <a:pt x="473" y="197"/>
                  </a:lnTo>
                  <a:lnTo>
                    <a:pt x="477" y="196"/>
                  </a:lnTo>
                  <a:lnTo>
                    <a:pt x="482" y="196"/>
                  </a:lnTo>
                  <a:lnTo>
                    <a:pt x="488" y="196"/>
                  </a:lnTo>
                  <a:lnTo>
                    <a:pt x="493" y="196"/>
                  </a:lnTo>
                  <a:lnTo>
                    <a:pt x="498" y="196"/>
                  </a:lnTo>
                  <a:lnTo>
                    <a:pt x="503" y="195"/>
                  </a:lnTo>
                  <a:lnTo>
                    <a:pt x="506" y="195"/>
                  </a:lnTo>
                  <a:lnTo>
                    <a:pt x="506" y="191"/>
                  </a:lnTo>
                  <a:lnTo>
                    <a:pt x="514" y="191"/>
                  </a:lnTo>
                  <a:lnTo>
                    <a:pt x="514" y="188"/>
                  </a:lnTo>
                  <a:lnTo>
                    <a:pt x="520" y="188"/>
                  </a:lnTo>
                  <a:lnTo>
                    <a:pt x="521" y="186"/>
                  </a:lnTo>
                  <a:lnTo>
                    <a:pt x="522" y="186"/>
                  </a:lnTo>
                  <a:lnTo>
                    <a:pt x="522" y="185"/>
                  </a:lnTo>
                  <a:lnTo>
                    <a:pt x="523" y="183"/>
                  </a:lnTo>
                  <a:lnTo>
                    <a:pt x="531" y="183"/>
                  </a:lnTo>
                  <a:lnTo>
                    <a:pt x="531" y="180"/>
                  </a:lnTo>
                  <a:lnTo>
                    <a:pt x="531" y="181"/>
                  </a:lnTo>
                  <a:lnTo>
                    <a:pt x="532" y="181"/>
                  </a:lnTo>
                  <a:lnTo>
                    <a:pt x="534" y="180"/>
                  </a:lnTo>
                  <a:lnTo>
                    <a:pt x="538" y="180"/>
                  </a:lnTo>
                  <a:lnTo>
                    <a:pt x="538" y="177"/>
                  </a:lnTo>
                  <a:lnTo>
                    <a:pt x="544" y="177"/>
                  </a:lnTo>
                  <a:lnTo>
                    <a:pt x="546" y="174"/>
                  </a:lnTo>
                  <a:lnTo>
                    <a:pt x="546" y="171"/>
                  </a:lnTo>
                  <a:lnTo>
                    <a:pt x="549" y="168"/>
                  </a:lnTo>
                  <a:lnTo>
                    <a:pt x="548" y="169"/>
                  </a:lnTo>
                  <a:lnTo>
                    <a:pt x="549" y="169"/>
                  </a:lnTo>
                  <a:lnTo>
                    <a:pt x="552" y="169"/>
                  </a:lnTo>
                  <a:lnTo>
                    <a:pt x="555" y="168"/>
                  </a:lnTo>
                  <a:lnTo>
                    <a:pt x="558" y="165"/>
                  </a:lnTo>
                  <a:lnTo>
                    <a:pt x="558" y="162"/>
                  </a:lnTo>
                  <a:lnTo>
                    <a:pt x="561" y="160"/>
                  </a:lnTo>
                  <a:lnTo>
                    <a:pt x="569" y="160"/>
                  </a:lnTo>
                  <a:lnTo>
                    <a:pt x="569" y="157"/>
                  </a:lnTo>
                  <a:lnTo>
                    <a:pt x="578" y="157"/>
                  </a:lnTo>
                  <a:lnTo>
                    <a:pt x="578" y="155"/>
                  </a:lnTo>
                  <a:lnTo>
                    <a:pt x="601" y="155"/>
                  </a:lnTo>
                  <a:lnTo>
                    <a:pt x="604" y="157"/>
                  </a:lnTo>
                  <a:lnTo>
                    <a:pt x="604" y="160"/>
                  </a:lnTo>
                  <a:lnTo>
                    <a:pt x="606" y="160"/>
                  </a:lnTo>
                  <a:lnTo>
                    <a:pt x="610" y="162"/>
                  </a:lnTo>
                  <a:lnTo>
                    <a:pt x="610" y="173"/>
                  </a:lnTo>
                  <a:lnTo>
                    <a:pt x="612" y="180"/>
                  </a:lnTo>
                  <a:lnTo>
                    <a:pt x="613" y="183"/>
                  </a:lnTo>
                  <a:lnTo>
                    <a:pt x="614" y="184"/>
                  </a:lnTo>
                  <a:lnTo>
                    <a:pt x="615" y="184"/>
                  </a:lnTo>
                  <a:lnTo>
                    <a:pt x="615" y="186"/>
                  </a:lnTo>
                  <a:lnTo>
                    <a:pt x="613" y="188"/>
                  </a:lnTo>
                  <a:lnTo>
                    <a:pt x="610" y="195"/>
                  </a:lnTo>
                  <a:lnTo>
                    <a:pt x="606" y="198"/>
                  </a:lnTo>
                  <a:lnTo>
                    <a:pt x="604" y="200"/>
                  </a:lnTo>
                  <a:lnTo>
                    <a:pt x="604" y="204"/>
                  </a:lnTo>
                  <a:lnTo>
                    <a:pt x="603" y="209"/>
                  </a:lnTo>
                  <a:lnTo>
                    <a:pt x="602" y="213"/>
                  </a:lnTo>
                  <a:lnTo>
                    <a:pt x="602" y="218"/>
                  </a:lnTo>
                  <a:lnTo>
                    <a:pt x="601" y="223"/>
                  </a:lnTo>
                  <a:lnTo>
                    <a:pt x="601" y="228"/>
                  </a:lnTo>
                  <a:lnTo>
                    <a:pt x="602" y="232"/>
                  </a:lnTo>
                  <a:lnTo>
                    <a:pt x="604" y="236"/>
                  </a:lnTo>
                  <a:lnTo>
                    <a:pt x="606" y="236"/>
                  </a:lnTo>
                  <a:lnTo>
                    <a:pt x="606" y="250"/>
                  </a:lnTo>
                  <a:lnTo>
                    <a:pt x="604" y="252"/>
                  </a:lnTo>
                  <a:lnTo>
                    <a:pt x="603" y="255"/>
                  </a:lnTo>
                  <a:lnTo>
                    <a:pt x="602" y="259"/>
                  </a:lnTo>
                  <a:lnTo>
                    <a:pt x="601" y="262"/>
                  </a:lnTo>
                  <a:lnTo>
                    <a:pt x="598" y="263"/>
                  </a:lnTo>
                  <a:lnTo>
                    <a:pt x="598" y="264"/>
                  </a:lnTo>
                  <a:lnTo>
                    <a:pt x="595" y="265"/>
                  </a:lnTo>
                  <a:lnTo>
                    <a:pt x="596" y="264"/>
                  </a:lnTo>
                  <a:lnTo>
                    <a:pt x="597" y="264"/>
                  </a:lnTo>
                  <a:lnTo>
                    <a:pt x="598" y="267"/>
                  </a:lnTo>
                  <a:lnTo>
                    <a:pt x="595" y="270"/>
                  </a:lnTo>
                  <a:lnTo>
                    <a:pt x="592" y="273"/>
                  </a:lnTo>
                  <a:lnTo>
                    <a:pt x="589" y="273"/>
                  </a:lnTo>
                  <a:lnTo>
                    <a:pt x="589" y="276"/>
                  </a:lnTo>
                  <a:lnTo>
                    <a:pt x="586" y="276"/>
                  </a:lnTo>
                  <a:lnTo>
                    <a:pt x="586" y="278"/>
                  </a:lnTo>
                  <a:lnTo>
                    <a:pt x="583" y="278"/>
                  </a:lnTo>
                  <a:lnTo>
                    <a:pt x="583" y="281"/>
                  </a:lnTo>
                  <a:lnTo>
                    <a:pt x="581" y="281"/>
                  </a:lnTo>
                  <a:lnTo>
                    <a:pt x="578" y="285"/>
                  </a:lnTo>
                  <a:lnTo>
                    <a:pt x="575" y="288"/>
                  </a:lnTo>
                  <a:lnTo>
                    <a:pt x="570" y="293"/>
                  </a:lnTo>
                  <a:lnTo>
                    <a:pt x="565" y="297"/>
                  </a:lnTo>
                  <a:lnTo>
                    <a:pt x="564" y="299"/>
                  </a:lnTo>
                  <a:lnTo>
                    <a:pt x="564" y="305"/>
                  </a:lnTo>
                  <a:lnTo>
                    <a:pt x="561" y="305"/>
                  </a:lnTo>
                  <a:lnTo>
                    <a:pt x="561" y="314"/>
                  </a:lnTo>
                  <a:lnTo>
                    <a:pt x="558" y="314"/>
                  </a:lnTo>
                  <a:lnTo>
                    <a:pt x="558" y="323"/>
                  </a:lnTo>
                  <a:lnTo>
                    <a:pt x="555" y="323"/>
                  </a:lnTo>
                  <a:lnTo>
                    <a:pt x="555" y="331"/>
                  </a:lnTo>
                  <a:lnTo>
                    <a:pt x="552" y="331"/>
                  </a:lnTo>
                  <a:lnTo>
                    <a:pt x="552" y="352"/>
                  </a:lnTo>
                  <a:lnTo>
                    <a:pt x="555" y="352"/>
                  </a:lnTo>
                  <a:lnTo>
                    <a:pt x="555" y="367"/>
                  </a:lnTo>
                  <a:lnTo>
                    <a:pt x="558" y="367"/>
                  </a:lnTo>
                  <a:lnTo>
                    <a:pt x="558" y="386"/>
                  </a:lnTo>
                  <a:lnTo>
                    <a:pt x="556" y="387"/>
                  </a:lnTo>
                  <a:lnTo>
                    <a:pt x="554" y="390"/>
                  </a:lnTo>
                  <a:lnTo>
                    <a:pt x="553" y="393"/>
                  </a:lnTo>
                  <a:lnTo>
                    <a:pt x="552" y="395"/>
                  </a:lnTo>
                  <a:lnTo>
                    <a:pt x="549" y="398"/>
                  </a:lnTo>
                  <a:lnTo>
                    <a:pt x="546" y="401"/>
                  </a:lnTo>
                  <a:lnTo>
                    <a:pt x="544" y="401"/>
                  </a:lnTo>
                  <a:lnTo>
                    <a:pt x="541" y="401"/>
                  </a:lnTo>
                  <a:lnTo>
                    <a:pt x="538" y="402"/>
                  </a:lnTo>
                  <a:lnTo>
                    <a:pt x="535" y="403"/>
                  </a:lnTo>
                  <a:lnTo>
                    <a:pt x="533" y="405"/>
                  </a:lnTo>
                  <a:lnTo>
                    <a:pt x="530" y="406"/>
                  </a:lnTo>
                  <a:lnTo>
                    <a:pt x="529" y="407"/>
                  </a:lnTo>
                  <a:lnTo>
                    <a:pt x="529" y="410"/>
                  </a:lnTo>
                  <a:lnTo>
                    <a:pt x="520" y="410"/>
                  </a:lnTo>
                  <a:lnTo>
                    <a:pt x="520" y="413"/>
                  </a:lnTo>
                  <a:lnTo>
                    <a:pt x="518" y="413"/>
                  </a:lnTo>
                  <a:lnTo>
                    <a:pt x="516" y="413"/>
                  </a:lnTo>
                  <a:lnTo>
                    <a:pt x="514" y="414"/>
                  </a:lnTo>
                  <a:lnTo>
                    <a:pt x="511" y="414"/>
                  </a:lnTo>
                  <a:lnTo>
                    <a:pt x="508" y="414"/>
                  </a:lnTo>
                  <a:lnTo>
                    <a:pt x="506" y="415"/>
                  </a:lnTo>
                  <a:lnTo>
                    <a:pt x="504" y="416"/>
                  </a:lnTo>
                  <a:lnTo>
                    <a:pt x="502" y="416"/>
                  </a:lnTo>
                  <a:lnTo>
                    <a:pt x="501" y="418"/>
                  </a:lnTo>
                  <a:lnTo>
                    <a:pt x="499" y="420"/>
                  </a:lnTo>
                  <a:lnTo>
                    <a:pt x="495" y="421"/>
                  </a:lnTo>
                  <a:lnTo>
                    <a:pt x="491" y="421"/>
                  </a:lnTo>
                  <a:lnTo>
                    <a:pt x="487" y="421"/>
                  </a:lnTo>
                  <a:lnTo>
                    <a:pt x="482" y="421"/>
                  </a:lnTo>
                  <a:lnTo>
                    <a:pt x="479" y="421"/>
                  </a:lnTo>
                  <a:lnTo>
                    <a:pt x="476" y="421"/>
                  </a:lnTo>
                  <a:lnTo>
                    <a:pt x="476" y="425"/>
                  </a:lnTo>
                  <a:lnTo>
                    <a:pt x="462" y="425"/>
                  </a:lnTo>
                  <a:lnTo>
                    <a:pt x="462" y="427"/>
                  </a:lnTo>
                  <a:lnTo>
                    <a:pt x="462" y="426"/>
                  </a:lnTo>
                  <a:lnTo>
                    <a:pt x="461" y="426"/>
                  </a:lnTo>
                  <a:lnTo>
                    <a:pt x="460" y="426"/>
                  </a:lnTo>
                  <a:lnTo>
                    <a:pt x="456" y="427"/>
                  </a:lnTo>
                  <a:lnTo>
                    <a:pt x="456" y="430"/>
                  </a:lnTo>
                  <a:lnTo>
                    <a:pt x="456" y="429"/>
                  </a:lnTo>
                  <a:lnTo>
                    <a:pt x="454" y="429"/>
                  </a:lnTo>
                  <a:lnTo>
                    <a:pt x="451" y="430"/>
                  </a:lnTo>
                  <a:lnTo>
                    <a:pt x="451" y="433"/>
                  </a:lnTo>
                  <a:lnTo>
                    <a:pt x="451" y="432"/>
                  </a:lnTo>
                  <a:lnTo>
                    <a:pt x="450" y="432"/>
                  </a:lnTo>
                  <a:lnTo>
                    <a:pt x="448" y="433"/>
                  </a:lnTo>
                  <a:lnTo>
                    <a:pt x="445" y="433"/>
                  </a:lnTo>
                  <a:lnTo>
                    <a:pt x="445" y="436"/>
                  </a:lnTo>
                  <a:lnTo>
                    <a:pt x="439" y="436"/>
                  </a:lnTo>
                  <a:lnTo>
                    <a:pt x="436" y="439"/>
                  </a:lnTo>
                  <a:lnTo>
                    <a:pt x="436" y="442"/>
                  </a:lnTo>
                  <a:lnTo>
                    <a:pt x="433" y="442"/>
                  </a:lnTo>
                  <a:lnTo>
                    <a:pt x="433" y="445"/>
                  </a:lnTo>
                  <a:lnTo>
                    <a:pt x="431" y="445"/>
                  </a:lnTo>
                  <a:lnTo>
                    <a:pt x="431" y="448"/>
                  </a:lnTo>
                  <a:lnTo>
                    <a:pt x="427" y="451"/>
                  </a:lnTo>
                  <a:lnTo>
                    <a:pt x="386" y="451"/>
                  </a:lnTo>
                  <a:lnTo>
                    <a:pt x="386" y="454"/>
                  </a:lnTo>
                  <a:lnTo>
                    <a:pt x="386" y="458"/>
                  </a:lnTo>
                  <a:lnTo>
                    <a:pt x="385" y="462"/>
                  </a:lnTo>
                  <a:lnTo>
                    <a:pt x="385" y="466"/>
                  </a:lnTo>
                  <a:lnTo>
                    <a:pt x="384" y="470"/>
                  </a:lnTo>
                  <a:lnTo>
                    <a:pt x="384" y="473"/>
                  </a:lnTo>
                  <a:lnTo>
                    <a:pt x="383" y="475"/>
                  </a:lnTo>
                  <a:lnTo>
                    <a:pt x="383" y="477"/>
                  </a:lnTo>
                  <a:lnTo>
                    <a:pt x="386" y="477"/>
                  </a:lnTo>
                  <a:lnTo>
                    <a:pt x="391" y="477"/>
                  </a:lnTo>
                  <a:lnTo>
                    <a:pt x="397" y="477"/>
                  </a:lnTo>
                  <a:lnTo>
                    <a:pt x="404" y="478"/>
                  </a:lnTo>
                  <a:lnTo>
                    <a:pt x="411" y="478"/>
                  </a:lnTo>
                  <a:lnTo>
                    <a:pt x="417" y="478"/>
                  </a:lnTo>
                  <a:lnTo>
                    <a:pt x="422" y="479"/>
                  </a:lnTo>
                  <a:lnTo>
                    <a:pt x="424" y="480"/>
                  </a:lnTo>
                  <a:lnTo>
                    <a:pt x="424" y="482"/>
                  </a:lnTo>
                  <a:lnTo>
                    <a:pt x="431" y="482"/>
                  </a:lnTo>
                  <a:lnTo>
                    <a:pt x="433" y="485"/>
                  </a:lnTo>
                  <a:lnTo>
                    <a:pt x="433" y="491"/>
                  </a:lnTo>
                  <a:lnTo>
                    <a:pt x="436" y="491"/>
                  </a:lnTo>
                  <a:lnTo>
                    <a:pt x="437" y="493"/>
                  </a:lnTo>
                  <a:lnTo>
                    <a:pt x="437" y="496"/>
                  </a:lnTo>
                  <a:lnTo>
                    <a:pt x="437" y="501"/>
                  </a:lnTo>
                  <a:lnTo>
                    <a:pt x="437" y="506"/>
                  </a:lnTo>
                  <a:lnTo>
                    <a:pt x="437" y="511"/>
                  </a:lnTo>
                  <a:lnTo>
                    <a:pt x="437" y="516"/>
                  </a:lnTo>
                  <a:lnTo>
                    <a:pt x="436" y="520"/>
                  </a:lnTo>
                  <a:lnTo>
                    <a:pt x="436" y="523"/>
                  </a:lnTo>
                  <a:lnTo>
                    <a:pt x="439" y="526"/>
                  </a:lnTo>
                  <a:lnTo>
                    <a:pt x="442" y="526"/>
                  </a:lnTo>
                  <a:lnTo>
                    <a:pt x="445" y="529"/>
                  </a:lnTo>
                  <a:lnTo>
                    <a:pt x="445" y="541"/>
                  </a:lnTo>
                  <a:lnTo>
                    <a:pt x="448" y="541"/>
                  </a:lnTo>
                  <a:lnTo>
                    <a:pt x="447" y="541"/>
                  </a:lnTo>
                  <a:lnTo>
                    <a:pt x="447" y="544"/>
                  </a:lnTo>
                  <a:lnTo>
                    <a:pt x="448" y="547"/>
                  </a:lnTo>
                  <a:lnTo>
                    <a:pt x="451" y="547"/>
                  </a:lnTo>
                  <a:lnTo>
                    <a:pt x="451" y="553"/>
                  </a:lnTo>
                  <a:lnTo>
                    <a:pt x="453" y="553"/>
                  </a:lnTo>
                  <a:lnTo>
                    <a:pt x="455" y="554"/>
                  </a:lnTo>
                  <a:lnTo>
                    <a:pt x="456" y="556"/>
                  </a:lnTo>
                  <a:lnTo>
                    <a:pt x="456" y="558"/>
                  </a:lnTo>
                  <a:lnTo>
                    <a:pt x="459" y="561"/>
                  </a:lnTo>
                  <a:lnTo>
                    <a:pt x="458" y="560"/>
                  </a:lnTo>
                  <a:lnTo>
                    <a:pt x="459" y="560"/>
                  </a:lnTo>
                  <a:lnTo>
                    <a:pt x="461" y="561"/>
                  </a:lnTo>
                  <a:lnTo>
                    <a:pt x="465" y="561"/>
                  </a:lnTo>
                  <a:lnTo>
                    <a:pt x="467" y="564"/>
                  </a:lnTo>
                  <a:lnTo>
                    <a:pt x="467" y="579"/>
                  </a:lnTo>
                  <a:lnTo>
                    <a:pt x="454" y="588"/>
                  </a:lnTo>
                  <a:lnTo>
                    <a:pt x="454" y="590"/>
                  </a:lnTo>
                  <a:lnTo>
                    <a:pt x="445" y="593"/>
                  </a:lnTo>
                  <a:lnTo>
                    <a:pt x="445" y="595"/>
                  </a:lnTo>
                  <a:lnTo>
                    <a:pt x="433" y="598"/>
                  </a:lnTo>
                  <a:lnTo>
                    <a:pt x="433" y="602"/>
                  </a:lnTo>
                  <a:lnTo>
                    <a:pt x="421" y="602"/>
                  </a:lnTo>
                  <a:lnTo>
                    <a:pt x="420" y="604"/>
                  </a:lnTo>
                  <a:lnTo>
                    <a:pt x="417" y="605"/>
                  </a:lnTo>
                  <a:lnTo>
                    <a:pt x="413" y="606"/>
                  </a:lnTo>
                  <a:lnTo>
                    <a:pt x="410" y="607"/>
                  </a:lnTo>
                  <a:lnTo>
                    <a:pt x="409" y="610"/>
                  </a:lnTo>
                  <a:lnTo>
                    <a:pt x="408" y="610"/>
                  </a:lnTo>
                  <a:lnTo>
                    <a:pt x="407" y="610"/>
                  </a:lnTo>
                  <a:lnTo>
                    <a:pt x="406" y="613"/>
                  </a:lnTo>
                  <a:lnTo>
                    <a:pt x="401" y="613"/>
                  </a:lnTo>
                  <a:lnTo>
                    <a:pt x="401" y="616"/>
                  </a:lnTo>
                  <a:lnTo>
                    <a:pt x="398" y="616"/>
                  </a:lnTo>
                  <a:lnTo>
                    <a:pt x="394" y="617"/>
                  </a:lnTo>
                  <a:lnTo>
                    <a:pt x="391" y="619"/>
                  </a:lnTo>
                  <a:lnTo>
                    <a:pt x="390" y="622"/>
                  </a:lnTo>
                  <a:lnTo>
                    <a:pt x="380" y="622"/>
                  </a:lnTo>
                  <a:lnTo>
                    <a:pt x="380" y="625"/>
                  </a:lnTo>
                  <a:lnTo>
                    <a:pt x="372" y="625"/>
                  </a:lnTo>
                  <a:lnTo>
                    <a:pt x="372" y="628"/>
                  </a:lnTo>
                  <a:lnTo>
                    <a:pt x="370" y="628"/>
                  </a:lnTo>
                  <a:lnTo>
                    <a:pt x="368" y="629"/>
                  </a:lnTo>
                  <a:lnTo>
                    <a:pt x="365" y="629"/>
                  </a:lnTo>
                  <a:lnTo>
                    <a:pt x="361" y="629"/>
                  </a:lnTo>
                  <a:lnTo>
                    <a:pt x="359" y="629"/>
                  </a:lnTo>
                  <a:lnTo>
                    <a:pt x="356" y="629"/>
                  </a:lnTo>
                  <a:lnTo>
                    <a:pt x="354" y="630"/>
                  </a:lnTo>
                  <a:lnTo>
                    <a:pt x="352" y="631"/>
                  </a:lnTo>
                  <a:lnTo>
                    <a:pt x="352" y="634"/>
                  </a:lnTo>
                  <a:lnTo>
                    <a:pt x="338" y="634"/>
                  </a:lnTo>
                  <a:lnTo>
                    <a:pt x="338" y="635"/>
                  </a:lnTo>
                  <a:lnTo>
                    <a:pt x="336" y="636"/>
                  </a:lnTo>
                  <a:lnTo>
                    <a:pt x="335" y="637"/>
                  </a:lnTo>
                  <a:lnTo>
                    <a:pt x="331" y="637"/>
                  </a:lnTo>
                  <a:lnTo>
                    <a:pt x="331" y="639"/>
                  </a:lnTo>
                  <a:lnTo>
                    <a:pt x="330" y="641"/>
                  </a:lnTo>
                  <a:lnTo>
                    <a:pt x="327" y="642"/>
                  </a:lnTo>
                  <a:lnTo>
                    <a:pt x="324" y="643"/>
                  </a:lnTo>
                  <a:lnTo>
                    <a:pt x="320" y="643"/>
                  </a:lnTo>
                  <a:lnTo>
                    <a:pt x="320" y="640"/>
                  </a:lnTo>
                  <a:lnTo>
                    <a:pt x="322" y="638"/>
                  </a:lnTo>
                  <a:lnTo>
                    <a:pt x="322" y="636"/>
                  </a:lnTo>
                  <a:lnTo>
                    <a:pt x="323" y="634"/>
                  </a:lnTo>
                  <a:lnTo>
                    <a:pt x="326" y="633"/>
                  </a:lnTo>
                  <a:lnTo>
                    <a:pt x="327" y="631"/>
                  </a:lnTo>
                  <a:lnTo>
                    <a:pt x="327" y="628"/>
                  </a:lnTo>
                  <a:lnTo>
                    <a:pt x="329" y="625"/>
                  </a:lnTo>
                  <a:lnTo>
                    <a:pt x="331" y="624"/>
                  </a:lnTo>
                  <a:lnTo>
                    <a:pt x="332" y="623"/>
                  </a:lnTo>
                  <a:lnTo>
                    <a:pt x="334" y="622"/>
                  </a:lnTo>
                  <a:lnTo>
                    <a:pt x="334" y="607"/>
                  </a:lnTo>
                  <a:lnTo>
                    <a:pt x="331" y="607"/>
                  </a:lnTo>
                  <a:lnTo>
                    <a:pt x="331" y="602"/>
                  </a:lnTo>
                  <a:lnTo>
                    <a:pt x="329" y="601"/>
                  </a:lnTo>
                  <a:lnTo>
                    <a:pt x="329" y="600"/>
                  </a:lnTo>
                  <a:lnTo>
                    <a:pt x="328" y="599"/>
                  </a:lnTo>
                  <a:lnTo>
                    <a:pt x="326" y="598"/>
                  </a:lnTo>
                  <a:lnTo>
                    <a:pt x="326" y="593"/>
                  </a:lnTo>
                  <a:lnTo>
                    <a:pt x="323" y="593"/>
                  </a:lnTo>
                  <a:lnTo>
                    <a:pt x="324" y="593"/>
                  </a:lnTo>
                  <a:lnTo>
                    <a:pt x="324" y="592"/>
                  </a:lnTo>
                  <a:lnTo>
                    <a:pt x="323" y="590"/>
                  </a:lnTo>
                  <a:lnTo>
                    <a:pt x="323" y="588"/>
                  </a:lnTo>
                  <a:lnTo>
                    <a:pt x="320" y="588"/>
                  </a:lnTo>
                  <a:lnTo>
                    <a:pt x="320" y="579"/>
                  </a:lnTo>
                  <a:lnTo>
                    <a:pt x="317" y="579"/>
                  </a:lnTo>
                  <a:lnTo>
                    <a:pt x="317" y="573"/>
                  </a:lnTo>
                  <a:lnTo>
                    <a:pt x="314" y="570"/>
                  </a:lnTo>
                  <a:lnTo>
                    <a:pt x="311" y="570"/>
                  </a:lnTo>
                  <a:lnTo>
                    <a:pt x="311" y="567"/>
                  </a:lnTo>
                  <a:lnTo>
                    <a:pt x="308" y="567"/>
                  </a:lnTo>
                  <a:lnTo>
                    <a:pt x="308" y="564"/>
                  </a:lnTo>
                  <a:lnTo>
                    <a:pt x="305" y="564"/>
                  </a:lnTo>
                  <a:lnTo>
                    <a:pt x="305" y="561"/>
                  </a:lnTo>
                  <a:lnTo>
                    <a:pt x="302" y="561"/>
                  </a:lnTo>
                  <a:lnTo>
                    <a:pt x="302" y="558"/>
                  </a:lnTo>
                  <a:lnTo>
                    <a:pt x="300" y="556"/>
                  </a:lnTo>
                  <a:lnTo>
                    <a:pt x="297" y="556"/>
                  </a:lnTo>
                  <a:lnTo>
                    <a:pt x="293" y="555"/>
                  </a:lnTo>
                  <a:lnTo>
                    <a:pt x="288" y="555"/>
                  </a:lnTo>
                  <a:lnTo>
                    <a:pt x="284" y="554"/>
                  </a:lnTo>
                  <a:lnTo>
                    <a:pt x="279" y="554"/>
                  </a:lnTo>
                  <a:lnTo>
                    <a:pt x="275" y="554"/>
                  </a:lnTo>
                  <a:lnTo>
                    <a:pt x="272" y="555"/>
                  </a:lnTo>
                  <a:lnTo>
                    <a:pt x="270" y="556"/>
                  </a:lnTo>
                  <a:lnTo>
                    <a:pt x="270" y="558"/>
                  </a:lnTo>
                  <a:lnTo>
                    <a:pt x="270" y="557"/>
                  </a:lnTo>
                  <a:lnTo>
                    <a:pt x="269" y="557"/>
                  </a:lnTo>
                  <a:lnTo>
                    <a:pt x="267" y="558"/>
                  </a:lnTo>
                  <a:lnTo>
                    <a:pt x="264" y="558"/>
                  </a:lnTo>
                  <a:lnTo>
                    <a:pt x="264" y="561"/>
                  </a:lnTo>
                  <a:lnTo>
                    <a:pt x="263" y="562"/>
                  </a:lnTo>
                  <a:lnTo>
                    <a:pt x="260" y="562"/>
                  </a:lnTo>
                  <a:lnTo>
                    <a:pt x="256" y="562"/>
                  </a:lnTo>
                  <a:lnTo>
                    <a:pt x="253" y="561"/>
                  </a:lnTo>
                  <a:lnTo>
                    <a:pt x="249" y="561"/>
                  </a:lnTo>
                  <a:lnTo>
                    <a:pt x="246" y="561"/>
                  </a:lnTo>
                  <a:lnTo>
                    <a:pt x="243" y="561"/>
                  </a:lnTo>
                  <a:lnTo>
                    <a:pt x="241" y="561"/>
                  </a:lnTo>
                  <a:lnTo>
                    <a:pt x="241" y="564"/>
                  </a:lnTo>
                  <a:lnTo>
                    <a:pt x="236" y="564"/>
                  </a:lnTo>
                  <a:lnTo>
                    <a:pt x="235" y="567"/>
                  </a:lnTo>
                  <a:lnTo>
                    <a:pt x="232" y="569"/>
                  </a:lnTo>
                  <a:lnTo>
                    <a:pt x="229" y="571"/>
                  </a:lnTo>
                  <a:lnTo>
                    <a:pt x="227" y="573"/>
                  </a:lnTo>
                  <a:lnTo>
                    <a:pt x="152" y="576"/>
                  </a:lnTo>
                  <a:lnTo>
                    <a:pt x="149" y="579"/>
                  </a:lnTo>
                  <a:lnTo>
                    <a:pt x="150" y="577"/>
                  </a:lnTo>
                  <a:lnTo>
                    <a:pt x="150" y="579"/>
                  </a:lnTo>
                  <a:lnTo>
                    <a:pt x="150" y="581"/>
                  </a:lnTo>
                  <a:lnTo>
                    <a:pt x="149" y="585"/>
                  </a:lnTo>
                  <a:lnTo>
                    <a:pt x="146" y="588"/>
                  </a:lnTo>
                  <a:lnTo>
                    <a:pt x="143" y="588"/>
                  </a:lnTo>
                  <a:lnTo>
                    <a:pt x="143" y="590"/>
                  </a:lnTo>
                  <a:lnTo>
                    <a:pt x="140" y="593"/>
                  </a:lnTo>
                  <a:lnTo>
                    <a:pt x="123" y="593"/>
                  </a:lnTo>
                  <a:lnTo>
                    <a:pt x="120" y="590"/>
                  </a:lnTo>
                  <a:lnTo>
                    <a:pt x="120" y="588"/>
                  </a:lnTo>
                  <a:lnTo>
                    <a:pt x="117" y="588"/>
                  </a:lnTo>
                  <a:lnTo>
                    <a:pt x="114" y="585"/>
                  </a:lnTo>
                  <a:lnTo>
                    <a:pt x="113" y="584"/>
                  </a:lnTo>
                  <a:lnTo>
                    <a:pt x="112" y="582"/>
                  </a:lnTo>
                  <a:lnTo>
                    <a:pt x="109" y="578"/>
                  </a:lnTo>
                  <a:lnTo>
                    <a:pt x="107" y="574"/>
                  </a:lnTo>
                  <a:lnTo>
                    <a:pt x="104" y="570"/>
                  </a:lnTo>
                  <a:lnTo>
                    <a:pt x="102" y="567"/>
                  </a:lnTo>
                  <a:lnTo>
                    <a:pt x="100" y="563"/>
                  </a:lnTo>
                  <a:lnTo>
                    <a:pt x="99" y="561"/>
                  </a:lnTo>
                  <a:lnTo>
                    <a:pt x="97" y="561"/>
                  </a:lnTo>
                  <a:lnTo>
                    <a:pt x="94" y="557"/>
                  </a:lnTo>
                  <a:lnTo>
                    <a:pt x="91" y="552"/>
                  </a:lnTo>
                  <a:lnTo>
                    <a:pt x="87" y="548"/>
                  </a:lnTo>
                  <a:lnTo>
                    <a:pt x="83" y="543"/>
                  </a:lnTo>
                  <a:lnTo>
                    <a:pt x="79" y="539"/>
                  </a:lnTo>
                  <a:lnTo>
                    <a:pt x="76" y="535"/>
                  </a:lnTo>
                  <a:lnTo>
                    <a:pt x="72" y="531"/>
                  </a:lnTo>
                  <a:lnTo>
                    <a:pt x="70" y="529"/>
                  </a:lnTo>
                  <a:lnTo>
                    <a:pt x="70" y="526"/>
                  </a:lnTo>
                  <a:lnTo>
                    <a:pt x="67" y="526"/>
                  </a:lnTo>
                  <a:lnTo>
                    <a:pt x="67" y="523"/>
                  </a:lnTo>
                  <a:lnTo>
                    <a:pt x="64" y="523"/>
                  </a:lnTo>
                  <a:lnTo>
                    <a:pt x="61" y="520"/>
                  </a:lnTo>
                  <a:lnTo>
                    <a:pt x="63" y="521"/>
                  </a:lnTo>
                  <a:lnTo>
                    <a:pt x="62" y="520"/>
                  </a:lnTo>
                  <a:lnTo>
                    <a:pt x="61" y="518"/>
                  </a:lnTo>
                  <a:lnTo>
                    <a:pt x="61" y="515"/>
                  </a:lnTo>
                  <a:lnTo>
                    <a:pt x="58" y="511"/>
                  </a:lnTo>
                  <a:lnTo>
                    <a:pt x="55" y="511"/>
                  </a:lnTo>
                  <a:lnTo>
                    <a:pt x="55" y="508"/>
                  </a:lnTo>
                  <a:lnTo>
                    <a:pt x="52" y="508"/>
                  </a:lnTo>
                  <a:lnTo>
                    <a:pt x="52" y="506"/>
                  </a:lnTo>
                  <a:lnTo>
                    <a:pt x="50" y="503"/>
                  </a:lnTo>
                  <a:lnTo>
                    <a:pt x="47" y="501"/>
                  </a:lnTo>
                  <a:lnTo>
                    <a:pt x="45" y="500"/>
                  </a:lnTo>
                  <a:lnTo>
                    <a:pt x="43" y="498"/>
                  </a:lnTo>
                  <a:lnTo>
                    <a:pt x="42" y="497"/>
                  </a:lnTo>
                  <a:lnTo>
                    <a:pt x="42" y="488"/>
                  </a:lnTo>
                  <a:lnTo>
                    <a:pt x="39" y="488"/>
                  </a:lnTo>
                  <a:lnTo>
                    <a:pt x="39" y="487"/>
                  </a:lnTo>
                  <a:lnTo>
                    <a:pt x="38" y="484"/>
                  </a:lnTo>
                  <a:lnTo>
                    <a:pt x="38" y="482"/>
                  </a:lnTo>
                  <a:lnTo>
                    <a:pt x="38" y="479"/>
                  </a:lnTo>
                  <a:lnTo>
                    <a:pt x="37" y="475"/>
                  </a:lnTo>
                  <a:lnTo>
                    <a:pt x="37" y="473"/>
                  </a:lnTo>
                  <a:lnTo>
                    <a:pt x="36" y="470"/>
                  </a:lnTo>
                  <a:lnTo>
                    <a:pt x="36" y="469"/>
                  </a:lnTo>
                  <a:lnTo>
                    <a:pt x="33" y="467"/>
                  </a:lnTo>
                  <a:lnTo>
                    <a:pt x="30" y="463"/>
                  </a:lnTo>
                  <a:lnTo>
                    <a:pt x="25" y="459"/>
                  </a:lnTo>
                  <a:lnTo>
                    <a:pt x="21" y="457"/>
                  </a:lnTo>
                  <a:lnTo>
                    <a:pt x="20" y="454"/>
                  </a:lnTo>
                  <a:lnTo>
                    <a:pt x="19" y="451"/>
                  </a:lnTo>
                  <a:lnTo>
                    <a:pt x="18" y="449"/>
                  </a:lnTo>
                  <a:lnTo>
                    <a:pt x="15" y="448"/>
                  </a:lnTo>
                  <a:lnTo>
                    <a:pt x="15" y="442"/>
                  </a:lnTo>
                  <a:lnTo>
                    <a:pt x="12" y="442"/>
                  </a:lnTo>
                  <a:lnTo>
                    <a:pt x="12" y="439"/>
                  </a:lnTo>
                  <a:lnTo>
                    <a:pt x="12" y="433"/>
                  </a:lnTo>
                  <a:lnTo>
                    <a:pt x="10" y="429"/>
                  </a:lnTo>
                  <a:lnTo>
                    <a:pt x="7" y="427"/>
                  </a:lnTo>
                  <a:lnTo>
                    <a:pt x="7" y="416"/>
                  </a:lnTo>
                  <a:lnTo>
                    <a:pt x="4" y="416"/>
                  </a:lnTo>
                  <a:lnTo>
                    <a:pt x="4" y="404"/>
                  </a:lnTo>
                  <a:lnTo>
                    <a:pt x="1" y="405"/>
                  </a:lnTo>
                  <a:lnTo>
                    <a:pt x="0" y="405"/>
                  </a:lnTo>
                  <a:lnTo>
                    <a:pt x="1" y="405"/>
                  </a:lnTo>
                  <a:lnTo>
                    <a:pt x="4" y="40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1" name="Freeform 429"/>
            <p:cNvSpPr>
              <a:spLocks/>
            </p:cNvSpPr>
            <p:nvPr/>
          </p:nvSpPr>
          <p:spPr bwMode="auto">
            <a:xfrm>
              <a:off x="5995434" y="5591550"/>
              <a:ext cx="338973" cy="337384"/>
            </a:xfrm>
            <a:custGeom>
              <a:avLst/>
              <a:gdLst>
                <a:gd name="T0" fmla="*/ 2147483647 w 622"/>
                <a:gd name="T1" fmla="*/ 2147483647 h 650"/>
                <a:gd name="T2" fmla="*/ 2147483647 w 622"/>
                <a:gd name="T3" fmla="*/ 2147483647 h 650"/>
                <a:gd name="T4" fmla="*/ 2147483647 w 622"/>
                <a:gd name="T5" fmla="*/ 2147483647 h 650"/>
                <a:gd name="T6" fmla="*/ 2147483647 w 622"/>
                <a:gd name="T7" fmla="*/ 2147483647 h 650"/>
                <a:gd name="T8" fmla="*/ 2147483647 w 622"/>
                <a:gd name="T9" fmla="*/ 2147483647 h 650"/>
                <a:gd name="T10" fmla="*/ 2147483647 w 622"/>
                <a:gd name="T11" fmla="*/ 2147483647 h 650"/>
                <a:gd name="T12" fmla="*/ 2147483647 w 622"/>
                <a:gd name="T13" fmla="*/ 2147483647 h 650"/>
                <a:gd name="T14" fmla="*/ 2147483647 w 622"/>
                <a:gd name="T15" fmla="*/ 2147483647 h 650"/>
                <a:gd name="T16" fmla="*/ 2147483647 w 622"/>
                <a:gd name="T17" fmla="*/ 2147483647 h 650"/>
                <a:gd name="T18" fmla="*/ 2147483647 w 622"/>
                <a:gd name="T19" fmla="*/ 2147483647 h 650"/>
                <a:gd name="T20" fmla="*/ 2147483647 w 622"/>
                <a:gd name="T21" fmla="*/ 2147483647 h 650"/>
                <a:gd name="T22" fmla="*/ 2147483647 w 622"/>
                <a:gd name="T23" fmla="*/ 2147483647 h 650"/>
                <a:gd name="T24" fmla="*/ 2147483647 w 622"/>
                <a:gd name="T25" fmla="*/ 2147483647 h 650"/>
                <a:gd name="T26" fmla="*/ 2147483647 w 622"/>
                <a:gd name="T27" fmla="*/ 2147483647 h 650"/>
                <a:gd name="T28" fmla="*/ 2147483647 w 622"/>
                <a:gd name="T29" fmla="*/ 2147483647 h 650"/>
                <a:gd name="T30" fmla="*/ 2147483647 w 622"/>
                <a:gd name="T31" fmla="*/ 2147483647 h 650"/>
                <a:gd name="T32" fmla="*/ 2147483647 w 622"/>
                <a:gd name="T33" fmla="*/ 2147483647 h 650"/>
                <a:gd name="T34" fmla="*/ 2147483647 w 622"/>
                <a:gd name="T35" fmla="*/ 2147483647 h 650"/>
                <a:gd name="T36" fmla="*/ 2147483647 w 622"/>
                <a:gd name="T37" fmla="*/ 2147483647 h 650"/>
                <a:gd name="T38" fmla="*/ 2147483647 w 622"/>
                <a:gd name="T39" fmla="*/ 2147483647 h 650"/>
                <a:gd name="T40" fmla="*/ 2147483647 w 622"/>
                <a:gd name="T41" fmla="*/ 2147483647 h 650"/>
                <a:gd name="T42" fmla="*/ 2147483647 w 622"/>
                <a:gd name="T43" fmla="*/ 2147483647 h 650"/>
                <a:gd name="T44" fmla="*/ 2147483647 w 622"/>
                <a:gd name="T45" fmla="*/ 2147483647 h 650"/>
                <a:gd name="T46" fmla="*/ 2147483647 w 622"/>
                <a:gd name="T47" fmla="*/ 2147483647 h 650"/>
                <a:gd name="T48" fmla="*/ 2147483647 w 622"/>
                <a:gd name="T49" fmla="*/ 2147483647 h 650"/>
                <a:gd name="T50" fmla="*/ 2147483647 w 622"/>
                <a:gd name="T51" fmla="*/ 2147483647 h 650"/>
                <a:gd name="T52" fmla="*/ 2147483647 w 622"/>
                <a:gd name="T53" fmla="*/ 2147483647 h 650"/>
                <a:gd name="T54" fmla="*/ 2147483647 w 622"/>
                <a:gd name="T55" fmla="*/ 2147483647 h 650"/>
                <a:gd name="T56" fmla="*/ 2147483647 w 622"/>
                <a:gd name="T57" fmla="*/ 2147483647 h 650"/>
                <a:gd name="T58" fmla="*/ 2147483647 w 622"/>
                <a:gd name="T59" fmla="*/ 2147483647 h 650"/>
                <a:gd name="T60" fmla="*/ 2147483647 w 622"/>
                <a:gd name="T61" fmla="*/ 2147483647 h 650"/>
                <a:gd name="T62" fmla="*/ 2147483647 w 622"/>
                <a:gd name="T63" fmla="*/ 2147483647 h 650"/>
                <a:gd name="T64" fmla="*/ 2147483647 w 622"/>
                <a:gd name="T65" fmla="*/ 2147483647 h 650"/>
                <a:gd name="T66" fmla="*/ 2147483647 w 622"/>
                <a:gd name="T67" fmla="*/ 2147483647 h 650"/>
                <a:gd name="T68" fmla="*/ 2147483647 w 622"/>
                <a:gd name="T69" fmla="*/ 2147483647 h 650"/>
                <a:gd name="T70" fmla="*/ 2147483647 w 622"/>
                <a:gd name="T71" fmla="*/ 2147483647 h 650"/>
                <a:gd name="T72" fmla="*/ 2147483647 w 622"/>
                <a:gd name="T73" fmla="*/ 2147483647 h 650"/>
                <a:gd name="T74" fmla="*/ 2147483647 w 622"/>
                <a:gd name="T75" fmla="*/ 2147483647 h 650"/>
                <a:gd name="T76" fmla="*/ 2147483647 w 622"/>
                <a:gd name="T77" fmla="*/ 2147483647 h 650"/>
                <a:gd name="T78" fmla="*/ 2147483647 w 622"/>
                <a:gd name="T79" fmla="*/ 2147483647 h 650"/>
                <a:gd name="T80" fmla="*/ 2147483647 w 622"/>
                <a:gd name="T81" fmla="*/ 2147483647 h 650"/>
                <a:gd name="T82" fmla="*/ 2147483647 w 622"/>
                <a:gd name="T83" fmla="*/ 2147483647 h 650"/>
                <a:gd name="T84" fmla="*/ 2147483647 w 622"/>
                <a:gd name="T85" fmla="*/ 2147483647 h 650"/>
                <a:gd name="T86" fmla="*/ 2147483647 w 622"/>
                <a:gd name="T87" fmla="*/ 2147483647 h 650"/>
                <a:gd name="T88" fmla="*/ 2147483647 w 622"/>
                <a:gd name="T89" fmla="*/ 2147483647 h 650"/>
                <a:gd name="T90" fmla="*/ 2147483647 w 622"/>
                <a:gd name="T91" fmla="*/ 2147483647 h 650"/>
                <a:gd name="T92" fmla="*/ 2147483647 w 622"/>
                <a:gd name="T93" fmla="*/ 2147483647 h 650"/>
                <a:gd name="T94" fmla="*/ 2147483647 w 622"/>
                <a:gd name="T95" fmla="*/ 2147483647 h 650"/>
                <a:gd name="T96" fmla="*/ 2147483647 w 622"/>
                <a:gd name="T97" fmla="*/ 2147483647 h 650"/>
                <a:gd name="T98" fmla="*/ 2147483647 w 622"/>
                <a:gd name="T99" fmla="*/ 2147483647 h 650"/>
                <a:gd name="T100" fmla="*/ 2147483647 w 622"/>
                <a:gd name="T101" fmla="*/ 2147483647 h 650"/>
                <a:gd name="T102" fmla="*/ 2147483647 w 622"/>
                <a:gd name="T103" fmla="*/ 2147483647 h 650"/>
                <a:gd name="T104" fmla="*/ 2147483647 w 622"/>
                <a:gd name="T105" fmla="*/ 2147483647 h 650"/>
                <a:gd name="T106" fmla="*/ 2147483647 w 622"/>
                <a:gd name="T107" fmla="*/ 2147483647 h 650"/>
                <a:gd name="T108" fmla="*/ 2147483647 w 622"/>
                <a:gd name="T109" fmla="*/ 2147483647 h 650"/>
                <a:gd name="T110" fmla="*/ 2147483647 w 622"/>
                <a:gd name="T111" fmla="*/ 2147483647 h 650"/>
                <a:gd name="T112" fmla="*/ 2147483647 w 622"/>
                <a:gd name="T113" fmla="*/ 2147483647 h 650"/>
                <a:gd name="T114" fmla="*/ 2147483647 w 622"/>
                <a:gd name="T115" fmla="*/ 2147483647 h 650"/>
                <a:gd name="T116" fmla="*/ 2147483647 w 622"/>
                <a:gd name="T117" fmla="*/ 2147483647 h 650"/>
                <a:gd name="T118" fmla="*/ 2147483647 w 622"/>
                <a:gd name="T119" fmla="*/ 2147483647 h 650"/>
                <a:gd name="T120" fmla="*/ 2147483647 w 622"/>
                <a:gd name="T121" fmla="*/ 2147483647 h 650"/>
                <a:gd name="T122" fmla="*/ 2147483647 w 622"/>
                <a:gd name="T123" fmla="*/ 2147483647 h 65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22"/>
                <a:gd name="T187" fmla="*/ 0 h 650"/>
                <a:gd name="T188" fmla="*/ 622 w 622"/>
                <a:gd name="T189" fmla="*/ 650 h 65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22" h="650">
                  <a:moveTo>
                    <a:pt x="4" y="408"/>
                  </a:moveTo>
                  <a:lnTo>
                    <a:pt x="4" y="408"/>
                  </a:lnTo>
                  <a:lnTo>
                    <a:pt x="5" y="407"/>
                  </a:lnTo>
                  <a:lnTo>
                    <a:pt x="7" y="405"/>
                  </a:lnTo>
                  <a:lnTo>
                    <a:pt x="9" y="402"/>
                  </a:lnTo>
                  <a:lnTo>
                    <a:pt x="11" y="398"/>
                  </a:lnTo>
                  <a:lnTo>
                    <a:pt x="13" y="395"/>
                  </a:lnTo>
                  <a:lnTo>
                    <a:pt x="14" y="391"/>
                  </a:lnTo>
                  <a:lnTo>
                    <a:pt x="15" y="388"/>
                  </a:lnTo>
                  <a:lnTo>
                    <a:pt x="16" y="387"/>
                  </a:lnTo>
                  <a:lnTo>
                    <a:pt x="17" y="385"/>
                  </a:lnTo>
                  <a:lnTo>
                    <a:pt x="19" y="382"/>
                  </a:lnTo>
                  <a:lnTo>
                    <a:pt x="21" y="376"/>
                  </a:lnTo>
                  <a:lnTo>
                    <a:pt x="23" y="370"/>
                  </a:lnTo>
                  <a:lnTo>
                    <a:pt x="26" y="365"/>
                  </a:lnTo>
                  <a:lnTo>
                    <a:pt x="27" y="360"/>
                  </a:lnTo>
                  <a:lnTo>
                    <a:pt x="29" y="357"/>
                  </a:lnTo>
                  <a:lnTo>
                    <a:pt x="30" y="357"/>
                  </a:lnTo>
                  <a:lnTo>
                    <a:pt x="34" y="360"/>
                  </a:lnTo>
                  <a:lnTo>
                    <a:pt x="35" y="365"/>
                  </a:lnTo>
                  <a:lnTo>
                    <a:pt x="37" y="371"/>
                  </a:lnTo>
                  <a:lnTo>
                    <a:pt x="43" y="373"/>
                  </a:lnTo>
                  <a:lnTo>
                    <a:pt x="65" y="375"/>
                  </a:lnTo>
                  <a:lnTo>
                    <a:pt x="71" y="370"/>
                  </a:lnTo>
                  <a:lnTo>
                    <a:pt x="69" y="372"/>
                  </a:lnTo>
                  <a:lnTo>
                    <a:pt x="70" y="372"/>
                  </a:lnTo>
                  <a:lnTo>
                    <a:pt x="73" y="371"/>
                  </a:lnTo>
                  <a:lnTo>
                    <a:pt x="77" y="370"/>
                  </a:lnTo>
                  <a:lnTo>
                    <a:pt x="77" y="368"/>
                  </a:lnTo>
                  <a:lnTo>
                    <a:pt x="79" y="366"/>
                  </a:lnTo>
                  <a:lnTo>
                    <a:pt x="80" y="364"/>
                  </a:lnTo>
                  <a:lnTo>
                    <a:pt x="83" y="364"/>
                  </a:lnTo>
                  <a:lnTo>
                    <a:pt x="86" y="361"/>
                  </a:lnTo>
                  <a:lnTo>
                    <a:pt x="88" y="358"/>
                  </a:lnTo>
                  <a:lnTo>
                    <a:pt x="89" y="356"/>
                  </a:lnTo>
                  <a:lnTo>
                    <a:pt x="90" y="353"/>
                  </a:lnTo>
                  <a:lnTo>
                    <a:pt x="91" y="352"/>
                  </a:lnTo>
                  <a:lnTo>
                    <a:pt x="91" y="349"/>
                  </a:lnTo>
                  <a:lnTo>
                    <a:pt x="90" y="352"/>
                  </a:lnTo>
                  <a:lnTo>
                    <a:pt x="91" y="353"/>
                  </a:lnTo>
                  <a:lnTo>
                    <a:pt x="94" y="352"/>
                  </a:lnTo>
                  <a:lnTo>
                    <a:pt x="98" y="349"/>
                  </a:lnTo>
                  <a:lnTo>
                    <a:pt x="98" y="346"/>
                  </a:lnTo>
                  <a:lnTo>
                    <a:pt x="99" y="346"/>
                  </a:lnTo>
                  <a:lnTo>
                    <a:pt x="100" y="346"/>
                  </a:lnTo>
                  <a:lnTo>
                    <a:pt x="100" y="343"/>
                  </a:lnTo>
                  <a:lnTo>
                    <a:pt x="106" y="343"/>
                  </a:lnTo>
                  <a:lnTo>
                    <a:pt x="106" y="340"/>
                  </a:lnTo>
                  <a:lnTo>
                    <a:pt x="106" y="341"/>
                  </a:lnTo>
                  <a:lnTo>
                    <a:pt x="109" y="341"/>
                  </a:lnTo>
                  <a:lnTo>
                    <a:pt x="112" y="340"/>
                  </a:lnTo>
                  <a:lnTo>
                    <a:pt x="112" y="338"/>
                  </a:lnTo>
                  <a:lnTo>
                    <a:pt x="112" y="339"/>
                  </a:lnTo>
                  <a:lnTo>
                    <a:pt x="113" y="338"/>
                  </a:lnTo>
                  <a:lnTo>
                    <a:pt x="114" y="338"/>
                  </a:lnTo>
                  <a:lnTo>
                    <a:pt x="118" y="338"/>
                  </a:lnTo>
                  <a:lnTo>
                    <a:pt x="118" y="334"/>
                  </a:lnTo>
                  <a:lnTo>
                    <a:pt x="119" y="334"/>
                  </a:lnTo>
                  <a:lnTo>
                    <a:pt x="121" y="333"/>
                  </a:lnTo>
                  <a:lnTo>
                    <a:pt x="124" y="333"/>
                  </a:lnTo>
                  <a:lnTo>
                    <a:pt x="126" y="331"/>
                  </a:lnTo>
                  <a:lnTo>
                    <a:pt x="129" y="330"/>
                  </a:lnTo>
                  <a:lnTo>
                    <a:pt x="132" y="330"/>
                  </a:lnTo>
                  <a:lnTo>
                    <a:pt x="134" y="329"/>
                  </a:lnTo>
                  <a:lnTo>
                    <a:pt x="135" y="329"/>
                  </a:lnTo>
                  <a:lnTo>
                    <a:pt x="136" y="326"/>
                  </a:lnTo>
                  <a:lnTo>
                    <a:pt x="137" y="326"/>
                  </a:lnTo>
                  <a:lnTo>
                    <a:pt x="137" y="325"/>
                  </a:lnTo>
                  <a:lnTo>
                    <a:pt x="138" y="323"/>
                  </a:lnTo>
                  <a:lnTo>
                    <a:pt x="141" y="322"/>
                  </a:lnTo>
                  <a:lnTo>
                    <a:pt x="143" y="321"/>
                  </a:lnTo>
                  <a:lnTo>
                    <a:pt x="144" y="321"/>
                  </a:lnTo>
                  <a:lnTo>
                    <a:pt x="147" y="320"/>
                  </a:lnTo>
                  <a:lnTo>
                    <a:pt x="150" y="307"/>
                  </a:lnTo>
                  <a:lnTo>
                    <a:pt x="154" y="307"/>
                  </a:lnTo>
                  <a:lnTo>
                    <a:pt x="159" y="330"/>
                  </a:lnTo>
                  <a:lnTo>
                    <a:pt x="159" y="338"/>
                  </a:lnTo>
                  <a:lnTo>
                    <a:pt x="156" y="338"/>
                  </a:lnTo>
                  <a:lnTo>
                    <a:pt x="159" y="338"/>
                  </a:lnTo>
                  <a:lnTo>
                    <a:pt x="164" y="337"/>
                  </a:lnTo>
                  <a:lnTo>
                    <a:pt x="179" y="349"/>
                  </a:lnTo>
                  <a:lnTo>
                    <a:pt x="182" y="361"/>
                  </a:lnTo>
                  <a:lnTo>
                    <a:pt x="188" y="361"/>
                  </a:lnTo>
                  <a:lnTo>
                    <a:pt x="193" y="360"/>
                  </a:lnTo>
                  <a:lnTo>
                    <a:pt x="220" y="343"/>
                  </a:lnTo>
                  <a:lnTo>
                    <a:pt x="224" y="340"/>
                  </a:lnTo>
                  <a:lnTo>
                    <a:pt x="226" y="340"/>
                  </a:lnTo>
                  <a:lnTo>
                    <a:pt x="226" y="338"/>
                  </a:lnTo>
                  <a:lnTo>
                    <a:pt x="229" y="338"/>
                  </a:lnTo>
                  <a:lnTo>
                    <a:pt x="229" y="334"/>
                  </a:lnTo>
                  <a:lnTo>
                    <a:pt x="232" y="334"/>
                  </a:lnTo>
                  <a:lnTo>
                    <a:pt x="235" y="331"/>
                  </a:lnTo>
                  <a:lnTo>
                    <a:pt x="235" y="326"/>
                  </a:lnTo>
                  <a:lnTo>
                    <a:pt x="238" y="326"/>
                  </a:lnTo>
                  <a:lnTo>
                    <a:pt x="237" y="326"/>
                  </a:lnTo>
                  <a:lnTo>
                    <a:pt x="237" y="325"/>
                  </a:lnTo>
                  <a:lnTo>
                    <a:pt x="238" y="323"/>
                  </a:lnTo>
                  <a:lnTo>
                    <a:pt x="238" y="320"/>
                  </a:lnTo>
                  <a:lnTo>
                    <a:pt x="241" y="320"/>
                  </a:lnTo>
                  <a:lnTo>
                    <a:pt x="241" y="288"/>
                  </a:lnTo>
                  <a:lnTo>
                    <a:pt x="238" y="288"/>
                  </a:lnTo>
                  <a:lnTo>
                    <a:pt x="235" y="279"/>
                  </a:lnTo>
                  <a:lnTo>
                    <a:pt x="235" y="276"/>
                  </a:lnTo>
                  <a:lnTo>
                    <a:pt x="238" y="273"/>
                  </a:lnTo>
                  <a:lnTo>
                    <a:pt x="241" y="270"/>
                  </a:lnTo>
                  <a:lnTo>
                    <a:pt x="238" y="273"/>
                  </a:lnTo>
                  <a:lnTo>
                    <a:pt x="249" y="260"/>
                  </a:lnTo>
                  <a:lnTo>
                    <a:pt x="259" y="255"/>
                  </a:lnTo>
                  <a:lnTo>
                    <a:pt x="270" y="255"/>
                  </a:lnTo>
                  <a:lnTo>
                    <a:pt x="270" y="258"/>
                  </a:lnTo>
                  <a:lnTo>
                    <a:pt x="270" y="255"/>
                  </a:lnTo>
                  <a:lnTo>
                    <a:pt x="273" y="255"/>
                  </a:lnTo>
                  <a:lnTo>
                    <a:pt x="276" y="252"/>
                  </a:lnTo>
                  <a:lnTo>
                    <a:pt x="276" y="249"/>
                  </a:lnTo>
                  <a:lnTo>
                    <a:pt x="276" y="246"/>
                  </a:lnTo>
                  <a:lnTo>
                    <a:pt x="275" y="242"/>
                  </a:lnTo>
                  <a:lnTo>
                    <a:pt x="274" y="239"/>
                  </a:lnTo>
                  <a:lnTo>
                    <a:pt x="274" y="236"/>
                  </a:lnTo>
                  <a:lnTo>
                    <a:pt x="273" y="234"/>
                  </a:lnTo>
                  <a:lnTo>
                    <a:pt x="273" y="231"/>
                  </a:lnTo>
                  <a:lnTo>
                    <a:pt x="273" y="229"/>
                  </a:lnTo>
                  <a:lnTo>
                    <a:pt x="270" y="226"/>
                  </a:lnTo>
                  <a:lnTo>
                    <a:pt x="267" y="223"/>
                  </a:lnTo>
                  <a:lnTo>
                    <a:pt x="265" y="223"/>
                  </a:lnTo>
                  <a:lnTo>
                    <a:pt x="263" y="222"/>
                  </a:lnTo>
                  <a:lnTo>
                    <a:pt x="261" y="221"/>
                  </a:lnTo>
                  <a:lnTo>
                    <a:pt x="258" y="220"/>
                  </a:lnTo>
                  <a:lnTo>
                    <a:pt x="256" y="219"/>
                  </a:lnTo>
                  <a:lnTo>
                    <a:pt x="254" y="218"/>
                  </a:lnTo>
                  <a:lnTo>
                    <a:pt x="252" y="217"/>
                  </a:lnTo>
                  <a:lnTo>
                    <a:pt x="250" y="217"/>
                  </a:lnTo>
                  <a:lnTo>
                    <a:pt x="250" y="208"/>
                  </a:lnTo>
                  <a:lnTo>
                    <a:pt x="247" y="208"/>
                  </a:lnTo>
                  <a:lnTo>
                    <a:pt x="250" y="217"/>
                  </a:lnTo>
                  <a:lnTo>
                    <a:pt x="253" y="144"/>
                  </a:lnTo>
                  <a:lnTo>
                    <a:pt x="250" y="170"/>
                  </a:lnTo>
                  <a:lnTo>
                    <a:pt x="250" y="158"/>
                  </a:lnTo>
                  <a:lnTo>
                    <a:pt x="253" y="158"/>
                  </a:lnTo>
                  <a:lnTo>
                    <a:pt x="253" y="144"/>
                  </a:lnTo>
                  <a:lnTo>
                    <a:pt x="250" y="141"/>
                  </a:lnTo>
                  <a:lnTo>
                    <a:pt x="247" y="138"/>
                  </a:lnTo>
                  <a:lnTo>
                    <a:pt x="248" y="139"/>
                  </a:lnTo>
                  <a:lnTo>
                    <a:pt x="247" y="139"/>
                  </a:lnTo>
                  <a:lnTo>
                    <a:pt x="244" y="139"/>
                  </a:lnTo>
                  <a:lnTo>
                    <a:pt x="241" y="138"/>
                  </a:lnTo>
                  <a:lnTo>
                    <a:pt x="238" y="135"/>
                  </a:lnTo>
                  <a:lnTo>
                    <a:pt x="238" y="129"/>
                  </a:lnTo>
                  <a:lnTo>
                    <a:pt x="235" y="129"/>
                  </a:lnTo>
                  <a:lnTo>
                    <a:pt x="234" y="124"/>
                  </a:lnTo>
                  <a:lnTo>
                    <a:pt x="232" y="118"/>
                  </a:lnTo>
                  <a:lnTo>
                    <a:pt x="232" y="110"/>
                  </a:lnTo>
                  <a:lnTo>
                    <a:pt x="233" y="101"/>
                  </a:lnTo>
                  <a:lnTo>
                    <a:pt x="234" y="92"/>
                  </a:lnTo>
                  <a:lnTo>
                    <a:pt x="234" y="83"/>
                  </a:lnTo>
                  <a:lnTo>
                    <a:pt x="235" y="76"/>
                  </a:lnTo>
                  <a:lnTo>
                    <a:pt x="235" y="70"/>
                  </a:lnTo>
                  <a:lnTo>
                    <a:pt x="234" y="85"/>
                  </a:lnTo>
                  <a:lnTo>
                    <a:pt x="233" y="93"/>
                  </a:lnTo>
                  <a:lnTo>
                    <a:pt x="233" y="95"/>
                  </a:lnTo>
                  <a:lnTo>
                    <a:pt x="234" y="93"/>
                  </a:lnTo>
                  <a:lnTo>
                    <a:pt x="235" y="88"/>
                  </a:lnTo>
                  <a:lnTo>
                    <a:pt x="237" y="82"/>
                  </a:lnTo>
                  <a:lnTo>
                    <a:pt x="239" y="76"/>
                  </a:lnTo>
                  <a:lnTo>
                    <a:pt x="241" y="70"/>
                  </a:lnTo>
                  <a:lnTo>
                    <a:pt x="242" y="68"/>
                  </a:lnTo>
                  <a:lnTo>
                    <a:pt x="242" y="67"/>
                  </a:lnTo>
                  <a:lnTo>
                    <a:pt x="243" y="67"/>
                  </a:lnTo>
                  <a:lnTo>
                    <a:pt x="243" y="64"/>
                  </a:lnTo>
                  <a:lnTo>
                    <a:pt x="242" y="65"/>
                  </a:lnTo>
                  <a:lnTo>
                    <a:pt x="243" y="67"/>
                  </a:lnTo>
                  <a:lnTo>
                    <a:pt x="246" y="67"/>
                  </a:lnTo>
                  <a:lnTo>
                    <a:pt x="250" y="64"/>
                  </a:lnTo>
                  <a:lnTo>
                    <a:pt x="250" y="62"/>
                  </a:lnTo>
                  <a:lnTo>
                    <a:pt x="251" y="61"/>
                  </a:lnTo>
                  <a:lnTo>
                    <a:pt x="252" y="61"/>
                  </a:lnTo>
                  <a:lnTo>
                    <a:pt x="253" y="59"/>
                  </a:lnTo>
                  <a:lnTo>
                    <a:pt x="255" y="58"/>
                  </a:lnTo>
                  <a:lnTo>
                    <a:pt x="257" y="57"/>
                  </a:lnTo>
                  <a:lnTo>
                    <a:pt x="259" y="56"/>
                  </a:lnTo>
                  <a:lnTo>
                    <a:pt x="261" y="56"/>
                  </a:lnTo>
                  <a:lnTo>
                    <a:pt x="264" y="53"/>
                  </a:lnTo>
                  <a:lnTo>
                    <a:pt x="244" y="45"/>
                  </a:lnTo>
                  <a:lnTo>
                    <a:pt x="244" y="46"/>
                  </a:lnTo>
                  <a:lnTo>
                    <a:pt x="245" y="45"/>
                  </a:lnTo>
                  <a:lnTo>
                    <a:pt x="247" y="42"/>
                  </a:lnTo>
                  <a:lnTo>
                    <a:pt x="251" y="38"/>
                  </a:lnTo>
                  <a:lnTo>
                    <a:pt x="255" y="33"/>
                  </a:lnTo>
                  <a:lnTo>
                    <a:pt x="258" y="27"/>
                  </a:lnTo>
                  <a:lnTo>
                    <a:pt x="262" y="22"/>
                  </a:lnTo>
                  <a:lnTo>
                    <a:pt x="265" y="16"/>
                  </a:lnTo>
                  <a:lnTo>
                    <a:pt x="270" y="13"/>
                  </a:lnTo>
                  <a:lnTo>
                    <a:pt x="271" y="8"/>
                  </a:lnTo>
                  <a:lnTo>
                    <a:pt x="274" y="4"/>
                  </a:lnTo>
                  <a:lnTo>
                    <a:pt x="277" y="2"/>
                  </a:lnTo>
                  <a:lnTo>
                    <a:pt x="279" y="0"/>
                  </a:lnTo>
                  <a:lnTo>
                    <a:pt x="281" y="0"/>
                  </a:lnTo>
                  <a:lnTo>
                    <a:pt x="284" y="0"/>
                  </a:lnTo>
                  <a:lnTo>
                    <a:pt x="287" y="1"/>
                  </a:lnTo>
                  <a:lnTo>
                    <a:pt x="289" y="1"/>
                  </a:lnTo>
                  <a:lnTo>
                    <a:pt x="291" y="2"/>
                  </a:lnTo>
                  <a:lnTo>
                    <a:pt x="293" y="2"/>
                  </a:lnTo>
                  <a:lnTo>
                    <a:pt x="295" y="3"/>
                  </a:lnTo>
                  <a:lnTo>
                    <a:pt x="296" y="3"/>
                  </a:lnTo>
                  <a:lnTo>
                    <a:pt x="300" y="6"/>
                  </a:lnTo>
                  <a:lnTo>
                    <a:pt x="303" y="3"/>
                  </a:lnTo>
                  <a:lnTo>
                    <a:pt x="303" y="25"/>
                  </a:lnTo>
                  <a:lnTo>
                    <a:pt x="303" y="41"/>
                  </a:lnTo>
                  <a:lnTo>
                    <a:pt x="301" y="41"/>
                  </a:lnTo>
                  <a:lnTo>
                    <a:pt x="303" y="41"/>
                  </a:lnTo>
                  <a:lnTo>
                    <a:pt x="304" y="41"/>
                  </a:lnTo>
                  <a:lnTo>
                    <a:pt x="303" y="41"/>
                  </a:lnTo>
                  <a:lnTo>
                    <a:pt x="305" y="44"/>
                  </a:lnTo>
                  <a:lnTo>
                    <a:pt x="311" y="61"/>
                  </a:lnTo>
                  <a:lnTo>
                    <a:pt x="310" y="52"/>
                  </a:lnTo>
                  <a:lnTo>
                    <a:pt x="310" y="55"/>
                  </a:lnTo>
                  <a:lnTo>
                    <a:pt x="312" y="57"/>
                  </a:lnTo>
                  <a:lnTo>
                    <a:pt x="314" y="59"/>
                  </a:lnTo>
                  <a:lnTo>
                    <a:pt x="314" y="61"/>
                  </a:lnTo>
                  <a:lnTo>
                    <a:pt x="317" y="85"/>
                  </a:lnTo>
                  <a:lnTo>
                    <a:pt x="320" y="85"/>
                  </a:lnTo>
                  <a:lnTo>
                    <a:pt x="322" y="87"/>
                  </a:lnTo>
                  <a:lnTo>
                    <a:pt x="322" y="91"/>
                  </a:lnTo>
                  <a:lnTo>
                    <a:pt x="320" y="95"/>
                  </a:lnTo>
                  <a:lnTo>
                    <a:pt x="323" y="97"/>
                  </a:lnTo>
                  <a:lnTo>
                    <a:pt x="323" y="98"/>
                  </a:lnTo>
                  <a:lnTo>
                    <a:pt x="323" y="97"/>
                  </a:lnTo>
                  <a:lnTo>
                    <a:pt x="323" y="96"/>
                  </a:lnTo>
                  <a:lnTo>
                    <a:pt x="323" y="97"/>
                  </a:lnTo>
                  <a:lnTo>
                    <a:pt x="332" y="94"/>
                  </a:lnTo>
                  <a:lnTo>
                    <a:pt x="334" y="88"/>
                  </a:lnTo>
                  <a:lnTo>
                    <a:pt x="334" y="82"/>
                  </a:lnTo>
                  <a:lnTo>
                    <a:pt x="335" y="82"/>
                  </a:lnTo>
                  <a:lnTo>
                    <a:pt x="338" y="83"/>
                  </a:lnTo>
                  <a:lnTo>
                    <a:pt x="341" y="86"/>
                  </a:lnTo>
                  <a:lnTo>
                    <a:pt x="344" y="88"/>
                  </a:lnTo>
                  <a:lnTo>
                    <a:pt x="346" y="87"/>
                  </a:lnTo>
                  <a:lnTo>
                    <a:pt x="346" y="86"/>
                  </a:lnTo>
                  <a:lnTo>
                    <a:pt x="347" y="86"/>
                  </a:lnTo>
                  <a:lnTo>
                    <a:pt x="349" y="85"/>
                  </a:lnTo>
                  <a:lnTo>
                    <a:pt x="349" y="86"/>
                  </a:lnTo>
                  <a:lnTo>
                    <a:pt x="347" y="86"/>
                  </a:lnTo>
                  <a:lnTo>
                    <a:pt x="347" y="83"/>
                  </a:lnTo>
                  <a:lnTo>
                    <a:pt x="349" y="79"/>
                  </a:lnTo>
                  <a:lnTo>
                    <a:pt x="352" y="76"/>
                  </a:lnTo>
                  <a:lnTo>
                    <a:pt x="355" y="76"/>
                  </a:lnTo>
                  <a:lnTo>
                    <a:pt x="355" y="73"/>
                  </a:lnTo>
                  <a:lnTo>
                    <a:pt x="358" y="73"/>
                  </a:lnTo>
                  <a:lnTo>
                    <a:pt x="358" y="70"/>
                  </a:lnTo>
                  <a:lnTo>
                    <a:pt x="361" y="67"/>
                  </a:lnTo>
                  <a:lnTo>
                    <a:pt x="369" y="60"/>
                  </a:lnTo>
                  <a:lnTo>
                    <a:pt x="379" y="59"/>
                  </a:lnTo>
                  <a:lnTo>
                    <a:pt x="384" y="61"/>
                  </a:lnTo>
                  <a:lnTo>
                    <a:pt x="390" y="76"/>
                  </a:lnTo>
                  <a:lnTo>
                    <a:pt x="391" y="90"/>
                  </a:lnTo>
                  <a:lnTo>
                    <a:pt x="394" y="106"/>
                  </a:lnTo>
                  <a:lnTo>
                    <a:pt x="391" y="107"/>
                  </a:lnTo>
                  <a:lnTo>
                    <a:pt x="391" y="110"/>
                  </a:lnTo>
                  <a:lnTo>
                    <a:pt x="390" y="113"/>
                  </a:lnTo>
                  <a:lnTo>
                    <a:pt x="387" y="114"/>
                  </a:lnTo>
                  <a:lnTo>
                    <a:pt x="379" y="117"/>
                  </a:lnTo>
                  <a:lnTo>
                    <a:pt x="382" y="117"/>
                  </a:lnTo>
                  <a:lnTo>
                    <a:pt x="376" y="126"/>
                  </a:lnTo>
                  <a:lnTo>
                    <a:pt x="373" y="129"/>
                  </a:lnTo>
                  <a:lnTo>
                    <a:pt x="369" y="132"/>
                  </a:lnTo>
                  <a:lnTo>
                    <a:pt x="369" y="138"/>
                  </a:lnTo>
                  <a:lnTo>
                    <a:pt x="361" y="144"/>
                  </a:lnTo>
                  <a:lnTo>
                    <a:pt x="360" y="144"/>
                  </a:lnTo>
                  <a:lnTo>
                    <a:pt x="360" y="145"/>
                  </a:lnTo>
                  <a:lnTo>
                    <a:pt x="359" y="146"/>
                  </a:lnTo>
                  <a:lnTo>
                    <a:pt x="358" y="147"/>
                  </a:lnTo>
                  <a:lnTo>
                    <a:pt x="356" y="154"/>
                  </a:lnTo>
                  <a:lnTo>
                    <a:pt x="355" y="158"/>
                  </a:lnTo>
                  <a:lnTo>
                    <a:pt x="355" y="160"/>
                  </a:lnTo>
                  <a:lnTo>
                    <a:pt x="355" y="161"/>
                  </a:lnTo>
                  <a:lnTo>
                    <a:pt x="354" y="160"/>
                  </a:lnTo>
                  <a:lnTo>
                    <a:pt x="354" y="159"/>
                  </a:lnTo>
                  <a:lnTo>
                    <a:pt x="354" y="158"/>
                  </a:lnTo>
                  <a:lnTo>
                    <a:pt x="352" y="158"/>
                  </a:lnTo>
                  <a:lnTo>
                    <a:pt x="352" y="169"/>
                  </a:lnTo>
                  <a:lnTo>
                    <a:pt x="349" y="176"/>
                  </a:lnTo>
                  <a:lnTo>
                    <a:pt x="345" y="182"/>
                  </a:lnTo>
                  <a:lnTo>
                    <a:pt x="339" y="185"/>
                  </a:lnTo>
                  <a:lnTo>
                    <a:pt x="335" y="188"/>
                  </a:lnTo>
                  <a:lnTo>
                    <a:pt x="331" y="189"/>
                  </a:lnTo>
                  <a:lnTo>
                    <a:pt x="329" y="190"/>
                  </a:lnTo>
                  <a:lnTo>
                    <a:pt x="326" y="193"/>
                  </a:lnTo>
                  <a:lnTo>
                    <a:pt x="323" y="193"/>
                  </a:lnTo>
                  <a:lnTo>
                    <a:pt x="314" y="200"/>
                  </a:lnTo>
                  <a:lnTo>
                    <a:pt x="311" y="200"/>
                  </a:lnTo>
                  <a:lnTo>
                    <a:pt x="312" y="200"/>
                  </a:lnTo>
                  <a:lnTo>
                    <a:pt x="312" y="202"/>
                  </a:lnTo>
                  <a:lnTo>
                    <a:pt x="311" y="205"/>
                  </a:lnTo>
                  <a:lnTo>
                    <a:pt x="308" y="205"/>
                  </a:lnTo>
                  <a:lnTo>
                    <a:pt x="308" y="214"/>
                  </a:lnTo>
                  <a:lnTo>
                    <a:pt x="307" y="214"/>
                  </a:lnTo>
                  <a:lnTo>
                    <a:pt x="306" y="214"/>
                  </a:lnTo>
                  <a:lnTo>
                    <a:pt x="305" y="214"/>
                  </a:lnTo>
                  <a:lnTo>
                    <a:pt x="305" y="223"/>
                  </a:lnTo>
                  <a:lnTo>
                    <a:pt x="303" y="223"/>
                  </a:lnTo>
                  <a:lnTo>
                    <a:pt x="303" y="229"/>
                  </a:lnTo>
                  <a:lnTo>
                    <a:pt x="300" y="229"/>
                  </a:lnTo>
                  <a:lnTo>
                    <a:pt x="300" y="230"/>
                  </a:lnTo>
                  <a:lnTo>
                    <a:pt x="300" y="231"/>
                  </a:lnTo>
                  <a:lnTo>
                    <a:pt x="300" y="234"/>
                  </a:lnTo>
                  <a:lnTo>
                    <a:pt x="301" y="237"/>
                  </a:lnTo>
                  <a:lnTo>
                    <a:pt x="302" y="241"/>
                  </a:lnTo>
                  <a:lnTo>
                    <a:pt x="304" y="246"/>
                  </a:lnTo>
                  <a:lnTo>
                    <a:pt x="307" y="250"/>
                  </a:lnTo>
                  <a:lnTo>
                    <a:pt x="311" y="255"/>
                  </a:lnTo>
                  <a:lnTo>
                    <a:pt x="314" y="267"/>
                  </a:lnTo>
                  <a:lnTo>
                    <a:pt x="313" y="272"/>
                  </a:lnTo>
                  <a:lnTo>
                    <a:pt x="316" y="274"/>
                  </a:lnTo>
                  <a:lnTo>
                    <a:pt x="324" y="274"/>
                  </a:lnTo>
                  <a:lnTo>
                    <a:pt x="334" y="272"/>
                  </a:lnTo>
                  <a:lnTo>
                    <a:pt x="346" y="269"/>
                  </a:lnTo>
                  <a:lnTo>
                    <a:pt x="358" y="267"/>
                  </a:lnTo>
                  <a:lnTo>
                    <a:pt x="369" y="265"/>
                  </a:lnTo>
                  <a:lnTo>
                    <a:pt x="379" y="264"/>
                  </a:lnTo>
                  <a:lnTo>
                    <a:pt x="405" y="252"/>
                  </a:lnTo>
                  <a:lnTo>
                    <a:pt x="406" y="251"/>
                  </a:lnTo>
                  <a:lnTo>
                    <a:pt x="407" y="251"/>
                  </a:lnTo>
                  <a:lnTo>
                    <a:pt x="410" y="249"/>
                  </a:lnTo>
                  <a:lnTo>
                    <a:pt x="413" y="247"/>
                  </a:lnTo>
                  <a:lnTo>
                    <a:pt x="416" y="246"/>
                  </a:lnTo>
                  <a:lnTo>
                    <a:pt x="418" y="245"/>
                  </a:lnTo>
                  <a:lnTo>
                    <a:pt x="421" y="244"/>
                  </a:lnTo>
                  <a:lnTo>
                    <a:pt x="422" y="243"/>
                  </a:lnTo>
                  <a:lnTo>
                    <a:pt x="428" y="238"/>
                  </a:lnTo>
                  <a:lnTo>
                    <a:pt x="435" y="232"/>
                  </a:lnTo>
                  <a:lnTo>
                    <a:pt x="432" y="228"/>
                  </a:lnTo>
                  <a:lnTo>
                    <a:pt x="436" y="229"/>
                  </a:lnTo>
                  <a:lnTo>
                    <a:pt x="440" y="232"/>
                  </a:lnTo>
                  <a:lnTo>
                    <a:pt x="443" y="232"/>
                  </a:lnTo>
                  <a:lnTo>
                    <a:pt x="437" y="229"/>
                  </a:lnTo>
                  <a:lnTo>
                    <a:pt x="436" y="229"/>
                  </a:lnTo>
                  <a:lnTo>
                    <a:pt x="437" y="228"/>
                  </a:lnTo>
                  <a:lnTo>
                    <a:pt x="440" y="228"/>
                  </a:lnTo>
                  <a:lnTo>
                    <a:pt x="446" y="226"/>
                  </a:lnTo>
                  <a:lnTo>
                    <a:pt x="449" y="226"/>
                  </a:lnTo>
                  <a:lnTo>
                    <a:pt x="448" y="226"/>
                  </a:lnTo>
                  <a:lnTo>
                    <a:pt x="448" y="223"/>
                  </a:lnTo>
                  <a:lnTo>
                    <a:pt x="449" y="220"/>
                  </a:lnTo>
                  <a:lnTo>
                    <a:pt x="452" y="220"/>
                  </a:lnTo>
                  <a:lnTo>
                    <a:pt x="458" y="208"/>
                  </a:lnTo>
                  <a:lnTo>
                    <a:pt x="467" y="208"/>
                  </a:lnTo>
                  <a:lnTo>
                    <a:pt x="467" y="206"/>
                  </a:lnTo>
                  <a:lnTo>
                    <a:pt x="468" y="205"/>
                  </a:lnTo>
                  <a:lnTo>
                    <a:pt x="469" y="205"/>
                  </a:lnTo>
                  <a:lnTo>
                    <a:pt x="470" y="202"/>
                  </a:lnTo>
                  <a:lnTo>
                    <a:pt x="475" y="202"/>
                  </a:lnTo>
                  <a:lnTo>
                    <a:pt x="475" y="200"/>
                  </a:lnTo>
                  <a:lnTo>
                    <a:pt x="478" y="199"/>
                  </a:lnTo>
                  <a:lnTo>
                    <a:pt x="482" y="198"/>
                  </a:lnTo>
                  <a:lnTo>
                    <a:pt x="487" y="198"/>
                  </a:lnTo>
                  <a:lnTo>
                    <a:pt x="493" y="198"/>
                  </a:lnTo>
                  <a:lnTo>
                    <a:pt x="498" y="198"/>
                  </a:lnTo>
                  <a:lnTo>
                    <a:pt x="503" y="198"/>
                  </a:lnTo>
                  <a:lnTo>
                    <a:pt x="508" y="197"/>
                  </a:lnTo>
                  <a:lnTo>
                    <a:pt x="511" y="197"/>
                  </a:lnTo>
                  <a:lnTo>
                    <a:pt x="511" y="193"/>
                  </a:lnTo>
                  <a:lnTo>
                    <a:pt x="519" y="193"/>
                  </a:lnTo>
                  <a:lnTo>
                    <a:pt x="519" y="190"/>
                  </a:lnTo>
                  <a:lnTo>
                    <a:pt x="525" y="190"/>
                  </a:lnTo>
                  <a:lnTo>
                    <a:pt x="526" y="188"/>
                  </a:lnTo>
                  <a:lnTo>
                    <a:pt x="527" y="188"/>
                  </a:lnTo>
                  <a:lnTo>
                    <a:pt x="527" y="187"/>
                  </a:lnTo>
                  <a:lnTo>
                    <a:pt x="528" y="185"/>
                  </a:lnTo>
                  <a:lnTo>
                    <a:pt x="536" y="185"/>
                  </a:lnTo>
                  <a:lnTo>
                    <a:pt x="536" y="182"/>
                  </a:lnTo>
                  <a:lnTo>
                    <a:pt x="536" y="183"/>
                  </a:lnTo>
                  <a:lnTo>
                    <a:pt x="537" y="183"/>
                  </a:lnTo>
                  <a:lnTo>
                    <a:pt x="539" y="182"/>
                  </a:lnTo>
                  <a:lnTo>
                    <a:pt x="543" y="182"/>
                  </a:lnTo>
                  <a:lnTo>
                    <a:pt x="543" y="179"/>
                  </a:lnTo>
                  <a:lnTo>
                    <a:pt x="549" y="179"/>
                  </a:lnTo>
                  <a:lnTo>
                    <a:pt x="551" y="176"/>
                  </a:lnTo>
                  <a:lnTo>
                    <a:pt x="551" y="173"/>
                  </a:lnTo>
                  <a:lnTo>
                    <a:pt x="554" y="170"/>
                  </a:lnTo>
                  <a:lnTo>
                    <a:pt x="553" y="171"/>
                  </a:lnTo>
                  <a:lnTo>
                    <a:pt x="554" y="171"/>
                  </a:lnTo>
                  <a:lnTo>
                    <a:pt x="557" y="171"/>
                  </a:lnTo>
                  <a:lnTo>
                    <a:pt x="560" y="170"/>
                  </a:lnTo>
                  <a:lnTo>
                    <a:pt x="563" y="167"/>
                  </a:lnTo>
                  <a:lnTo>
                    <a:pt x="563" y="164"/>
                  </a:lnTo>
                  <a:lnTo>
                    <a:pt x="566" y="161"/>
                  </a:lnTo>
                  <a:lnTo>
                    <a:pt x="575" y="161"/>
                  </a:lnTo>
                  <a:lnTo>
                    <a:pt x="575" y="158"/>
                  </a:lnTo>
                  <a:lnTo>
                    <a:pt x="584" y="158"/>
                  </a:lnTo>
                  <a:lnTo>
                    <a:pt x="584" y="156"/>
                  </a:lnTo>
                  <a:lnTo>
                    <a:pt x="607" y="156"/>
                  </a:lnTo>
                  <a:lnTo>
                    <a:pt x="610" y="158"/>
                  </a:lnTo>
                  <a:lnTo>
                    <a:pt x="610" y="161"/>
                  </a:lnTo>
                  <a:lnTo>
                    <a:pt x="612" y="161"/>
                  </a:lnTo>
                  <a:lnTo>
                    <a:pt x="616" y="164"/>
                  </a:lnTo>
                  <a:lnTo>
                    <a:pt x="616" y="175"/>
                  </a:lnTo>
                  <a:lnTo>
                    <a:pt x="618" y="182"/>
                  </a:lnTo>
                  <a:lnTo>
                    <a:pt x="619" y="185"/>
                  </a:lnTo>
                  <a:lnTo>
                    <a:pt x="620" y="186"/>
                  </a:lnTo>
                  <a:lnTo>
                    <a:pt x="621" y="186"/>
                  </a:lnTo>
                  <a:lnTo>
                    <a:pt x="621" y="188"/>
                  </a:lnTo>
                  <a:lnTo>
                    <a:pt x="619" y="190"/>
                  </a:lnTo>
                  <a:lnTo>
                    <a:pt x="616" y="197"/>
                  </a:lnTo>
                  <a:lnTo>
                    <a:pt x="612" y="200"/>
                  </a:lnTo>
                  <a:lnTo>
                    <a:pt x="610" y="202"/>
                  </a:lnTo>
                  <a:lnTo>
                    <a:pt x="610" y="206"/>
                  </a:lnTo>
                  <a:lnTo>
                    <a:pt x="609" y="211"/>
                  </a:lnTo>
                  <a:lnTo>
                    <a:pt x="608" y="215"/>
                  </a:lnTo>
                  <a:lnTo>
                    <a:pt x="608" y="220"/>
                  </a:lnTo>
                  <a:lnTo>
                    <a:pt x="607" y="225"/>
                  </a:lnTo>
                  <a:lnTo>
                    <a:pt x="607" y="230"/>
                  </a:lnTo>
                  <a:lnTo>
                    <a:pt x="608" y="234"/>
                  </a:lnTo>
                  <a:lnTo>
                    <a:pt x="610" y="238"/>
                  </a:lnTo>
                  <a:lnTo>
                    <a:pt x="612" y="238"/>
                  </a:lnTo>
                  <a:lnTo>
                    <a:pt x="612" y="252"/>
                  </a:lnTo>
                  <a:lnTo>
                    <a:pt x="610" y="254"/>
                  </a:lnTo>
                  <a:lnTo>
                    <a:pt x="609" y="257"/>
                  </a:lnTo>
                  <a:lnTo>
                    <a:pt x="608" y="261"/>
                  </a:lnTo>
                  <a:lnTo>
                    <a:pt x="607" y="264"/>
                  </a:lnTo>
                  <a:lnTo>
                    <a:pt x="604" y="265"/>
                  </a:lnTo>
                  <a:lnTo>
                    <a:pt x="604" y="266"/>
                  </a:lnTo>
                  <a:lnTo>
                    <a:pt x="601" y="267"/>
                  </a:lnTo>
                  <a:lnTo>
                    <a:pt x="602" y="266"/>
                  </a:lnTo>
                  <a:lnTo>
                    <a:pt x="603" y="266"/>
                  </a:lnTo>
                  <a:lnTo>
                    <a:pt x="604" y="269"/>
                  </a:lnTo>
                  <a:lnTo>
                    <a:pt x="601" y="273"/>
                  </a:lnTo>
                  <a:lnTo>
                    <a:pt x="598" y="276"/>
                  </a:lnTo>
                  <a:lnTo>
                    <a:pt x="595" y="276"/>
                  </a:lnTo>
                  <a:lnTo>
                    <a:pt x="595" y="279"/>
                  </a:lnTo>
                  <a:lnTo>
                    <a:pt x="592" y="279"/>
                  </a:lnTo>
                  <a:lnTo>
                    <a:pt x="592" y="281"/>
                  </a:lnTo>
                  <a:lnTo>
                    <a:pt x="589" y="281"/>
                  </a:lnTo>
                  <a:lnTo>
                    <a:pt x="589" y="284"/>
                  </a:lnTo>
                  <a:lnTo>
                    <a:pt x="587" y="284"/>
                  </a:lnTo>
                  <a:lnTo>
                    <a:pt x="584" y="288"/>
                  </a:lnTo>
                  <a:lnTo>
                    <a:pt x="581" y="291"/>
                  </a:lnTo>
                  <a:lnTo>
                    <a:pt x="576" y="296"/>
                  </a:lnTo>
                  <a:lnTo>
                    <a:pt x="571" y="300"/>
                  </a:lnTo>
                  <a:lnTo>
                    <a:pt x="569" y="302"/>
                  </a:lnTo>
                  <a:lnTo>
                    <a:pt x="569" y="308"/>
                  </a:lnTo>
                  <a:lnTo>
                    <a:pt x="566" y="308"/>
                  </a:lnTo>
                  <a:lnTo>
                    <a:pt x="566" y="317"/>
                  </a:lnTo>
                  <a:lnTo>
                    <a:pt x="563" y="317"/>
                  </a:lnTo>
                  <a:lnTo>
                    <a:pt x="563" y="326"/>
                  </a:lnTo>
                  <a:lnTo>
                    <a:pt x="560" y="326"/>
                  </a:lnTo>
                  <a:lnTo>
                    <a:pt x="560" y="334"/>
                  </a:lnTo>
                  <a:lnTo>
                    <a:pt x="557" y="334"/>
                  </a:lnTo>
                  <a:lnTo>
                    <a:pt x="557" y="355"/>
                  </a:lnTo>
                  <a:lnTo>
                    <a:pt x="560" y="355"/>
                  </a:lnTo>
                  <a:lnTo>
                    <a:pt x="560" y="370"/>
                  </a:lnTo>
                  <a:lnTo>
                    <a:pt x="563" y="370"/>
                  </a:lnTo>
                  <a:lnTo>
                    <a:pt x="563" y="390"/>
                  </a:lnTo>
                  <a:lnTo>
                    <a:pt x="561" y="391"/>
                  </a:lnTo>
                  <a:lnTo>
                    <a:pt x="559" y="394"/>
                  </a:lnTo>
                  <a:lnTo>
                    <a:pt x="558" y="397"/>
                  </a:lnTo>
                  <a:lnTo>
                    <a:pt x="557" y="399"/>
                  </a:lnTo>
                  <a:lnTo>
                    <a:pt x="554" y="402"/>
                  </a:lnTo>
                  <a:lnTo>
                    <a:pt x="551" y="405"/>
                  </a:lnTo>
                  <a:lnTo>
                    <a:pt x="549" y="405"/>
                  </a:lnTo>
                  <a:lnTo>
                    <a:pt x="546" y="405"/>
                  </a:lnTo>
                  <a:lnTo>
                    <a:pt x="543" y="406"/>
                  </a:lnTo>
                  <a:lnTo>
                    <a:pt x="540" y="407"/>
                  </a:lnTo>
                  <a:lnTo>
                    <a:pt x="538" y="409"/>
                  </a:lnTo>
                  <a:lnTo>
                    <a:pt x="535" y="410"/>
                  </a:lnTo>
                  <a:lnTo>
                    <a:pt x="534" y="411"/>
                  </a:lnTo>
                  <a:lnTo>
                    <a:pt x="534" y="414"/>
                  </a:lnTo>
                  <a:lnTo>
                    <a:pt x="525" y="414"/>
                  </a:lnTo>
                  <a:lnTo>
                    <a:pt x="525" y="417"/>
                  </a:lnTo>
                  <a:lnTo>
                    <a:pt x="523" y="417"/>
                  </a:lnTo>
                  <a:lnTo>
                    <a:pt x="521" y="417"/>
                  </a:lnTo>
                  <a:lnTo>
                    <a:pt x="519" y="418"/>
                  </a:lnTo>
                  <a:lnTo>
                    <a:pt x="516" y="418"/>
                  </a:lnTo>
                  <a:lnTo>
                    <a:pt x="513" y="418"/>
                  </a:lnTo>
                  <a:lnTo>
                    <a:pt x="511" y="419"/>
                  </a:lnTo>
                  <a:lnTo>
                    <a:pt x="509" y="420"/>
                  </a:lnTo>
                  <a:lnTo>
                    <a:pt x="507" y="420"/>
                  </a:lnTo>
                  <a:lnTo>
                    <a:pt x="506" y="422"/>
                  </a:lnTo>
                  <a:lnTo>
                    <a:pt x="504" y="424"/>
                  </a:lnTo>
                  <a:lnTo>
                    <a:pt x="500" y="425"/>
                  </a:lnTo>
                  <a:lnTo>
                    <a:pt x="496" y="425"/>
                  </a:lnTo>
                  <a:lnTo>
                    <a:pt x="492" y="425"/>
                  </a:lnTo>
                  <a:lnTo>
                    <a:pt x="487" y="425"/>
                  </a:lnTo>
                  <a:lnTo>
                    <a:pt x="484" y="425"/>
                  </a:lnTo>
                  <a:lnTo>
                    <a:pt x="481" y="425"/>
                  </a:lnTo>
                  <a:lnTo>
                    <a:pt x="481" y="429"/>
                  </a:lnTo>
                  <a:lnTo>
                    <a:pt x="467" y="429"/>
                  </a:lnTo>
                  <a:lnTo>
                    <a:pt x="467" y="431"/>
                  </a:lnTo>
                  <a:lnTo>
                    <a:pt x="467" y="430"/>
                  </a:lnTo>
                  <a:lnTo>
                    <a:pt x="466" y="430"/>
                  </a:lnTo>
                  <a:lnTo>
                    <a:pt x="464" y="430"/>
                  </a:lnTo>
                  <a:lnTo>
                    <a:pt x="460" y="431"/>
                  </a:lnTo>
                  <a:lnTo>
                    <a:pt x="460" y="434"/>
                  </a:lnTo>
                  <a:lnTo>
                    <a:pt x="460" y="433"/>
                  </a:lnTo>
                  <a:lnTo>
                    <a:pt x="458" y="433"/>
                  </a:lnTo>
                  <a:lnTo>
                    <a:pt x="455" y="434"/>
                  </a:lnTo>
                  <a:lnTo>
                    <a:pt x="455" y="437"/>
                  </a:lnTo>
                  <a:lnTo>
                    <a:pt x="455" y="436"/>
                  </a:lnTo>
                  <a:lnTo>
                    <a:pt x="454" y="436"/>
                  </a:lnTo>
                  <a:lnTo>
                    <a:pt x="452" y="437"/>
                  </a:lnTo>
                  <a:lnTo>
                    <a:pt x="449" y="437"/>
                  </a:lnTo>
                  <a:lnTo>
                    <a:pt x="449" y="440"/>
                  </a:lnTo>
                  <a:lnTo>
                    <a:pt x="443" y="440"/>
                  </a:lnTo>
                  <a:lnTo>
                    <a:pt x="440" y="443"/>
                  </a:lnTo>
                  <a:lnTo>
                    <a:pt x="440" y="446"/>
                  </a:lnTo>
                  <a:lnTo>
                    <a:pt x="437" y="446"/>
                  </a:lnTo>
                  <a:lnTo>
                    <a:pt x="437" y="449"/>
                  </a:lnTo>
                  <a:lnTo>
                    <a:pt x="435" y="449"/>
                  </a:lnTo>
                  <a:lnTo>
                    <a:pt x="435" y="452"/>
                  </a:lnTo>
                  <a:lnTo>
                    <a:pt x="431" y="455"/>
                  </a:lnTo>
                  <a:lnTo>
                    <a:pt x="390" y="455"/>
                  </a:lnTo>
                  <a:lnTo>
                    <a:pt x="390" y="458"/>
                  </a:lnTo>
                  <a:lnTo>
                    <a:pt x="390" y="462"/>
                  </a:lnTo>
                  <a:lnTo>
                    <a:pt x="389" y="466"/>
                  </a:lnTo>
                  <a:lnTo>
                    <a:pt x="389" y="470"/>
                  </a:lnTo>
                  <a:lnTo>
                    <a:pt x="388" y="474"/>
                  </a:lnTo>
                  <a:lnTo>
                    <a:pt x="388" y="477"/>
                  </a:lnTo>
                  <a:lnTo>
                    <a:pt x="387" y="479"/>
                  </a:lnTo>
                  <a:lnTo>
                    <a:pt x="387" y="481"/>
                  </a:lnTo>
                  <a:lnTo>
                    <a:pt x="390" y="481"/>
                  </a:lnTo>
                  <a:lnTo>
                    <a:pt x="395" y="481"/>
                  </a:lnTo>
                  <a:lnTo>
                    <a:pt x="401" y="481"/>
                  </a:lnTo>
                  <a:lnTo>
                    <a:pt x="408" y="482"/>
                  </a:lnTo>
                  <a:lnTo>
                    <a:pt x="415" y="482"/>
                  </a:lnTo>
                  <a:lnTo>
                    <a:pt x="421" y="482"/>
                  </a:lnTo>
                  <a:lnTo>
                    <a:pt x="426" y="483"/>
                  </a:lnTo>
                  <a:lnTo>
                    <a:pt x="428" y="484"/>
                  </a:lnTo>
                  <a:lnTo>
                    <a:pt x="428" y="487"/>
                  </a:lnTo>
                  <a:lnTo>
                    <a:pt x="435" y="487"/>
                  </a:lnTo>
                  <a:lnTo>
                    <a:pt x="437" y="490"/>
                  </a:lnTo>
                  <a:lnTo>
                    <a:pt x="437" y="496"/>
                  </a:lnTo>
                  <a:lnTo>
                    <a:pt x="440" y="496"/>
                  </a:lnTo>
                  <a:lnTo>
                    <a:pt x="441" y="498"/>
                  </a:lnTo>
                  <a:lnTo>
                    <a:pt x="441" y="501"/>
                  </a:lnTo>
                  <a:lnTo>
                    <a:pt x="441" y="506"/>
                  </a:lnTo>
                  <a:lnTo>
                    <a:pt x="441" y="511"/>
                  </a:lnTo>
                  <a:lnTo>
                    <a:pt x="441" y="516"/>
                  </a:lnTo>
                  <a:lnTo>
                    <a:pt x="441" y="521"/>
                  </a:lnTo>
                  <a:lnTo>
                    <a:pt x="440" y="525"/>
                  </a:lnTo>
                  <a:lnTo>
                    <a:pt x="440" y="528"/>
                  </a:lnTo>
                  <a:lnTo>
                    <a:pt x="443" y="531"/>
                  </a:lnTo>
                  <a:lnTo>
                    <a:pt x="446" y="531"/>
                  </a:lnTo>
                  <a:lnTo>
                    <a:pt x="449" y="534"/>
                  </a:lnTo>
                  <a:lnTo>
                    <a:pt x="449" y="546"/>
                  </a:lnTo>
                  <a:lnTo>
                    <a:pt x="452" y="546"/>
                  </a:lnTo>
                  <a:lnTo>
                    <a:pt x="451" y="546"/>
                  </a:lnTo>
                  <a:lnTo>
                    <a:pt x="451" y="549"/>
                  </a:lnTo>
                  <a:lnTo>
                    <a:pt x="452" y="552"/>
                  </a:lnTo>
                  <a:lnTo>
                    <a:pt x="455" y="552"/>
                  </a:lnTo>
                  <a:lnTo>
                    <a:pt x="455" y="558"/>
                  </a:lnTo>
                  <a:lnTo>
                    <a:pt x="457" y="558"/>
                  </a:lnTo>
                  <a:lnTo>
                    <a:pt x="459" y="559"/>
                  </a:lnTo>
                  <a:lnTo>
                    <a:pt x="460" y="561"/>
                  </a:lnTo>
                  <a:lnTo>
                    <a:pt x="460" y="563"/>
                  </a:lnTo>
                  <a:lnTo>
                    <a:pt x="463" y="566"/>
                  </a:lnTo>
                  <a:lnTo>
                    <a:pt x="462" y="565"/>
                  </a:lnTo>
                  <a:lnTo>
                    <a:pt x="463" y="565"/>
                  </a:lnTo>
                  <a:lnTo>
                    <a:pt x="466" y="566"/>
                  </a:lnTo>
                  <a:lnTo>
                    <a:pt x="470" y="566"/>
                  </a:lnTo>
                  <a:lnTo>
                    <a:pt x="472" y="569"/>
                  </a:lnTo>
                  <a:lnTo>
                    <a:pt x="472" y="584"/>
                  </a:lnTo>
                  <a:lnTo>
                    <a:pt x="458" y="593"/>
                  </a:lnTo>
                  <a:lnTo>
                    <a:pt x="458" y="596"/>
                  </a:lnTo>
                  <a:lnTo>
                    <a:pt x="449" y="599"/>
                  </a:lnTo>
                  <a:lnTo>
                    <a:pt x="449" y="601"/>
                  </a:lnTo>
                  <a:lnTo>
                    <a:pt x="437" y="604"/>
                  </a:lnTo>
                  <a:lnTo>
                    <a:pt x="437" y="608"/>
                  </a:lnTo>
                  <a:lnTo>
                    <a:pt x="425" y="608"/>
                  </a:lnTo>
                  <a:lnTo>
                    <a:pt x="424" y="610"/>
                  </a:lnTo>
                  <a:lnTo>
                    <a:pt x="421" y="611"/>
                  </a:lnTo>
                  <a:lnTo>
                    <a:pt x="417" y="612"/>
                  </a:lnTo>
                  <a:lnTo>
                    <a:pt x="414" y="613"/>
                  </a:lnTo>
                  <a:lnTo>
                    <a:pt x="413" y="616"/>
                  </a:lnTo>
                  <a:lnTo>
                    <a:pt x="412" y="616"/>
                  </a:lnTo>
                  <a:lnTo>
                    <a:pt x="411" y="616"/>
                  </a:lnTo>
                  <a:lnTo>
                    <a:pt x="410" y="619"/>
                  </a:lnTo>
                  <a:lnTo>
                    <a:pt x="405" y="619"/>
                  </a:lnTo>
                  <a:lnTo>
                    <a:pt x="405" y="622"/>
                  </a:lnTo>
                  <a:lnTo>
                    <a:pt x="402" y="622"/>
                  </a:lnTo>
                  <a:lnTo>
                    <a:pt x="398" y="623"/>
                  </a:lnTo>
                  <a:lnTo>
                    <a:pt x="395" y="625"/>
                  </a:lnTo>
                  <a:lnTo>
                    <a:pt x="394" y="628"/>
                  </a:lnTo>
                  <a:lnTo>
                    <a:pt x="384" y="628"/>
                  </a:lnTo>
                  <a:lnTo>
                    <a:pt x="384" y="631"/>
                  </a:lnTo>
                  <a:lnTo>
                    <a:pt x="376" y="631"/>
                  </a:lnTo>
                  <a:lnTo>
                    <a:pt x="376" y="634"/>
                  </a:lnTo>
                  <a:lnTo>
                    <a:pt x="374" y="634"/>
                  </a:lnTo>
                  <a:lnTo>
                    <a:pt x="372" y="635"/>
                  </a:lnTo>
                  <a:lnTo>
                    <a:pt x="369" y="635"/>
                  </a:lnTo>
                  <a:lnTo>
                    <a:pt x="365" y="635"/>
                  </a:lnTo>
                  <a:lnTo>
                    <a:pt x="362" y="635"/>
                  </a:lnTo>
                  <a:lnTo>
                    <a:pt x="359" y="635"/>
                  </a:lnTo>
                  <a:lnTo>
                    <a:pt x="357" y="636"/>
                  </a:lnTo>
                  <a:lnTo>
                    <a:pt x="355" y="637"/>
                  </a:lnTo>
                  <a:lnTo>
                    <a:pt x="355" y="640"/>
                  </a:lnTo>
                  <a:lnTo>
                    <a:pt x="341" y="640"/>
                  </a:lnTo>
                  <a:lnTo>
                    <a:pt x="341" y="641"/>
                  </a:lnTo>
                  <a:lnTo>
                    <a:pt x="339" y="642"/>
                  </a:lnTo>
                  <a:lnTo>
                    <a:pt x="338" y="643"/>
                  </a:lnTo>
                  <a:lnTo>
                    <a:pt x="334" y="643"/>
                  </a:lnTo>
                  <a:lnTo>
                    <a:pt x="334" y="645"/>
                  </a:lnTo>
                  <a:lnTo>
                    <a:pt x="333" y="647"/>
                  </a:lnTo>
                  <a:lnTo>
                    <a:pt x="330" y="648"/>
                  </a:lnTo>
                  <a:lnTo>
                    <a:pt x="327" y="649"/>
                  </a:lnTo>
                  <a:lnTo>
                    <a:pt x="323" y="649"/>
                  </a:lnTo>
                  <a:lnTo>
                    <a:pt x="323" y="646"/>
                  </a:lnTo>
                  <a:lnTo>
                    <a:pt x="325" y="644"/>
                  </a:lnTo>
                  <a:lnTo>
                    <a:pt x="325" y="642"/>
                  </a:lnTo>
                  <a:lnTo>
                    <a:pt x="326" y="640"/>
                  </a:lnTo>
                  <a:lnTo>
                    <a:pt x="329" y="639"/>
                  </a:lnTo>
                  <a:lnTo>
                    <a:pt x="330" y="637"/>
                  </a:lnTo>
                  <a:lnTo>
                    <a:pt x="330" y="634"/>
                  </a:lnTo>
                  <a:lnTo>
                    <a:pt x="332" y="631"/>
                  </a:lnTo>
                  <a:lnTo>
                    <a:pt x="334" y="630"/>
                  </a:lnTo>
                  <a:lnTo>
                    <a:pt x="335" y="629"/>
                  </a:lnTo>
                  <a:lnTo>
                    <a:pt x="337" y="628"/>
                  </a:lnTo>
                  <a:lnTo>
                    <a:pt x="337" y="613"/>
                  </a:lnTo>
                  <a:lnTo>
                    <a:pt x="334" y="613"/>
                  </a:lnTo>
                  <a:lnTo>
                    <a:pt x="334" y="608"/>
                  </a:lnTo>
                  <a:lnTo>
                    <a:pt x="332" y="607"/>
                  </a:lnTo>
                  <a:lnTo>
                    <a:pt x="332" y="606"/>
                  </a:lnTo>
                  <a:lnTo>
                    <a:pt x="331" y="605"/>
                  </a:lnTo>
                  <a:lnTo>
                    <a:pt x="329" y="604"/>
                  </a:lnTo>
                  <a:lnTo>
                    <a:pt x="329" y="599"/>
                  </a:lnTo>
                  <a:lnTo>
                    <a:pt x="326" y="599"/>
                  </a:lnTo>
                  <a:lnTo>
                    <a:pt x="327" y="599"/>
                  </a:lnTo>
                  <a:lnTo>
                    <a:pt x="327" y="598"/>
                  </a:lnTo>
                  <a:lnTo>
                    <a:pt x="326" y="596"/>
                  </a:lnTo>
                  <a:lnTo>
                    <a:pt x="326" y="593"/>
                  </a:lnTo>
                  <a:lnTo>
                    <a:pt x="323" y="593"/>
                  </a:lnTo>
                  <a:lnTo>
                    <a:pt x="323" y="584"/>
                  </a:lnTo>
                  <a:lnTo>
                    <a:pt x="320" y="584"/>
                  </a:lnTo>
                  <a:lnTo>
                    <a:pt x="320" y="578"/>
                  </a:lnTo>
                  <a:lnTo>
                    <a:pt x="317" y="575"/>
                  </a:lnTo>
                  <a:lnTo>
                    <a:pt x="314" y="575"/>
                  </a:lnTo>
                  <a:lnTo>
                    <a:pt x="314" y="572"/>
                  </a:lnTo>
                  <a:lnTo>
                    <a:pt x="311" y="572"/>
                  </a:lnTo>
                  <a:lnTo>
                    <a:pt x="311" y="569"/>
                  </a:lnTo>
                  <a:lnTo>
                    <a:pt x="308" y="569"/>
                  </a:lnTo>
                  <a:lnTo>
                    <a:pt x="308" y="566"/>
                  </a:lnTo>
                  <a:lnTo>
                    <a:pt x="305" y="566"/>
                  </a:lnTo>
                  <a:lnTo>
                    <a:pt x="305" y="563"/>
                  </a:lnTo>
                  <a:lnTo>
                    <a:pt x="303" y="561"/>
                  </a:lnTo>
                  <a:lnTo>
                    <a:pt x="300" y="561"/>
                  </a:lnTo>
                  <a:lnTo>
                    <a:pt x="296" y="560"/>
                  </a:lnTo>
                  <a:lnTo>
                    <a:pt x="291" y="560"/>
                  </a:lnTo>
                  <a:lnTo>
                    <a:pt x="287" y="559"/>
                  </a:lnTo>
                  <a:lnTo>
                    <a:pt x="282" y="559"/>
                  </a:lnTo>
                  <a:lnTo>
                    <a:pt x="278" y="559"/>
                  </a:lnTo>
                  <a:lnTo>
                    <a:pt x="275" y="560"/>
                  </a:lnTo>
                  <a:lnTo>
                    <a:pt x="273" y="561"/>
                  </a:lnTo>
                  <a:lnTo>
                    <a:pt x="273" y="563"/>
                  </a:lnTo>
                  <a:lnTo>
                    <a:pt x="273" y="562"/>
                  </a:lnTo>
                  <a:lnTo>
                    <a:pt x="272" y="562"/>
                  </a:lnTo>
                  <a:lnTo>
                    <a:pt x="270" y="563"/>
                  </a:lnTo>
                  <a:lnTo>
                    <a:pt x="267" y="563"/>
                  </a:lnTo>
                  <a:lnTo>
                    <a:pt x="267" y="566"/>
                  </a:lnTo>
                  <a:lnTo>
                    <a:pt x="266" y="567"/>
                  </a:lnTo>
                  <a:lnTo>
                    <a:pt x="263" y="567"/>
                  </a:lnTo>
                  <a:lnTo>
                    <a:pt x="259" y="567"/>
                  </a:lnTo>
                  <a:lnTo>
                    <a:pt x="255" y="566"/>
                  </a:lnTo>
                  <a:lnTo>
                    <a:pt x="251" y="566"/>
                  </a:lnTo>
                  <a:lnTo>
                    <a:pt x="248" y="566"/>
                  </a:lnTo>
                  <a:lnTo>
                    <a:pt x="245" y="566"/>
                  </a:lnTo>
                  <a:lnTo>
                    <a:pt x="243" y="566"/>
                  </a:lnTo>
                  <a:lnTo>
                    <a:pt x="243" y="569"/>
                  </a:lnTo>
                  <a:lnTo>
                    <a:pt x="238" y="569"/>
                  </a:lnTo>
                  <a:lnTo>
                    <a:pt x="237" y="572"/>
                  </a:lnTo>
                  <a:lnTo>
                    <a:pt x="234" y="574"/>
                  </a:lnTo>
                  <a:lnTo>
                    <a:pt x="231" y="576"/>
                  </a:lnTo>
                  <a:lnTo>
                    <a:pt x="229" y="578"/>
                  </a:lnTo>
                  <a:lnTo>
                    <a:pt x="153" y="581"/>
                  </a:lnTo>
                  <a:lnTo>
                    <a:pt x="150" y="584"/>
                  </a:lnTo>
                  <a:lnTo>
                    <a:pt x="151" y="582"/>
                  </a:lnTo>
                  <a:lnTo>
                    <a:pt x="151" y="584"/>
                  </a:lnTo>
                  <a:lnTo>
                    <a:pt x="151" y="586"/>
                  </a:lnTo>
                  <a:lnTo>
                    <a:pt x="150" y="590"/>
                  </a:lnTo>
                  <a:lnTo>
                    <a:pt x="147" y="593"/>
                  </a:lnTo>
                  <a:lnTo>
                    <a:pt x="144" y="593"/>
                  </a:lnTo>
                  <a:lnTo>
                    <a:pt x="144" y="596"/>
                  </a:lnTo>
                  <a:lnTo>
                    <a:pt x="141" y="599"/>
                  </a:lnTo>
                  <a:lnTo>
                    <a:pt x="124" y="599"/>
                  </a:lnTo>
                  <a:lnTo>
                    <a:pt x="121" y="596"/>
                  </a:lnTo>
                  <a:lnTo>
                    <a:pt x="121" y="593"/>
                  </a:lnTo>
                  <a:lnTo>
                    <a:pt x="118" y="593"/>
                  </a:lnTo>
                  <a:lnTo>
                    <a:pt x="115" y="590"/>
                  </a:lnTo>
                  <a:lnTo>
                    <a:pt x="114" y="589"/>
                  </a:lnTo>
                  <a:lnTo>
                    <a:pt x="113" y="587"/>
                  </a:lnTo>
                  <a:lnTo>
                    <a:pt x="110" y="583"/>
                  </a:lnTo>
                  <a:lnTo>
                    <a:pt x="108" y="579"/>
                  </a:lnTo>
                  <a:lnTo>
                    <a:pt x="105" y="575"/>
                  </a:lnTo>
                  <a:lnTo>
                    <a:pt x="103" y="572"/>
                  </a:lnTo>
                  <a:lnTo>
                    <a:pt x="101" y="568"/>
                  </a:lnTo>
                  <a:lnTo>
                    <a:pt x="100" y="566"/>
                  </a:lnTo>
                  <a:lnTo>
                    <a:pt x="98" y="566"/>
                  </a:lnTo>
                  <a:lnTo>
                    <a:pt x="95" y="562"/>
                  </a:lnTo>
                  <a:lnTo>
                    <a:pt x="92" y="557"/>
                  </a:lnTo>
                  <a:lnTo>
                    <a:pt x="88" y="553"/>
                  </a:lnTo>
                  <a:lnTo>
                    <a:pt x="84" y="548"/>
                  </a:lnTo>
                  <a:lnTo>
                    <a:pt x="80" y="544"/>
                  </a:lnTo>
                  <a:lnTo>
                    <a:pt x="77" y="540"/>
                  </a:lnTo>
                  <a:lnTo>
                    <a:pt x="73" y="536"/>
                  </a:lnTo>
                  <a:lnTo>
                    <a:pt x="71" y="534"/>
                  </a:lnTo>
                  <a:lnTo>
                    <a:pt x="71" y="531"/>
                  </a:lnTo>
                  <a:lnTo>
                    <a:pt x="68" y="531"/>
                  </a:lnTo>
                  <a:lnTo>
                    <a:pt x="68" y="528"/>
                  </a:lnTo>
                  <a:lnTo>
                    <a:pt x="65" y="528"/>
                  </a:lnTo>
                  <a:lnTo>
                    <a:pt x="62" y="525"/>
                  </a:lnTo>
                  <a:lnTo>
                    <a:pt x="64" y="526"/>
                  </a:lnTo>
                  <a:lnTo>
                    <a:pt x="63" y="525"/>
                  </a:lnTo>
                  <a:lnTo>
                    <a:pt x="62" y="523"/>
                  </a:lnTo>
                  <a:lnTo>
                    <a:pt x="62" y="520"/>
                  </a:lnTo>
                  <a:lnTo>
                    <a:pt x="59" y="516"/>
                  </a:lnTo>
                  <a:lnTo>
                    <a:pt x="56" y="516"/>
                  </a:lnTo>
                  <a:lnTo>
                    <a:pt x="56" y="513"/>
                  </a:lnTo>
                  <a:lnTo>
                    <a:pt x="53" y="513"/>
                  </a:lnTo>
                  <a:lnTo>
                    <a:pt x="53" y="511"/>
                  </a:lnTo>
                  <a:lnTo>
                    <a:pt x="50" y="508"/>
                  </a:lnTo>
                  <a:lnTo>
                    <a:pt x="47" y="506"/>
                  </a:lnTo>
                  <a:lnTo>
                    <a:pt x="45" y="505"/>
                  </a:lnTo>
                  <a:lnTo>
                    <a:pt x="43" y="503"/>
                  </a:lnTo>
                  <a:lnTo>
                    <a:pt x="42" y="502"/>
                  </a:lnTo>
                  <a:lnTo>
                    <a:pt x="42" y="493"/>
                  </a:lnTo>
                  <a:lnTo>
                    <a:pt x="39" y="493"/>
                  </a:lnTo>
                  <a:lnTo>
                    <a:pt x="39" y="492"/>
                  </a:lnTo>
                  <a:lnTo>
                    <a:pt x="38" y="489"/>
                  </a:lnTo>
                  <a:lnTo>
                    <a:pt x="38" y="486"/>
                  </a:lnTo>
                  <a:lnTo>
                    <a:pt x="38" y="483"/>
                  </a:lnTo>
                  <a:lnTo>
                    <a:pt x="37" y="479"/>
                  </a:lnTo>
                  <a:lnTo>
                    <a:pt x="37" y="477"/>
                  </a:lnTo>
                  <a:lnTo>
                    <a:pt x="36" y="474"/>
                  </a:lnTo>
                  <a:lnTo>
                    <a:pt x="36" y="473"/>
                  </a:lnTo>
                  <a:lnTo>
                    <a:pt x="33" y="471"/>
                  </a:lnTo>
                  <a:lnTo>
                    <a:pt x="30" y="467"/>
                  </a:lnTo>
                  <a:lnTo>
                    <a:pt x="25" y="463"/>
                  </a:lnTo>
                  <a:lnTo>
                    <a:pt x="21" y="461"/>
                  </a:lnTo>
                  <a:lnTo>
                    <a:pt x="20" y="458"/>
                  </a:lnTo>
                  <a:lnTo>
                    <a:pt x="19" y="455"/>
                  </a:lnTo>
                  <a:lnTo>
                    <a:pt x="18" y="453"/>
                  </a:lnTo>
                  <a:lnTo>
                    <a:pt x="15" y="452"/>
                  </a:lnTo>
                  <a:lnTo>
                    <a:pt x="15" y="446"/>
                  </a:lnTo>
                  <a:lnTo>
                    <a:pt x="12" y="446"/>
                  </a:lnTo>
                  <a:lnTo>
                    <a:pt x="12" y="443"/>
                  </a:lnTo>
                  <a:lnTo>
                    <a:pt x="12" y="437"/>
                  </a:lnTo>
                  <a:lnTo>
                    <a:pt x="10" y="433"/>
                  </a:lnTo>
                  <a:lnTo>
                    <a:pt x="7" y="431"/>
                  </a:lnTo>
                  <a:lnTo>
                    <a:pt x="7" y="420"/>
                  </a:lnTo>
                  <a:lnTo>
                    <a:pt x="4" y="420"/>
                  </a:lnTo>
                  <a:lnTo>
                    <a:pt x="4" y="408"/>
                  </a:lnTo>
                  <a:lnTo>
                    <a:pt x="1" y="409"/>
                  </a:lnTo>
                  <a:lnTo>
                    <a:pt x="0" y="409"/>
                  </a:lnTo>
                  <a:lnTo>
                    <a:pt x="1" y="409"/>
                  </a:lnTo>
                  <a:lnTo>
                    <a:pt x="4" y="408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2" name="Freeform 430"/>
            <p:cNvSpPr>
              <a:spLocks/>
            </p:cNvSpPr>
            <p:nvPr/>
          </p:nvSpPr>
          <p:spPr bwMode="auto">
            <a:xfrm>
              <a:off x="6128763" y="5396865"/>
              <a:ext cx="254230" cy="337384"/>
            </a:xfrm>
            <a:custGeom>
              <a:avLst/>
              <a:gdLst>
                <a:gd name="T0" fmla="*/ 2147483647 w 469"/>
                <a:gd name="T1" fmla="*/ 2147483647 h 652"/>
                <a:gd name="T2" fmla="*/ 2147483647 w 469"/>
                <a:gd name="T3" fmla="*/ 2147483647 h 652"/>
                <a:gd name="T4" fmla="*/ 2147483647 w 469"/>
                <a:gd name="T5" fmla="*/ 2147483647 h 652"/>
                <a:gd name="T6" fmla="*/ 2147483647 w 469"/>
                <a:gd name="T7" fmla="*/ 2147483647 h 652"/>
                <a:gd name="T8" fmla="*/ 2147483647 w 469"/>
                <a:gd name="T9" fmla="*/ 2147483647 h 652"/>
                <a:gd name="T10" fmla="*/ 2147483647 w 469"/>
                <a:gd name="T11" fmla="*/ 2147483647 h 652"/>
                <a:gd name="T12" fmla="*/ 2147483647 w 469"/>
                <a:gd name="T13" fmla="*/ 2147483647 h 652"/>
                <a:gd name="T14" fmla="*/ 2147483647 w 469"/>
                <a:gd name="T15" fmla="*/ 2147483647 h 652"/>
                <a:gd name="T16" fmla="*/ 2147483647 w 469"/>
                <a:gd name="T17" fmla="*/ 2147483647 h 652"/>
                <a:gd name="T18" fmla="*/ 2147483647 w 469"/>
                <a:gd name="T19" fmla="*/ 2147483647 h 652"/>
                <a:gd name="T20" fmla="*/ 2147483647 w 469"/>
                <a:gd name="T21" fmla="*/ 2147483647 h 652"/>
                <a:gd name="T22" fmla="*/ 2147483647 w 469"/>
                <a:gd name="T23" fmla="*/ 2147483647 h 652"/>
                <a:gd name="T24" fmla="*/ 2147483647 w 469"/>
                <a:gd name="T25" fmla="*/ 2147483647 h 652"/>
                <a:gd name="T26" fmla="*/ 2147483647 w 469"/>
                <a:gd name="T27" fmla="*/ 2147483647 h 652"/>
                <a:gd name="T28" fmla="*/ 2147483647 w 469"/>
                <a:gd name="T29" fmla="*/ 2147483647 h 652"/>
                <a:gd name="T30" fmla="*/ 2147483647 w 469"/>
                <a:gd name="T31" fmla="*/ 2147483647 h 652"/>
                <a:gd name="T32" fmla="*/ 2147483647 w 469"/>
                <a:gd name="T33" fmla="*/ 2147483647 h 652"/>
                <a:gd name="T34" fmla="*/ 2147483647 w 469"/>
                <a:gd name="T35" fmla="*/ 2147483647 h 652"/>
                <a:gd name="T36" fmla="*/ 2147483647 w 469"/>
                <a:gd name="T37" fmla="*/ 2147483647 h 652"/>
                <a:gd name="T38" fmla="*/ 2147483647 w 469"/>
                <a:gd name="T39" fmla="*/ 2147483647 h 652"/>
                <a:gd name="T40" fmla="*/ 2147483647 w 469"/>
                <a:gd name="T41" fmla="*/ 2147483647 h 652"/>
                <a:gd name="T42" fmla="*/ 2147483647 w 469"/>
                <a:gd name="T43" fmla="*/ 2147483647 h 652"/>
                <a:gd name="T44" fmla="*/ 2147483647 w 469"/>
                <a:gd name="T45" fmla="*/ 2147483647 h 652"/>
                <a:gd name="T46" fmla="*/ 2147483647 w 469"/>
                <a:gd name="T47" fmla="*/ 2147483647 h 652"/>
                <a:gd name="T48" fmla="*/ 2147483647 w 469"/>
                <a:gd name="T49" fmla="*/ 2147483647 h 652"/>
                <a:gd name="T50" fmla="*/ 2147483647 w 469"/>
                <a:gd name="T51" fmla="*/ 2147483647 h 652"/>
                <a:gd name="T52" fmla="*/ 2147483647 w 469"/>
                <a:gd name="T53" fmla="*/ 2147483647 h 652"/>
                <a:gd name="T54" fmla="*/ 2147483647 w 469"/>
                <a:gd name="T55" fmla="*/ 2147483647 h 652"/>
                <a:gd name="T56" fmla="*/ 2147483647 w 469"/>
                <a:gd name="T57" fmla="*/ 2147483647 h 652"/>
                <a:gd name="T58" fmla="*/ 2147483647 w 469"/>
                <a:gd name="T59" fmla="*/ 2147483647 h 652"/>
                <a:gd name="T60" fmla="*/ 2147483647 w 469"/>
                <a:gd name="T61" fmla="*/ 2147483647 h 652"/>
                <a:gd name="T62" fmla="*/ 2147483647 w 469"/>
                <a:gd name="T63" fmla="*/ 2147483647 h 652"/>
                <a:gd name="T64" fmla="*/ 2147483647 w 469"/>
                <a:gd name="T65" fmla="*/ 2147483647 h 652"/>
                <a:gd name="T66" fmla="*/ 2147483647 w 469"/>
                <a:gd name="T67" fmla="*/ 2147483647 h 652"/>
                <a:gd name="T68" fmla="*/ 2147483647 w 469"/>
                <a:gd name="T69" fmla="*/ 2147483647 h 652"/>
                <a:gd name="T70" fmla="*/ 2147483647 w 469"/>
                <a:gd name="T71" fmla="*/ 2147483647 h 652"/>
                <a:gd name="T72" fmla="*/ 2147483647 w 469"/>
                <a:gd name="T73" fmla="*/ 2147483647 h 652"/>
                <a:gd name="T74" fmla="*/ 2147483647 w 469"/>
                <a:gd name="T75" fmla="*/ 2147483647 h 652"/>
                <a:gd name="T76" fmla="*/ 2147483647 w 469"/>
                <a:gd name="T77" fmla="*/ 2147483647 h 652"/>
                <a:gd name="T78" fmla="*/ 2147483647 w 469"/>
                <a:gd name="T79" fmla="*/ 2147483647 h 652"/>
                <a:gd name="T80" fmla="*/ 2147483647 w 469"/>
                <a:gd name="T81" fmla="*/ 2147483647 h 652"/>
                <a:gd name="T82" fmla="*/ 2147483647 w 469"/>
                <a:gd name="T83" fmla="*/ 2147483647 h 652"/>
                <a:gd name="T84" fmla="*/ 2147483647 w 469"/>
                <a:gd name="T85" fmla="*/ 2147483647 h 652"/>
                <a:gd name="T86" fmla="*/ 2147483647 w 469"/>
                <a:gd name="T87" fmla="*/ 2147483647 h 652"/>
                <a:gd name="T88" fmla="*/ 0 w 469"/>
                <a:gd name="T89" fmla="*/ 2147483647 h 652"/>
                <a:gd name="T90" fmla="*/ 2147483647 w 469"/>
                <a:gd name="T91" fmla="*/ 2147483647 h 652"/>
                <a:gd name="T92" fmla="*/ 2147483647 w 469"/>
                <a:gd name="T93" fmla="*/ 2147483647 h 652"/>
                <a:gd name="T94" fmla="*/ 2147483647 w 469"/>
                <a:gd name="T95" fmla="*/ 2147483647 h 652"/>
                <a:gd name="T96" fmla="*/ 2147483647 w 469"/>
                <a:gd name="T97" fmla="*/ 2147483647 h 652"/>
                <a:gd name="T98" fmla="*/ 2147483647 w 469"/>
                <a:gd name="T99" fmla="*/ 2147483647 h 652"/>
                <a:gd name="T100" fmla="*/ 2147483647 w 469"/>
                <a:gd name="T101" fmla="*/ 2147483647 h 652"/>
                <a:gd name="T102" fmla="*/ 2147483647 w 469"/>
                <a:gd name="T103" fmla="*/ 2147483647 h 652"/>
                <a:gd name="T104" fmla="*/ 2147483647 w 469"/>
                <a:gd name="T105" fmla="*/ 2147483647 h 652"/>
                <a:gd name="T106" fmla="*/ 2147483647 w 469"/>
                <a:gd name="T107" fmla="*/ 2147483647 h 652"/>
                <a:gd name="T108" fmla="*/ 2147483647 w 469"/>
                <a:gd name="T109" fmla="*/ 2147483647 h 652"/>
                <a:gd name="T110" fmla="*/ 2147483647 w 469"/>
                <a:gd name="T111" fmla="*/ 2147483647 h 652"/>
                <a:gd name="T112" fmla="*/ 2147483647 w 469"/>
                <a:gd name="T113" fmla="*/ 2147483647 h 652"/>
                <a:gd name="T114" fmla="*/ 2147483647 w 469"/>
                <a:gd name="T115" fmla="*/ 2147483647 h 652"/>
                <a:gd name="T116" fmla="*/ 2147483647 w 469"/>
                <a:gd name="T117" fmla="*/ 2147483647 h 652"/>
                <a:gd name="T118" fmla="*/ 2147483647 w 469"/>
                <a:gd name="T119" fmla="*/ 2147483647 h 652"/>
                <a:gd name="T120" fmla="*/ 2147483647 w 469"/>
                <a:gd name="T121" fmla="*/ 2147483647 h 652"/>
                <a:gd name="T122" fmla="*/ 2147483647 w 469"/>
                <a:gd name="T123" fmla="*/ 2147483647 h 65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69"/>
                <a:gd name="T187" fmla="*/ 0 h 652"/>
                <a:gd name="T188" fmla="*/ 469 w 469"/>
                <a:gd name="T189" fmla="*/ 652 h 65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69" h="652">
                  <a:moveTo>
                    <a:pt x="468" y="95"/>
                  </a:moveTo>
                  <a:lnTo>
                    <a:pt x="467" y="97"/>
                  </a:lnTo>
                  <a:lnTo>
                    <a:pt x="464" y="98"/>
                  </a:lnTo>
                  <a:lnTo>
                    <a:pt x="462" y="102"/>
                  </a:lnTo>
                  <a:lnTo>
                    <a:pt x="459" y="105"/>
                  </a:lnTo>
                  <a:lnTo>
                    <a:pt x="457" y="109"/>
                  </a:lnTo>
                  <a:lnTo>
                    <a:pt x="454" y="113"/>
                  </a:lnTo>
                  <a:lnTo>
                    <a:pt x="452" y="114"/>
                  </a:lnTo>
                  <a:lnTo>
                    <a:pt x="451" y="116"/>
                  </a:lnTo>
                  <a:lnTo>
                    <a:pt x="448" y="118"/>
                  </a:lnTo>
                  <a:lnTo>
                    <a:pt x="448" y="121"/>
                  </a:lnTo>
                  <a:lnTo>
                    <a:pt x="445" y="121"/>
                  </a:lnTo>
                  <a:lnTo>
                    <a:pt x="442" y="125"/>
                  </a:lnTo>
                  <a:lnTo>
                    <a:pt x="442" y="130"/>
                  </a:lnTo>
                  <a:lnTo>
                    <a:pt x="439" y="130"/>
                  </a:lnTo>
                  <a:lnTo>
                    <a:pt x="440" y="130"/>
                  </a:lnTo>
                  <a:lnTo>
                    <a:pt x="440" y="133"/>
                  </a:lnTo>
                  <a:lnTo>
                    <a:pt x="439" y="136"/>
                  </a:lnTo>
                  <a:lnTo>
                    <a:pt x="436" y="136"/>
                  </a:lnTo>
                  <a:lnTo>
                    <a:pt x="436" y="142"/>
                  </a:lnTo>
                  <a:lnTo>
                    <a:pt x="433" y="145"/>
                  </a:lnTo>
                  <a:lnTo>
                    <a:pt x="430" y="145"/>
                  </a:lnTo>
                  <a:lnTo>
                    <a:pt x="429" y="148"/>
                  </a:lnTo>
                  <a:lnTo>
                    <a:pt x="429" y="167"/>
                  </a:lnTo>
                  <a:lnTo>
                    <a:pt x="426" y="169"/>
                  </a:lnTo>
                  <a:lnTo>
                    <a:pt x="423" y="174"/>
                  </a:lnTo>
                  <a:lnTo>
                    <a:pt x="421" y="178"/>
                  </a:lnTo>
                  <a:lnTo>
                    <a:pt x="420" y="182"/>
                  </a:lnTo>
                  <a:lnTo>
                    <a:pt x="416" y="185"/>
                  </a:lnTo>
                  <a:lnTo>
                    <a:pt x="414" y="185"/>
                  </a:lnTo>
                  <a:lnTo>
                    <a:pt x="414" y="188"/>
                  </a:lnTo>
                  <a:lnTo>
                    <a:pt x="411" y="188"/>
                  </a:lnTo>
                  <a:lnTo>
                    <a:pt x="411" y="191"/>
                  </a:lnTo>
                  <a:lnTo>
                    <a:pt x="408" y="191"/>
                  </a:lnTo>
                  <a:lnTo>
                    <a:pt x="408" y="194"/>
                  </a:lnTo>
                  <a:lnTo>
                    <a:pt x="405" y="194"/>
                  </a:lnTo>
                  <a:lnTo>
                    <a:pt x="405" y="197"/>
                  </a:lnTo>
                  <a:lnTo>
                    <a:pt x="402" y="197"/>
                  </a:lnTo>
                  <a:lnTo>
                    <a:pt x="402" y="200"/>
                  </a:lnTo>
                  <a:lnTo>
                    <a:pt x="399" y="200"/>
                  </a:lnTo>
                  <a:lnTo>
                    <a:pt x="399" y="203"/>
                  </a:lnTo>
                  <a:lnTo>
                    <a:pt x="396" y="206"/>
                  </a:lnTo>
                  <a:lnTo>
                    <a:pt x="391" y="206"/>
                  </a:lnTo>
                  <a:lnTo>
                    <a:pt x="391" y="208"/>
                  </a:lnTo>
                  <a:lnTo>
                    <a:pt x="384" y="208"/>
                  </a:lnTo>
                  <a:lnTo>
                    <a:pt x="384" y="211"/>
                  </a:lnTo>
                  <a:lnTo>
                    <a:pt x="383" y="211"/>
                  </a:lnTo>
                  <a:lnTo>
                    <a:pt x="382" y="212"/>
                  </a:lnTo>
                  <a:lnTo>
                    <a:pt x="381" y="215"/>
                  </a:lnTo>
                  <a:lnTo>
                    <a:pt x="376" y="215"/>
                  </a:lnTo>
                  <a:lnTo>
                    <a:pt x="376" y="218"/>
                  </a:lnTo>
                  <a:lnTo>
                    <a:pt x="376" y="216"/>
                  </a:lnTo>
                  <a:lnTo>
                    <a:pt x="375" y="216"/>
                  </a:lnTo>
                  <a:lnTo>
                    <a:pt x="373" y="217"/>
                  </a:lnTo>
                  <a:lnTo>
                    <a:pt x="370" y="218"/>
                  </a:lnTo>
                  <a:lnTo>
                    <a:pt x="370" y="220"/>
                  </a:lnTo>
                  <a:lnTo>
                    <a:pt x="363" y="220"/>
                  </a:lnTo>
                  <a:lnTo>
                    <a:pt x="361" y="223"/>
                  </a:lnTo>
                  <a:lnTo>
                    <a:pt x="361" y="226"/>
                  </a:lnTo>
                  <a:lnTo>
                    <a:pt x="358" y="226"/>
                  </a:lnTo>
                  <a:lnTo>
                    <a:pt x="358" y="229"/>
                  </a:lnTo>
                  <a:lnTo>
                    <a:pt x="355" y="229"/>
                  </a:lnTo>
                  <a:lnTo>
                    <a:pt x="355" y="232"/>
                  </a:lnTo>
                  <a:lnTo>
                    <a:pt x="352" y="232"/>
                  </a:lnTo>
                  <a:lnTo>
                    <a:pt x="352" y="235"/>
                  </a:lnTo>
                  <a:lnTo>
                    <a:pt x="350" y="235"/>
                  </a:lnTo>
                  <a:lnTo>
                    <a:pt x="350" y="238"/>
                  </a:lnTo>
                  <a:lnTo>
                    <a:pt x="347" y="238"/>
                  </a:lnTo>
                  <a:lnTo>
                    <a:pt x="344" y="241"/>
                  </a:lnTo>
                  <a:lnTo>
                    <a:pt x="345" y="239"/>
                  </a:lnTo>
                  <a:lnTo>
                    <a:pt x="345" y="240"/>
                  </a:lnTo>
                  <a:lnTo>
                    <a:pt x="345" y="243"/>
                  </a:lnTo>
                  <a:lnTo>
                    <a:pt x="344" y="247"/>
                  </a:lnTo>
                  <a:lnTo>
                    <a:pt x="342" y="248"/>
                  </a:lnTo>
                  <a:lnTo>
                    <a:pt x="341" y="248"/>
                  </a:lnTo>
                  <a:lnTo>
                    <a:pt x="341" y="249"/>
                  </a:lnTo>
                  <a:lnTo>
                    <a:pt x="339" y="250"/>
                  </a:lnTo>
                  <a:lnTo>
                    <a:pt x="339" y="258"/>
                  </a:lnTo>
                  <a:lnTo>
                    <a:pt x="336" y="258"/>
                  </a:lnTo>
                  <a:lnTo>
                    <a:pt x="336" y="264"/>
                  </a:lnTo>
                  <a:lnTo>
                    <a:pt x="333" y="265"/>
                  </a:lnTo>
                  <a:lnTo>
                    <a:pt x="329" y="265"/>
                  </a:lnTo>
                  <a:lnTo>
                    <a:pt x="326" y="267"/>
                  </a:lnTo>
                  <a:lnTo>
                    <a:pt x="324" y="268"/>
                  </a:lnTo>
                  <a:lnTo>
                    <a:pt x="321" y="269"/>
                  </a:lnTo>
                  <a:lnTo>
                    <a:pt x="317" y="271"/>
                  </a:lnTo>
                  <a:lnTo>
                    <a:pt x="314" y="271"/>
                  </a:lnTo>
                  <a:lnTo>
                    <a:pt x="310" y="271"/>
                  </a:lnTo>
                  <a:lnTo>
                    <a:pt x="307" y="283"/>
                  </a:lnTo>
                  <a:lnTo>
                    <a:pt x="303" y="286"/>
                  </a:lnTo>
                  <a:lnTo>
                    <a:pt x="301" y="288"/>
                  </a:lnTo>
                  <a:lnTo>
                    <a:pt x="298" y="288"/>
                  </a:lnTo>
                  <a:lnTo>
                    <a:pt x="295" y="290"/>
                  </a:lnTo>
                  <a:lnTo>
                    <a:pt x="292" y="291"/>
                  </a:lnTo>
                  <a:lnTo>
                    <a:pt x="293" y="293"/>
                  </a:lnTo>
                  <a:lnTo>
                    <a:pt x="293" y="294"/>
                  </a:lnTo>
                  <a:lnTo>
                    <a:pt x="291" y="295"/>
                  </a:lnTo>
                  <a:lnTo>
                    <a:pt x="290" y="298"/>
                  </a:lnTo>
                  <a:lnTo>
                    <a:pt x="288" y="300"/>
                  </a:lnTo>
                  <a:lnTo>
                    <a:pt x="286" y="301"/>
                  </a:lnTo>
                  <a:lnTo>
                    <a:pt x="283" y="301"/>
                  </a:lnTo>
                  <a:lnTo>
                    <a:pt x="286" y="299"/>
                  </a:lnTo>
                  <a:lnTo>
                    <a:pt x="286" y="300"/>
                  </a:lnTo>
                  <a:lnTo>
                    <a:pt x="285" y="303"/>
                  </a:lnTo>
                  <a:lnTo>
                    <a:pt x="283" y="308"/>
                  </a:lnTo>
                  <a:lnTo>
                    <a:pt x="280" y="308"/>
                  </a:lnTo>
                  <a:lnTo>
                    <a:pt x="280" y="309"/>
                  </a:lnTo>
                  <a:lnTo>
                    <a:pt x="277" y="310"/>
                  </a:lnTo>
                  <a:lnTo>
                    <a:pt x="277" y="316"/>
                  </a:lnTo>
                  <a:lnTo>
                    <a:pt x="274" y="316"/>
                  </a:lnTo>
                  <a:lnTo>
                    <a:pt x="273" y="320"/>
                  </a:lnTo>
                  <a:lnTo>
                    <a:pt x="273" y="327"/>
                  </a:lnTo>
                  <a:lnTo>
                    <a:pt x="273" y="335"/>
                  </a:lnTo>
                  <a:lnTo>
                    <a:pt x="273" y="344"/>
                  </a:lnTo>
                  <a:lnTo>
                    <a:pt x="274" y="353"/>
                  </a:lnTo>
                  <a:lnTo>
                    <a:pt x="275" y="362"/>
                  </a:lnTo>
                  <a:lnTo>
                    <a:pt x="276" y="368"/>
                  </a:lnTo>
                  <a:lnTo>
                    <a:pt x="277" y="371"/>
                  </a:lnTo>
                  <a:lnTo>
                    <a:pt x="280" y="371"/>
                  </a:lnTo>
                  <a:lnTo>
                    <a:pt x="280" y="380"/>
                  </a:lnTo>
                  <a:lnTo>
                    <a:pt x="283" y="380"/>
                  </a:lnTo>
                  <a:lnTo>
                    <a:pt x="288" y="395"/>
                  </a:lnTo>
                  <a:lnTo>
                    <a:pt x="291" y="395"/>
                  </a:lnTo>
                  <a:lnTo>
                    <a:pt x="292" y="396"/>
                  </a:lnTo>
                  <a:lnTo>
                    <a:pt x="292" y="397"/>
                  </a:lnTo>
                  <a:lnTo>
                    <a:pt x="295" y="398"/>
                  </a:lnTo>
                  <a:lnTo>
                    <a:pt x="294" y="396"/>
                  </a:lnTo>
                  <a:lnTo>
                    <a:pt x="292" y="397"/>
                  </a:lnTo>
                  <a:lnTo>
                    <a:pt x="292" y="400"/>
                  </a:lnTo>
                  <a:lnTo>
                    <a:pt x="295" y="403"/>
                  </a:lnTo>
                  <a:lnTo>
                    <a:pt x="297" y="404"/>
                  </a:lnTo>
                  <a:lnTo>
                    <a:pt x="299" y="404"/>
                  </a:lnTo>
                  <a:lnTo>
                    <a:pt x="301" y="406"/>
                  </a:lnTo>
                  <a:lnTo>
                    <a:pt x="303" y="406"/>
                  </a:lnTo>
                  <a:lnTo>
                    <a:pt x="301" y="405"/>
                  </a:lnTo>
                  <a:lnTo>
                    <a:pt x="300" y="406"/>
                  </a:lnTo>
                  <a:lnTo>
                    <a:pt x="301" y="408"/>
                  </a:lnTo>
                  <a:lnTo>
                    <a:pt x="303" y="413"/>
                  </a:lnTo>
                  <a:lnTo>
                    <a:pt x="306" y="415"/>
                  </a:lnTo>
                  <a:lnTo>
                    <a:pt x="309" y="415"/>
                  </a:lnTo>
                  <a:lnTo>
                    <a:pt x="309" y="418"/>
                  </a:lnTo>
                  <a:lnTo>
                    <a:pt x="312" y="418"/>
                  </a:lnTo>
                  <a:lnTo>
                    <a:pt x="312" y="421"/>
                  </a:lnTo>
                  <a:lnTo>
                    <a:pt x="315" y="424"/>
                  </a:lnTo>
                  <a:lnTo>
                    <a:pt x="318" y="425"/>
                  </a:lnTo>
                  <a:lnTo>
                    <a:pt x="321" y="426"/>
                  </a:lnTo>
                  <a:lnTo>
                    <a:pt x="323" y="427"/>
                  </a:lnTo>
                  <a:lnTo>
                    <a:pt x="324" y="430"/>
                  </a:lnTo>
                  <a:lnTo>
                    <a:pt x="336" y="428"/>
                  </a:lnTo>
                  <a:lnTo>
                    <a:pt x="336" y="433"/>
                  </a:lnTo>
                  <a:lnTo>
                    <a:pt x="349" y="427"/>
                  </a:lnTo>
                  <a:lnTo>
                    <a:pt x="350" y="430"/>
                  </a:lnTo>
                  <a:lnTo>
                    <a:pt x="350" y="431"/>
                  </a:lnTo>
                  <a:lnTo>
                    <a:pt x="351" y="431"/>
                  </a:lnTo>
                  <a:lnTo>
                    <a:pt x="352" y="430"/>
                  </a:lnTo>
                  <a:lnTo>
                    <a:pt x="355" y="430"/>
                  </a:lnTo>
                  <a:lnTo>
                    <a:pt x="355" y="427"/>
                  </a:lnTo>
                  <a:lnTo>
                    <a:pt x="370" y="427"/>
                  </a:lnTo>
                  <a:lnTo>
                    <a:pt x="370" y="424"/>
                  </a:lnTo>
                  <a:lnTo>
                    <a:pt x="370" y="425"/>
                  </a:lnTo>
                  <a:lnTo>
                    <a:pt x="372" y="425"/>
                  </a:lnTo>
                  <a:lnTo>
                    <a:pt x="376" y="424"/>
                  </a:lnTo>
                  <a:lnTo>
                    <a:pt x="376" y="421"/>
                  </a:lnTo>
                  <a:lnTo>
                    <a:pt x="384" y="421"/>
                  </a:lnTo>
                  <a:lnTo>
                    <a:pt x="384" y="418"/>
                  </a:lnTo>
                  <a:lnTo>
                    <a:pt x="393" y="418"/>
                  </a:lnTo>
                  <a:lnTo>
                    <a:pt x="393" y="415"/>
                  </a:lnTo>
                  <a:lnTo>
                    <a:pt x="405" y="415"/>
                  </a:lnTo>
                  <a:lnTo>
                    <a:pt x="400" y="415"/>
                  </a:lnTo>
                  <a:lnTo>
                    <a:pt x="403" y="417"/>
                  </a:lnTo>
                  <a:lnTo>
                    <a:pt x="405" y="421"/>
                  </a:lnTo>
                  <a:lnTo>
                    <a:pt x="407" y="422"/>
                  </a:lnTo>
                  <a:lnTo>
                    <a:pt x="406" y="423"/>
                  </a:lnTo>
                  <a:lnTo>
                    <a:pt x="404" y="426"/>
                  </a:lnTo>
                  <a:lnTo>
                    <a:pt x="407" y="427"/>
                  </a:lnTo>
                  <a:lnTo>
                    <a:pt x="411" y="450"/>
                  </a:lnTo>
                  <a:lnTo>
                    <a:pt x="408" y="450"/>
                  </a:lnTo>
                  <a:lnTo>
                    <a:pt x="408" y="459"/>
                  </a:lnTo>
                  <a:lnTo>
                    <a:pt x="405" y="459"/>
                  </a:lnTo>
                  <a:lnTo>
                    <a:pt x="406" y="459"/>
                  </a:lnTo>
                  <a:lnTo>
                    <a:pt x="406" y="460"/>
                  </a:lnTo>
                  <a:lnTo>
                    <a:pt x="406" y="461"/>
                  </a:lnTo>
                  <a:lnTo>
                    <a:pt x="405" y="465"/>
                  </a:lnTo>
                  <a:lnTo>
                    <a:pt x="402" y="465"/>
                  </a:lnTo>
                  <a:lnTo>
                    <a:pt x="402" y="474"/>
                  </a:lnTo>
                  <a:lnTo>
                    <a:pt x="399" y="474"/>
                  </a:lnTo>
                  <a:lnTo>
                    <a:pt x="399" y="488"/>
                  </a:lnTo>
                  <a:lnTo>
                    <a:pt x="396" y="488"/>
                  </a:lnTo>
                  <a:lnTo>
                    <a:pt x="396" y="496"/>
                  </a:lnTo>
                  <a:lnTo>
                    <a:pt x="397" y="497"/>
                  </a:lnTo>
                  <a:lnTo>
                    <a:pt x="399" y="497"/>
                  </a:lnTo>
                  <a:lnTo>
                    <a:pt x="398" y="499"/>
                  </a:lnTo>
                  <a:lnTo>
                    <a:pt x="397" y="502"/>
                  </a:lnTo>
                  <a:lnTo>
                    <a:pt x="397" y="510"/>
                  </a:lnTo>
                  <a:lnTo>
                    <a:pt x="396" y="512"/>
                  </a:lnTo>
                  <a:lnTo>
                    <a:pt x="394" y="516"/>
                  </a:lnTo>
                  <a:lnTo>
                    <a:pt x="392" y="520"/>
                  </a:lnTo>
                  <a:lnTo>
                    <a:pt x="391" y="523"/>
                  </a:lnTo>
                  <a:lnTo>
                    <a:pt x="388" y="523"/>
                  </a:lnTo>
                  <a:lnTo>
                    <a:pt x="388" y="534"/>
                  </a:lnTo>
                  <a:lnTo>
                    <a:pt x="384" y="534"/>
                  </a:lnTo>
                  <a:lnTo>
                    <a:pt x="384" y="540"/>
                  </a:lnTo>
                  <a:lnTo>
                    <a:pt x="384" y="538"/>
                  </a:lnTo>
                  <a:lnTo>
                    <a:pt x="382" y="539"/>
                  </a:lnTo>
                  <a:lnTo>
                    <a:pt x="378" y="540"/>
                  </a:lnTo>
                  <a:lnTo>
                    <a:pt x="376" y="537"/>
                  </a:lnTo>
                  <a:lnTo>
                    <a:pt x="376" y="534"/>
                  </a:lnTo>
                  <a:lnTo>
                    <a:pt x="373" y="534"/>
                  </a:lnTo>
                  <a:lnTo>
                    <a:pt x="367" y="540"/>
                  </a:lnTo>
                  <a:lnTo>
                    <a:pt x="363" y="537"/>
                  </a:lnTo>
                  <a:lnTo>
                    <a:pt x="365" y="538"/>
                  </a:lnTo>
                  <a:lnTo>
                    <a:pt x="364" y="536"/>
                  </a:lnTo>
                  <a:lnTo>
                    <a:pt x="362" y="533"/>
                  </a:lnTo>
                  <a:lnTo>
                    <a:pt x="358" y="532"/>
                  </a:lnTo>
                  <a:lnTo>
                    <a:pt x="358" y="530"/>
                  </a:lnTo>
                  <a:lnTo>
                    <a:pt x="355" y="528"/>
                  </a:lnTo>
                  <a:lnTo>
                    <a:pt x="353" y="528"/>
                  </a:lnTo>
                  <a:lnTo>
                    <a:pt x="349" y="529"/>
                  </a:lnTo>
                  <a:lnTo>
                    <a:pt x="345" y="530"/>
                  </a:lnTo>
                  <a:lnTo>
                    <a:pt x="342" y="531"/>
                  </a:lnTo>
                  <a:lnTo>
                    <a:pt x="339" y="531"/>
                  </a:lnTo>
                  <a:lnTo>
                    <a:pt x="336" y="532"/>
                  </a:lnTo>
                  <a:lnTo>
                    <a:pt x="334" y="531"/>
                  </a:lnTo>
                  <a:lnTo>
                    <a:pt x="333" y="528"/>
                  </a:lnTo>
                  <a:lnTo>
                    <a:pt x="332" y="527"/>
                  </a:lnTo>
                  <a:lnTo>
                    <a:pt x="332" y="528"/>
                  </a:lnTo>
                  <a:lnTo>
                    <a:pt x="330" y="528"/>
                  </a:lnTo>
                  <a:lnTo>
                    <a:pt x="326" y="527"/>
                  </a:lnTo>
                  <a:lnTo>
                    <a:pt x="322" y="527"/>
                  </a:lnTo>
                  <a:lnTo>
                    <a:pt x="320" y="527"/>
                  </a:lnTo>
                  <a:lnTo>
                    <a:pt x="316" y="517"/>
                  </a:lnTo>
                  <a:lnTo>
                    <a:pt x="321" y="514"/>
                  </a:lnTo>
                  <a:lnTo>
                    <a:pt x="317" y="513"/>
                  </a:lnTo>
                  <a:lnTo>
                    <a:pt x="313" y="511"/>
                  </a:lnTo>
                  <a:lnTo>
                    <a:pt x="311" y="508"/>
                  </a:lnTo>
                  <a:lnTo>
                    <a:pt x="318" y="508"/>
                  </a:lnTo>
                  <a:lnTo>
                    <a:pt x="316" y="510"/>
                  </a:lnTo>
                  <a:lnTo>
                    <a:pt x="313" y="510"/>
                  </a:lnTo>
                  <a:lnTo>
                    <a:pt x="311" y="508"/>
                  </a:lnTo>
                  <a:lnTo>
                    <a:pt x="315" y="502"/>
                  </a:lnTo>
                  <a:lnTo>
                    <a:pt x="316" y="502"/>
                  </a:lnTo>
                  <a:lnTo>
                    <a:pt x="315" y="503"/>
                  </a:lnTo>
                  <a:lnTo>
                    <a:pt x="314" y="502"/>
                  </a:lnTo>
                  <a:lnTo>
                    <a:pt x="313" y="498"/>
                  </a:lnTo>
                  <a:lnTo>
                    <a:pt x="312" y="496"/>
                  </a:lnTo>
                  <a:lnTo>
                    <a:pt x="309" y="490"/>
                  </a:lnTo>
                  <a:lnTo>
                    <a:pt x="306" y="487"/>
                  </a:lnTo>
                  <a:lnTo>
                    <a:pt x="303" y="483"/>
                  </a:lnTo>
                  <a:lnTo>
                    <a:pt x="301" y="479"/>
                  </a:lnTo>
                  <a:lnTo>
                    <a:pt x="299" y="476"/>
                  </a:lnTo>
                  <a:lnTo>
                    <a:pt x="297" y="474"/>
                  </a:lnTo>
                  <a:lnTo>
                    <a:pt x="296" y="471"/>
                  </a:lnTo>
                  <a:lnTo>
                    <a:pt x="295" y="470"/>
                  </a:lnTo>
                  <a:lnTo>
                    <a:pt x="294" y="466"/>
                  </a:lnTo>
                  <a:lnTo>
                    <a:pt x="292" y="465"/>
                  </a:lnTo>
                  <a:lnTo>
                    <a:pt x="292" y="464"/>
                  </a:lnTo>
                  <a:lnTo>
                    <a:pt x="293" y="462"/>
                  </a:lnTo>
                  <a:lnTo>
                    <a:pt x="291" y="461"/>
                  </a:lnTo>
                  <a:lnTo>
                    <a:pt x="290" y="461"/>
                  </a:lnTo>
                  <a:lnTo>
                    <a:pt x="290" y="463"/>
                  </a:lnTo>
                  <a:lnTo>
                    <a:pt x="290" y="464"/>
                  </a:lnTo>
                  <a:lnTo>
                    <a:pt x="290" y="461"/>
                  </a:lnTo>
                  <a:lnTo>
                    <a:pt x="273" y="456"/>
                  </a:lnTo>
                  <a:lnTo>
                    <a:pt x="266" y="447"/>
                  </a:lnTo>
                  <a:lnTo>
                    <a:pt x="264" y="450"/>
                  </a:lnTo>
                  <a:lnTo>
                    <a:pt x="254" y="450"/>
                  </a:lnTo>
                  <a:lnTo>
                    <a:pt x="254" y="453"/>
                  </a:lnTo>
                  <a:lnTo>
                    <a:pt x="256" y="458"/>
                  </a:lnTo>
                  <a:lnTo>
                    <a:pt x="246" y="456"/>
                  </a:lnTo>
                  <a:lnTo>
                    <a:pt x="240" y="457"/>
                  </a:lnTo>
                  <a:lnTo>
                    <a:pt x="240" y="461"/>
                  </a:lnTo>
                  <a:lnTo>
                    <a:pt x="240" y="464"/>
                  </a:lnTo>
                  <a:lnTo>
                    <a:pt x="230" y="475"/>
                  </a:lnTo>
                  <a:lnTo>
                    <a:pt x="230" y="474"/>
                  </a:lnTo>
                  <a:lnTo>
                    <a:pt x="231" y="474"/>
                  </a:lnTo>
                  <a:lnTo>
                    <a:pt x="232" y="475"/>
                  </a:lnTo>
                  <a:lnTo>
                    <a:pt x="230" y="475"/>
                  </a:lnTo>
                  <a:lnTo>
                    <a:pt x="229" y="478"/>
                  </a:lnTo>
                  <a:lnTo>
                    <a:pt x="228" y="479"/>
                  </a:lnTo>
                  <a:lnTo>
                    <a:pt x="226" y="480"/>
                  </a:lnTo>
                  <a:lnTo>
                    <a:pt x="226" y="483"/>
                  </a:lnTo>
                  <a:lnTo>
                    <a:pt x="214" y="488"/>
                  </a:lnTo>
                  <a:lnTo>
                    <a:pt x="212" y="488"/>
                  </a:lnTo>
                  <a:lnTo>
                    <a:pt x="205" y="490"/>
                  </a:lnTo>
                  <a:lnTo>
                    <a:pt x="196" y="494"/>
                  </a:lnTo>
                  <a:lnTo>
                    <a:pt x="187" y="504"/>
                  </a:lnTo>
                  <a:lnTo>
                    <a:pt x="186" y="504"/>
                  </a:lnTo>
                  <a:lnTo>
                    <a:pt x="183" y="505"/>
                  </a:lnTo>
                  <a:lnTo>
                    <a:pt x="180" y="505"/>
                  </a:lnTo>
                  <a:lnTo>
                    <a:pt x="176" y="507"/>
                  </a:lnTo>
                  <a:lnTo>
                    <a:pt x="173" y="508"/>
                  </a:lnTo>
                  <a:lnTo>
                    <a:pt x="170" y="509"/>
                  </a:lnTo>
                  <a:lnTo>
                    <a:pt x="168" y="511"/>
                  </a:lnTo>
                  <a:lnTo>
                    <a:pt x="167" y="512"/>
                  </a:lnTo>
                  <a:lnTo>
                    <a:pt x="160" y="517"/>
                  </a:lnTo>
                  <a:lnTo>
                    <a:pt x="162" y="520"/>
                  </a:lnTo>
                  <a:lnTo>
                    <a:pt x="159" y="521"/>
                  </a:lnTo>
                  <a:lnTo>
                    <a:pt x="160" y="524"/>
                  </a:lnTo>
                  <a:lnTo>
                    <a:pt x="159" y="525"/>
                  </a:lnTo>
                  <a:lnTo>
                    <a:pt x="160" y="542"/>
                  </a:lnTo>
                  <a:lnTo>
                    <a:pt x="162" y="543"/>
                  </a:lnTo>
                  <a:lnTo>
                    <a:pt x="161" y="545"/>
                  </a:lnTo>
                  <a:lnTo>
                    <a:pt x="160" y="547"/>
                  </a:lnTo>
                  <a:lnTo>
                    <a:pt x="162" y="548"/>
                  </a:lnTo>
                  <a:lnTo>
                    <a:pt x="163" y="551"/>
                  </a:lnTo>
                  <a:lnTo>
                    <a:pt x="165" y="554"/>
                  </a:lnTo>
                  <a:lnTo>
                    <a:pt x="167" y="557"/>
                  </a:lnTo>
                  <a:lnTo>
                    <a:pt x="169" y="559"/>
                  </a:lnTo>
                  <a:lnTo>
                    <a:pt x="172" y="561"/>
                  </a:lnTo>
                  <a:lnTo>
                    <a:pt x="175" y="562"/>
                  </a:lnTo>
                  <a:lnTo>
                    <a:pt x="178" y="564"/>
                  </a:lnTo>
                  <a:lnTo>
                    <a:pt x="180" y="564"/>
                  </a:lnTo>
                  <a:lnTo>
                    <a:pt x="180" y="563"/>
                  </a:lnTo>
                  <a:lnTo>
                    <a:pt x="180" y="565"/>
                  </a:lnTo>
                  <a:lnTo>
                    <a:pt x="182" y="568"/>
                  </a:lnTo>
                  <a:lnTo>
                    <a:pt x="184" y="572"/>
                  </a:lnTo>
                  <a:lnTo>
                    <a:pt x="189" y="578"/>
                  </a:lnTo>
                  <a:lnTo>
                    <a:pt x="198" y="578"/>
                  </a:lnTo>
                  <a:lnTo>
                    <a:pt x="211" y="584"/>
                  </a:lnTo>
                  <a:lnTo>
                    <a:pt x="205" y="596"/>
                  </a:lnTo>
                  <a:lnTo>
                    <a:pt x="191" y="604"/>
                  </a:lnTo>
                  <a:lnTo>
                    <a:pt x="189" y="607"/>
                  </a:lnTo>
                  <a:lnTo>
                    <a:pt x="185" y="607"/>
                  </a:lnTo>
                  <a:lnTo>
                    <a:pt x="185" y="610"/>
                  </a:lnTo>
                  <a:lnTo>
                    <a:pt x="182" y="610"/>
                  </a:lnTo>
                  <a:lnTo>
                    <a:pt x="182" y="613"/>
                  </a:lnTo>
                  <a:lnTo>
                    <a:pt x="179" y="613"/>
                  </a:lnTo>
                  <a:lnTo>
                    <a:pt x="179" y="615"/>
                  </a:lnTo>
                  <a:lnTo>
                    <a:pt x="176" y="618"/>
                  </a:lnTo>
                  <a:lnTo>
                    <a:pt x="171" y="618"/>
                  </a:lnTo>
                  <a:lnTo>
                    <a:pt x="171" y="622"/>
                  </a:lnTo>
                  <a:lnTo>
                    <a:pt x="171" y="620"/>
                  </a:lnTo>
                  <a:lnTo>
                    <a:pt x="170" y="621"/>
                  </a:lnTo>
                  <a:lnTo>
                    <a:pt x="168" y="621"/>
                  </a:lnTo>
                  <a:lnTo>
                    <a:pt x="164" y="622"/>
                  </a:lnTo>
                  <a:lnTo>
                    <a:pt x="164" y="624"/>
                  </a:lnTo>
                  <a:lnTo>
                    <a:pt x="164" y="623"/>
                  </a:lnTo>
                  <a:lnTo>
                    <a:pt x="162" y="624"/>
                  </a:lnTo>
                  <a:lnTo>
                    <a:pt x="159" y="624"/>
                  </a:lnTo>
                  <a:lnTo>
                    <a:pt x="159" y="627"/>
                  </a:lnTo>
                  <a:lnTo>
                    <a:pt x="153" y="627"/>
                  </a:lnTo>
                  <a:lnTo>
                    <a:pt x="152" y="630"/>
                  </a:lnTo>
                  <a:lnTo>
                    <a:pt x="151" y="630"/>
                  </a:lnTo>
                  <a:lnTo>
                    <a:pt x="150" y="633"/>
                  </a:lnTo>
                  <a:lnTo>
                    <a:pt x="138" y="633"/>
                  </a:lnTo>
                  <a:lnTo>
                    <a:pt x="138" y="636"/>
                  </a:lnTo>
                  <a:lnTo>
                    <a:pt x="138" y="635"/>
                  </a:lnTo>
                  <a:lnTo>
                    <a:pt x="136" y="636"/>
                  </a:lnTo>
                  <a:lnTo>
                    <a:pt x="133" y="636"/>
                  </a:lnTo>
                  <a:lnTo>
                    <a:pt x="133" y="639"/>
                  </a:lnTo>
                  <a:lnTo>
                    <a:pt x="121" y="639"/>
                  </a:lnTo>
                  <a:lnTo>
                    <a:pt x="121" y="642"/>
                  </a:lnTo>
                  <a:lnTo>
                    <a:pt x="76" y="651"/>
                  </a:lnTo>
                  <a:lnTo>
                    <a:pt x="73" y="649"/>
                  </a:lnTo>
                  <a:lnTo>
                    <a:pt x="72" y="647"/>
                  </a:lnTo>
                  <a:lnTo>
                    <a:pt x="70" y="643"/>
                  </a:lnTo>
                  <a:lnTo>
                    <a:pt x="69" y="642"/>
                  </a:lnTo>
                  <a:lnTo>
                    <a:pt x="69" y="630"/>
                  </a:lnTo>
                  <a:lnTo>
                    <a:pt x="66" y="630"/>
                  </a:lnTo>
                  <a:lnTo>
                    <a:pt x="56" y="617"/>
                  </a:lnTo>
                  <a:lnTo>
                    <a:pt x="58" y="604"/>
                  </a:lnTo>
                  <a:lnTo>
                    <a:pt x="60" y="598"/>
                  </a:lnTo>
                  <a:lnTo>
                    <a:pt x="62" y="597"/>
                  </a:lnTo>
                  <a:lnTo>
                    <a:pt x="60" y="594"/>
                  </a:lnTo>
                  <a:lnTo>
                    <a:pt x="59" y="591"/>
                  </a:lnTo>
                  <a:lnTo>
                    <a:pt x="60" y="590"/>
                  </a:lnTo>
                  <a:lnTo>
                    <a:pt x="66" y="581"/>
                  </a:lnTo>
                  <a:lnTo>
                    <a:pt x="69" y="576"/>
                  </a:lnTo>
                  <a:lnTo>
                    <a:pt x="75" y="576"/>
                  </a:lnTo>
                  <a:lnTo>
                    <a:pt x="78" y="573"/>
                  </a:lnTo>
                  <a:lnTo>
                    <a:pt x="81" y="573"/>
                  </a:lnTo>
                  <a:lnTo>
                    <a:pt x="81" y="569"/>
                  </a:lnTo>
                  <a:lnTo>
                    <a:pt x="84" y="569"/>
                  </a:lnTo>
                  <a:lnTo>
                    <a:pt x="84" y="566"/>
                  </a:lnTo>
                  <a:lnTo>
                    <a:pt x="87" y="566"/>
                  </a:lnTo>
                  <a:lnTo>
                    <a:pt x="87" y="564"/>
                  </a:lnTo>
                  <a:lnTo>
                    <a:pt x="89" y="564"/>
                  </a:lnTo>
                  <a:lnTo>
                    <a:pt x="89" y="561"/>
                  </a:lnTo>
                  <a:lnTo>
                    <a:pt x="92" y="561"/>
                  </a:lnTo>
                  <a:lnTo>
                    <a:pt x="92" y="558"/>
                  </a:lnTo>
                  <a:lnTo>
                    <a:pt x="96" y="558"/>
                  </a:lnTo>
                  <a:lnTo>
                    <a:pt x="96" y="555"/>
                  </a:lnTo>
                  <a:lnTo>
                    <a:pt x="99" y="555"/>
                  </a:lnTo>
                  <a:lnTo>
                    <a:pt x="101" y="552"/>
                  </a:lnTo>
                  <a:lnTo>
                    <a:pt x="100" y="553"/>
                  </a:lnTo>
                  <a:lnTo>
                    <a:pt x="101" y="550"/>
                  </a:lnTo>
                  <a:lnTo>
                    <a:pt x="101" y="546"/>
                  </a:lnTo>
                  <a:lnTo>
                    <a:pt x="105" y="545"/>
                  </a:lnTo>
                  <a:lnTo>
                    <a:pt x="107" y="541"/>
                  </a:lnTo>
                  <a:lnTo>
                    <a:pt x="107" y="537"/>
                  </a:lnTo>
                  <a:lnTo>
                    <a:pt x="107" y="534"/>
                  </a:lnTo>
                  <a:lnTo>
                    <a:pt x="110" y="534"/>
                  </a:lnTo>
                  <a:lnTo>
                    <a:pt x="109" y="534"/>
                  </a:lnTo>
                  <a:lnTo>
                    <a:pt x="109" y="532"/>
                  </a:lnTo>
                  <a:lnTo>
                    <a:pt x="110" y="528"/>
                  </a:lnTo>
                  <a:lnTo>
                    <a:pt x="113" y="528"/>
                  </a:lnTo>
                  <a:lnTo>
                    <a:pt x="113" y="523"/>
                  </a:lnTo>
                  <a:lnTo>
                    <a:pt x="116" y="520"/>
                  </a:lnTo>
                  <a:lnTo>
                    <a:pt x="118" y="520"/>
                  </a:lnTo>
                  <a:lnTo>
                    <a:pt x="123" y="514"/>
                  </a:lnTo>
                  <a:lnTo>
                    <a:pt x="122" y="515"/>
                  </a:lnTo>
                  <a:lnTo>
                    <a:pt x="122" y="514"/>
                  </a:lnTo>
                  <a:lnTo>
                    <a:pt x="123" y="512"/>
                  </a:lnTo>
                  <a:lnTo>
                    <a:pt x="123" y="508"/>
                  </a:lnTo>
                  <a:lnTo>
                    <a:pt x="126" y="507"/>
                  </a:lnTo>
                  <a:lnTo>
                    <a:pt x="127" y="506"/>
                  </a:lnTo>
                  <a:lnTo>
                    <a:pt x="127" y="505"/>
                  </a:lnTo>
                  <a:lnTo>
                    <a:pt x="130" y="505"/>
                  </a:lnTo>
                  <a:lnTo>
                    <a:pt x="129" y="506"/>
                  </a:lnTo>
                  <a:lnTo>
                    <a:pt x="127" y="505"/>
                  </a:lnTo>
                  <a:lnTo>
                    <a:pt x="127" y="502"/>
                  </a:lnTo>
                  <a:lnTo>
                    <a:pt x="130" y="499"/>
                  </a:lnTo>
                  <a:lnTo>
                    <a:pt x="133" y="496"/>
                  </a:lnTo>
                  <a:lnTo>
                    <a:pt x="136" y="496"/>
                  </a:lnTo>
                  <a:lnTo>
                    <a:pt x="136" y="493"/>
                  </a:lnTo>
                  <a:lnTo>
                    <a:pt x="138" y="493"/>
                  </a:lnTo>
                  <a:lnTo>
                    <a:pt x="138" y="490"/>
                  </a:lnTo>
                  <a:lnTo>
                    <a:pt x="141" y="490"/>
                  </a:lnTo>
                  <a:lnTo>
                    <a:pt x="144" y="488"/>
                  </a:lnTo>
                  <a:lnTo>
                    <a:pt x="144" y="483"/>
                  </a:lnTo>
                  <a:lnTo>
                    <a:pt x="146" y="481"/>
                  </a:lnTo>
                  <a:lnTo>
                    <a:pt x="147" y="477"/>
                  </a:lnTo>
                  <a:lnTo>
                    <a:pt x="146" y="471"/>
                  </a:lnTo>
                  <a:lnTo>
                    <a:pt x="145" y="464"/>
                  </a:lnTo>
                  <a:lnTo>
                    <a:pt x="142" y="456"/>
                  </a:lnTo>
                  <a:lnTo>
                    <a:pt x="141" y="449"/>
                  </a:lnTo>
                  <a:lnTo>
                    <a:pt x="139" y="443"/>
                  </a:lnTo>
                  <a:lnTo>
                    <a:pt x="138" y="438"/>
                  </a:lnTo>
                  <a:lnTo>
                    <a:pt x="136" y="436"/>
                  </a:lnTo>
                  <a:lnTo>
                    <a:pt x="133" y="436"/>
                  </a:lnTo>
                  <a:lnTo>
                    <a:pt x="133" y="433"/>
                  </a:lnTo>
                  <a:lnTo>
                    <a:pt x="133" y="436"/>
                  </a:lnTo>
                  <a:lnTo>
                    <a:pt x="127" y="436"/>
                  </a:lnTo>
                  <a:lnTo>
                    <a:pt x="123" y="436"/>
                  </a:lnTo>
                  <a:lnTo>
                    <a:pt x="121" y="437"/>
                  </a:lnTo>
                  <a:lnTo>
                    <a:pt x="120" y="438"/>
                  </a:lnTo>
                  <a:lnTo>
                    <a:pt x="119" y="440"/>
                  </a:lnTo>
                  <a:lnTo>
                    <a:pt x="118" y="442"/>
                  </a:lnTo>
                  <a:lnTo>
                    <a:pt x="116" y="444"/>
                  </a:lnTo>
                  <a:lnTo>
                    <a:pt x="110" y="450"/>
                  </a:lnTo>
                  <a:lnTo>
                    <a:pt x="107" y="453"/>
                  </a:lnTo>
                  <a:lnTo>
                    <a:pt x="110" y="450"/>
                  </a:lnTo>
                  <a:lnTo>
                    <a:pt x="104" y="456"/>
                  </a:lnTo>
                  <a:lnTo>
                    <a:pt x="105" y="454"/>
                  </a:lnTo>
                  <a:lnTo>
                    <a:pt x="105" y="453"/>
                  </a:lnTo>
                  <a:lnTo>
                    <a:pt x="104" y="456"/>
                  </a:lnTo>
                  <a:lnTo>
                    <a:pt x="101" y="457"/>
                  </a:lnTo>
                  <a:lnTo>
                    <a:pt x="101" y="460"/>
                  </a:lnTo>
                  <a:lnTo>
                    <a:pt x="101" y="464"/>
                  </a:lnTo>
                  <a:lnTo>
                    <a:pt x="99" y="465"/>
                  </a:lnTo>
                  <a:lnTo>
                    <a:pt x="89" y="459"/>
                  </a:lnTo>
                  <a:lnTo>
                    <a:pt x="90" y="459"/>
                  </a:lnTo>
                  <a:lnTo>
                    <a:pt x="90" y="460"/>
                  </a:lnTo>
                  <a:lnTo>
                    <a:pt x="90" y="461"/>
                  </a:lnTo>
                  <a:lnTo>
                    <a:pt x="89" y="465"/>
                  </a:lnTo>
                  <a:lnTo>
                    <a:pt x="87" y="465"/>
                  </a:lnTo>
                  <a:lnTo>
                    <a:pt x="87" y="471"/>
                  </a:lnTo>
                  <a:lnTo>
                    <a:pt x="84" y="471"/>
                  </a:lnTo>
                  <a:lnTo>
                    <a:pt x="81" y="472"/>
                  </a:lnTo>
                  <a:lnTo>
                    <a:pt x="80" y="474"/>
                  </a:lnTo>
                  <a:lnTo>
                    <a:pt x="78" y="474"/>
                  </a:lnTo>
                  <a:lnTo>
                    <a:pt x="75" y="462"/>
                  </a:lnTo>
                  <a:lnTo>
                    <a:pt x="72" y="462"/>
                  </a:lnTo>
                  <a:lnTo>
                    <a:pt x="72" y="450"/>
                  </a:lnTo>
                  <a:lnTo>
                    <a:pt x="69" y="450"/>
                  </a:lnTo>
                  <a:lnTo>
                    <a:pt x="69" y="438"/>
                  </a:lnTo>
                  <a:lnTo>
                    <a:pt x="66" y="438"/>
                  </a:lnTo>
                  <a:lnTo>
                    <a:pt x="66" y="437"/>
                  </a:lnTo>
                  <a:lnTo>
                    <a:pt x="65" y="434"/>
                  </a:lnTo>
                  <a:lnTo>
                    <a:pt x="66" y="432"/>
                  </a:lnTo>
                  <a:lnTo>
                    <a:pt x="66" y="429"/>
                  </a:lnTo>
                  <a:lnTo>
                    <a:pt x="65" y="425"/>
                  </a:lnTo>
                  <a:lnTo>
                    <a:pt x="65" y="423"/>
                  </a:lnTo>
                  <a:lnTo>
                    <a:pt x="63" y="421"/>
                  </a:lnTo>
                  <a:lnTo>
                    <a:pt x="60" y="421"/>
                  </a:lnTo>
                  <a:lnTo>
                    <a:pt x="58" y="418"/>
                  </a:lnTo>
                  <a:lnTo>
                    <a:pt x="58" y="415"/>
                  </a:lnTo>
                  <a:lnTo>
                    <a:pt x="58" y="410"/>
                  </a:lnTo>
                  <a:lnTo>
                    <a:pt x="58" y="405"/>
                  </a:lnTo>
                  <a:lnTo>
                    <a:pt x="59" y="399"/>
                  </a:lnTo>
                  <a:lnTo>
                    <a:pt x="59" y="393"/>
                  </a:lnTo>
                  <a:lnTo>
                    <a:pt x="59" y="387"/>
                  </a:lnTo>
                  <a:lnTo>
                    <a:pt x="58" y="383"/>
                  </a:lnTo>
                  <a:lnTo>
                    <a:pt x="58" y="380"/>
                  </a:lnTo>
                  <a:lnTo>
                    <a:pt x="55" y="380"/>
                  </a:lnTo>
                  <a:lnTo>
                    <a:pt x="35" y="378"/>
                  </a:lnTo>
                  <a:lnTo>
                    <a:pt x="14" y="400"/>
                  </a:lnTo>
                  <a:lnTo>
                    <a:pt x="14" y="406"/>
                  </a:lnTo>
                  <a:lnTo>
                    <a:pt x="11" y="409"/>
                  </a:lnTo>
                  <a:lnTo>
                    <a:pt x="6" y="413"/>
                  </a:lnTo>
                  <a:lnTo>
                    <a:pt x="5" y="404"/>
                  </a:lnTo>
                  <a:lnTo>
                    <a:pt x="4" y="395"/>
                  </a:lnTo>
                  <a:lnTo>
                    <a:pt x="3" y="383"/>
                  </a:lnTo>
                  <a:lnTo>
                    <a:pt x="2" y="372"/>
                  </a:lnTo>
                  <a:lnTo>
                    <a:pt x="0" y="360"/>
                  </a:lnTo>
                  <a:lnTo>
                    <a:pt x="1" y="348"/>
                  </a:lnTo>
                  <a:lnTo>
                    <a:pt x="2" y="339"/>
                  </a:lnTo>
                  <a:lnTo>
                    <a:pt x="6" y="331"/>
                  </a:lnTo>
                  <a:lnTo>
                    <a:pt x="9" y="331"/>
                  </a:lnTo>
                  <a:lnTo>
                    <a:pt x="10" y="328"/>
                  </a:lnTo>
                  <a:lnTo>
                    <a:pt x="10" y="324"/>
                  </a:lnTo>
                  <a:lnTo>
                    <a:pt x="11" y="320"/>
                  </a:lnTo>
                  <a:lnTo>
                    <a:pt x="11" y="314"/>
                  </a:lnTo>
                  <a:lnTo>
                    <a:pt x="12" y="310"/>
                  </a:lnTo>
                  <a:lnTo>
                    <a:pt x="13" y="305"/>
                  </a:lnTo>
                  <a:lnTo>
                    <a:pt x="13" y="301"/>
                  </a:lnTo>
                  <a:lnTo>
                    <a:pt x="14" y="298"/>
                  </a:lnTo>
                  <a:lnTo>
                    <a:pt x="17" y="298"/>
                  </a:lnTo>
                  <a:lnTo>
                    <a:pt x="17" y="281"/>
                  </a:lnTo>
                  <a:lnTo>
                    <a:pt x="20" y="281"/>
                  </a:lnTo>
                  <a:lnTo>
                    <a:pt x="20" y="275"/>
                  </a:lnTo>
                  <a:lnTo>
                    <a:pt x="23" y="272"/>
                  </a:lnTo>
                  <a:lnTo>
                    <a:pt x="26" y="270"/>
                  </a:lnTo>
                  <a:lnTo>
                    <a:pt x="32" y="270"/>
                  </a:lnTo>
                  <a:lnTo>
                    <a:pt x="32" y="267"/>
                  </a:lnTo>
                  <a:lnTo>
                    <a:pt x="40" y="267"/>
                  </a:lnTo>
                  <a:lnTo>
                    <a:pt x="40" y="264"/>
                  </a:lnTo>
                  <a:lnTo>
                    <a:pt x="48" y="264"/>
                  </a:lnTo>
                  <a:lnTo>
                    <a:pt x="49" y="262"/>
                  </a:lnTo>
                  <a:lnTo>
                    <a:pt x="50" y="261"/>
                  </a:lnTo>
                  <a:lnTo>
                    <a:pt x="51" y="261"/>
                  </a:lnTo>
                  <a:lnTo>
                    <a:pt x="51" y="258"/>
                  </a:lnTo>
                  <a:lnTo>
                    <a:pt x="50" y="259"/>
                  </a:lnTo>
                  <a:lnTo>
                    <a:pt x="51" y="261"/>
                  </a:lnTo>
                  <a:lnTo>
                    <a:pt x="54" y="261"/>
                  </a:lnTo>
                  <a:lnTo>
                    <a:pt x="58" y="258"/>
                  </a:lnTo>
                  <a:lnTo>
                    <a:pt x="58" y="252"/>
                  </a:lnTo>
                  <a:lnTo>
                    <a:pt x="60" y="252"/>
                  </a:lnTo>
                  <a:lnTo>
                    <a:pt x="61" y="250"/>
                  </a:lnTo>
                  <a:lnTo>
                    <a:pt x="60" y="247"/>
                  </a:lnTo>
                  <a:lnTo>
                    <a:pt x="58" y="244"/>
                  </a:lnTo>
                  <a:lnTo>
                    <a:pt x="56" y="240"/>
                  </a:lnTo>
                  <a:lnTo>
                    <a:pt x="54" y="236"/>
                  </a:lnTo>
                  <a:lnTo>
                    <a:pt x="51" y="232"/>
                  </a:lnTo>
                  <a:lnTo>
                    <a:pt x="49" y="228"/>
                  </a:lnTo>
                  <a:lnTo>
                    <a:pt x="48" y="224"/>
                  </a:lnTo>
                  <a:lnTo>
                    <a:pt x="48" y="220"/>
                  </a:lnTo>
                  <a:lnTo>
                    <a:pt x="50" y="216"/>
                  </a:lnTo>
                  <a:lnTo>
                    <a:pt x="51" y="211"/>
                  </a:lnTo>
                  <a:lnTo>
                    <a:pt x="54" y="207"/>
                  </a:lnTo>
                  <a:lnTo>
                    <a:pt x="56" y="204"/>
                  </a:lnTo>
                  <a:lnTo>
                    <a:pt x="59" y="200"/>
                  </a:lnTo>
                  <a:lnTo>
                    <a:pt x="62" y="197"/>
                  </a:lnTo>
                  <a:lnTo>
                    <a:pt x="63" y="194"/>
                  </a:lnTo>
                  <a:lnTo>
                    <a:pt x="66" y="194"/>
                  </a:lnTo>
                  <a:lnTo>
                    <a:pt x="65" y="194"/>
                  </a:lnTo>
                  <a:lnTo>
                    <a:pt x="65" y="193"/>
                  </a:lnTo>
                  <a:lnTo>
                    <a:pt x="66" y="192"/>
                  </a:lnTo>
                  <a:lnTo>
                    <a:pt x="66" y="188"/>
                  </a:lnTo>
                  <a:lnTo>
                    <a:pt x="69" y="188"/>
                  </a:lnTo>
                  <a:lnTo>
                    <a:pt x="68" y="188"/>
                  </a:lnTo>
                  <a:lnTo>
                    <a:pt x="69" y="185"/>
                  </a:lnTo>
                  <a:lnTo>
                    <a:pt x="69" y="182"/>
                  </a:lnTo>
                  <a:lnTo>
                    <a:pt x="72" y="182"/>
                  </a:lnTo>
                  <a:lnTo>
                    <a:pt x="71" y="182"/>
                  </a:lnTo>
                  <a:lnTo>
                    <a:pt x="71" y="181"/>
                  </a:lnTo>
                  <a:lnTo>
                    <a:pt x="71" y="180"/>
                  </a:lnTo>
                  <a:lnTo>
                    <a:pt x="72" y="176"/>
                  </a:lnTo>
                  <a:lnTo>
                    <a:pt x="75" y="176"/>
                  </a:lnTo>
                  <a:lnTo>
                    <a:pt x="75" y="170"/>
                  </a:lnTo>
                  <a:lnTo>
                    <a:pt x="78" y="167"/>
                  </a:lnTo>
                  <a:lnTo>
                    <a:pt x="81" y="167"/>
                  </a:lnTo>
                  <a:lnTo>
                    <a:pt x="81" y="165"/>
                  </a:lnTo>
                  <a:lnTo>
                    <a:pt x="84" y="162"/>
                  </a:lnTo>
                  <a:lnTo>
                    <a:pt x="89" y="162"/>
                  </a:lnTo>
                  <a:lnTo>
                    <a:pt x="89" y="160"/>
                  </a:lnTo>
                  <a:lnTo>
                    <a:pt x="89" y="161"/>
                  </a:lnTo>
                  <a:lnTo>
                    <a:pt x="90" y="160"/>
                  </a:lnTo>
                  <a:lnTo>
                    <a:pt x="92" y="160"/>
                  </a:lnTo>
                  <a:lnTo>
                    <a:pt x="96" y="160"/>
                  </a:lnTo>
                  <a:lnTo>
                    <a:pt x="96" y="157"/>
                  </a:lnTo>
                  <a:lnTo>
                    <a:pt x="104" y="157"/>
                  </a:lnTo>
                  <a:lnTo>
                    <a:pt x="104" y="154"/>
                  </a:lnTo>
                  <a:lnTo>
                    <a:pt x="104" y="155"/>
                  </a:lnTo>
                  <a:lnTo>
                    <a:pt x="105" y="155"/>
                  </a:lnTo>
                  <a:lnTo>
                    <a:pt x="107" y="155"/>
                  </a:lnTo>
                  <a:lnTo>
                    <a:pt x="110" y="154"/>
                  </a:lnTo>
                  <a:lnTo>
                    <a:pt x="110" y="151"/>
                  </a:lnTo>
                  <a:lnTo>
                    <a:pt x="110" y="152"/>
                  </a:lnTo>
                  <a:lnTo>
                    <a:pt x="111" y="152"/>
                  </a:lnTo>
                  <a:lnTo>
                    <a:pt x="113" y="151"/>
                  </a:lnTo>
                  <a:lnTo>
                    <a:pt x="116" y="151"/>
                  </a:lnTo>
                  <a:lnTo>
                    <a:pt x="116" y="148"/>
                  </a:lnTo>
                  <a:lnTo>
                    <a:pt x="116" y="149"/>
                  </a:lnTo>
                  <a:lnTo>
                    <a:pt x="117" y="149"/>
                  </a:lnTo>
                  <a:lnTo>
                    <a:pt x="118" y="148"/>
                  </a:lnTo>
                  <a:lnTo>
                    <a:pt x="121" y="148"/>
                  </a:lnTo>
                  <a:lnTo>
                    <a:pt x="121" y="145"/>
                  </a:lnTo>
                  <a:lnTo>
                    <a:pt x="121" y="146"/>
                  </a:lnTo>
                  <a:lnTo>
                    <a:pt x="123" y="145"/>
                  </a:lnTo>
                  <a:lnTo>
                    <a:pt x="127" y="145"/>
                  </a:lnTo>
                  <a:lnTo>
                    <a:pt x="127" y="142"/>
                  </a:lnTo>
                  <a:lnTo>
                    <a:pt x="136" y="142"/>
                  </a:lnTo>
                  <a:lnTo>
                    <a:pt x="136" y="139"/>
                  </a:lnTo>
                  <a:lnTo>
                    <a:pt x="141" y="138"/>
                  </a:lnTo>
                  <a:lnTo>
                    <a:pt x="148" y="137"/>
                  </a:lnTo>
                  <a:lnTo>
                    <a:pt x="156" y="138"/>
                  </a:lnTo>
                  <a:lnTo>
                    <a:pt x="165" y="139"/>
                  </a:lnTo>
                  <a:lnTo>
                    <a:pt x="174" y="140"/>
                  </a:lnTo>
                  <a:lnTo>
                    <a:pt x="182" y="141"/>
                  </a:lnTo>
                  <a:lnTo>
                    <a:pt x="189" y="140"/>
                  </a:lnTo>
                  <a:lnTo>
                    <a:pt x="194" y="139"/>
                  </a:lnTo>
                  <a:lnTo>
                    <a:pt x="194" y="136"/>
                  </a:lnTo>
                  <a:lnTo>
                    <a:pt x="205" y="136"/>
                  </a:lnTo>
                  <a:lnTo>
                    <a:pt x="205" y="133"/>
                  </a:lnTo>
                  <a:lnTo>
                    <a:pt x="213" y="133"/>
                  </a:lnTo>
                  <a:lnTo>
                    <a:pt x="213" y="130"/>
                  </a:lnTo>
                  <a:lnTo>
                    <a:pt x="225" y="130"/>
                  </a:lnTo>
                  <a:lnTo>
                    <a:pt x="225" y="128"/>
                  </a:lnTo>
                  <a:lnTo>
                    <a:pt x="234" y="128"/>
                  </a:lnTo>
                  <a:lnTo>
                    <a:pt x="234" y="125"/>
                  </a:lnTo>
                  <a:lnTo>
                    <a:pt x="232" y="109"/>
                  </a:lnTo>
                  <a:lnTo>
                    <a:pt x="260" y="67"/>
                  </a:lnTo>
                  <a:lnTo>
                    <a:pt x="264" y="57"/>
                  </a:lnTo>
                  <a:lnTo>
                    <a:pt x="262" y="58"/>
                  </a:lnTo>
                  <a:lnTo>
                    <a:pt x="260" y="59"/>
                  </a:lnTo>
                  <a:lnTo>
                    <a:pt x="257" y="61"/>
                  </a:lnTo>
                  <a:lnTo>
                    <a:pt x="254" y="61"/>
                  </a:lnTo>
                  <a:lnTo>
                    <a:pt x="251" y="62"/>
                  </a:lnTo>
                  <a:lnTo>
                    <a:pt x="249" y="61"/>
                  </a:lnTo>
                  <a:lnTo>
                    <a:pt x="249" y="60"/>
                  </a:lnTo>
                  <a:lnTo>
                    <a:pt x="246" y="53"/>
                  </a:lnTo>
                  <a:lnTo>
                    <a:pt x="254" y="43"/>
                  </a:lnTo>
                  <a:lnTo>
                    <a:pt x="255" y="41"/>
                  </a:lnTo>
                  <a:lnTo>
                    <a:pt x="252" y="35"/>
                  </a:lnTo>
                  <a:lnTo>
                    <a:pt x="293" y="0"/>
                  </a:lnTo>
                  <a:lnTo>
                    <a:pt x="307" y="11"/>
                  </a:lnTo>
                  <a:lnTo>
                    <a:pt x="312" y="11"/>
                  </a:lnTo>
                  <a:lnTo>
                    <a:pt x="317" y="11"/>
                  </a:lnTo>
                  <a:lnTo>
                    <a:pt x="320" y="13"/>
                  </a:lnTo>
                  <a:lnTo>
                    <a:pt x="324" y="15"/>
                  </a:lnTo>
                  <a:lnTo>
                    <a:pt x="326" y="17"/>
                  </a:lnTo>
                  <a:lnTo>
                    <a:pt x="329" y="20"/>
                  </a:lnTo>
                  <a:lnTo>
                    <a:pt x="330" y="23"/>
                  </a:lnTo>
                  <a:lnTo>
                    <a:pt x="330" y="26"/>
                  </a:lnTo>
                  <a:lnTo>
                    <a:pt x="333" y="27"/>
                  </a:lnTo>
                  <a:lnTo>
                    <a:pt x="335" y="30"/>
                  </a:lnTo>
                  <a:lnTo>
                    <a:pt x="336" y="33"/>
                  </a:lnTo>
                  <a:lnTo>
                    <a:pt x="339" y="35"/>
                  </a:lnTo>
                  <a:lnTo>
                    <a:pt x="341" y="43"/>
                  </a:lnTo>
                  <a:lnTo>
                    <a:pt x="344" y="43"/>
                  </a:lnTo>
                  <a:lnTo>
                    <a:pt x="344" y="44"/>
                  </a:lnTo>
                  <a:lnTo>
                    <a:pt x="345" y="46"/>
                  </a:lnTo>
                  <a:lnTo>
                    <a:pt x="347" y="48"/>
                  </a:lnTo>
                  <a:lnTo>
                    <a:pt x="350" y="49"/>
                  </a:lnTo>
                  <a:lnTo>
                    <a:pt x="348" y="47"/>
                  </a:lnTo>
                  <a:lnTo>
                    <a:pt x="347" y="47"/>
                  </a:lnTo>
                  <a:lnTo>
                    <a:pt x="348" y="50"/>
                  </a:lnTo>
                  <a:lnTo>
                    <a:pt x="355" y="54"/>
                  </a:lnTo>
                  <a:lnTo>
                    <a:pt x="356" y="56"/>
                  </a:lnTo>
                  <a:lnTo>
                    <a:pt x="357" y="57"/>
                  </a:lnTo>
                  <a:lnTo>
                    <a:pt x="358" y="57"/>
                  </a:lnTo>
                  <a:lnTo>
                    <a:pt x="358" y="60"/>
                  </a:lnTo>
                  <a:lnTo>
                    <a:pt x="363" y="60"/>
                  </a:lnTo>
                  <a:lnTo>
                    <a:pt x="363" y="63"/>
                  </a:lnTo>
                  <a:lnTo>
                    <a:pt x="377" y="57"/>
                  </a:lnTo>
                  <a:lnTo>
                    <a:pt x="385" y="56"/>
                  </a:lnTo>
                  <a:lnTo>
                    <a:pt x="386" y="58"/>
                  </a:lnTo>
                  <a:lnTo>
                    <a:pt x="388" y="59"/>
                  </a:lnTo>
                  <a:lnTo>
                    <a:pt x="389" y="60"/>
                  </a:lnTo>
                  <a:lnTo>
                    <a:pt x="395" y="60"/>
                  </a:lnTo>
                  <a:lnTo>
                    <a:pt x="403" y="62"/>
                  </a:lnTo>
                  <a:lnTo>
                    <a:pt x="402" y="65"/>
                  </a:lnTo>
                  <a:lnTo>
                    <a:pt x="401" y="71"/>
                  </a:lnTo>
                  <a:lnTo>
                    <a:pt x="401" y="75"/>
                  </a:lnTo>
                  <a:lnTo>
                    <a:pt x="402" y="78"/>
                  </a:lnTo>
                  <a:lnTo>
                    <a:pt x="402" y="83"/>
                  </a:lnTo>
                  <a:lnTo>
                    <a:pt x="405" y="83"/>
                  </a:lnTo>
                  <a:lnTo>
                    <a:pt x="405" y="89"/>
                  </a:lnTo>
                  <a:lnTo>
                    <a:pt x="408" y="92"/>
                  </a:lnTo>
                  <a:lnTo>
                    <a:pt x="411" y="95"/>
                  </a:lnTo>
                  <a:lnTo>
                    <a:pt x="422" y="95"/>
                  </a:lnTo>
                  <a:lnTo>
                    <a:pt x="424" y="98"/>
                  </a:lnTo>
                  <a:lnTo>
                    <a:pt x="427" y="100"/>
                  </a:lnTo>
                  <a:lnTo>
                    <a:pt x="430" y="101"/>
                  </a:lnTo>
                  <a:lnTo>
                    <a:pt x="433" y="101"/>
                  </a:lnTo>
                  <a:lnTo>
                    <a:pt x="433" y="104"/>
                  </a:lnTo>
                  <a:lnTo>
                    <a:pt x="441" y="106"/>
                  </a:lnTo>
                  <a:lnTo>
                    <a:pt x="452" y="105"/>
                  </a:lnTo>
                  <a:lnTo>
                    <a:pt x="455" y="105"/>
                  </a:lnTo>
                  <a:lnTo>
                    <a:pt x="459" y="105"/>
                  </a:lnTo>
                  <a:lnTo>
                    <a:pt x="463" y="105"/>
                  </a:lnTo>
                  <a:lnTo>
                    <a:pt x="466" y="107"/>
                  </a:lnTo>
                  <a:lnTo>
                    <a:pt x="466" y="110"/>
                  </a:lnTo>
                  <a:lnTo>
                    <a:pt x="468" y="9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3" name="Freeform 431"/>
            <p:cNvSpPr>
              <a:spLocks/>
            </p:cNvSpPr>
            <p:nvPr/>
          </p:nvSpPr>
          <p:spPr bwMode="auto">
            <a:xfrm>
              <a:off x="6128763" y="5396865"/>
              <a:ext cx="258750" cy="338403"/>
            </a:xfrm>
            <a:custGeom>
              <a:avLst/>
              <a:gdLst>
                <a:gd name="T0" fmla="*/ 2147483647 w 475"/>
                <a:gd name="T1" fmla="*/ 2147483647 h 658"/>
                <a:gd name="T2" fmla="*/ 2147483647 w 475"/>
                <a:gd name="T3" fmla="*/ 2147483647 h 658"/>
                <a:gd name="T4" fmla="*/ 2147483647 w 475"/>
                <a:gd name="T5" fmla="*/ 2147483647 h 658"/>
                <a:gd name="T6" fmla="*/ 2147483647 w 475"/>
                <a:gd name="T7" fmla="*/ 2147483647 h 658"/>
                <a:gd name="T8" fmla="*/ 2147483647 w 475"/>
                <a:gd name="T9" fmla="*/ 2147483647 h 658"/>
                <a:gd name="T10" fmla="*/ 2147483647 w 475"/>
                <a:gd name="T11" fmla="*/ 2147483647 h 658"/>
                <a:gd name="T12" fmla="*/ 2147483647 w 475"/>
                <a:gd name="T13" fmla="*/ 2147483647 h 658"/>
                <a:gd name="T14" fmla="*/ 2147483647 w 475"/>
                <a:gd name="T15" fmla="*/ 2147483647 h 658"/>
                <a:gd name="T16" fmla="*/ 2147483647 w 475"/>
                <a:gd name="T17" fmla="*/ 2147483647 h 658"/>
                <a:gd name="T18" fmla="*/ 2147483647 w 475"/>
                <a:gd name="T19" fmla="*/ 2147483647 h 658"/>
                <a:gd name="T20" fmla="*/ 2147483647 w 475"/>
                <a:gd name="T21" fmla="*/ 2147483647 h 658"/>
                <a:gd name="T22" fmla="*/ 2147483647 w 475"/>
                <a:gd name="T23" fmla="*/ 2147483647 h 658"/>
                <a:gd name="T24" fmla="*/ 2147483647 w 475"/>
                <a:gd name="T25" fmla="*/ 2147483647 h 658"/>
                <a:gd name="T26" fmla="*/ 2147483647 w 475"/>
                <a:gd name="T27" fmla="*/ 2147483647 h 658"/>
                <a:gd name="T28" fmla="*/ 2147483647 w 475"/>
                <a:gd name="T29" fmla="*/ 2147483647 h 658"/>
                <a:gd name="T30" fmla="*/ 2147483647 w 475"/>
                <a:gd name="T31" fmla="*/ 2147483647 h 658"/>
                <a:gd name="T32" fmla="*/ 2147483647 w 475"/>
                <a:gd name="T33" fmla="*/ 2147483647 h 658"/>
                <a:gd name="T34" fmla="*/ 2147483647 w 475"/>
                <a:gd name="T35" fmla="*/ 2147483647 h 658"/>
                <a:gd name="T36" fmla="*/ 2147483647 w 475"/>
                <a:gd name="T37" fmla="*/ 2147483647 h 658"/>
                <a:gd name="T38" fmla="*/ 2147483647 w 475"/>
                <a:gd name="T39" fmla="*/ 2147483647 h 658"/>
                <a:gd name="T40" fmla="*/ 2147483647 w 475"/>
                <a:gd name="T41" fmla="*/ 2147483647 h 658"/>
                <a:gd name="T42" fmla="*/ 2147483647 w 475"/>
                <a:gd name="T43" fmla="*/ 2147483647 h 658"/>
                <a:gd name="T44" fmla="*/ 2147483647 w 475"/>
                <a:gd name="T45" fmla="*/ 2147483647 h 658"/>
                <a:gd name="T46" fmla="*/ 2147483647 w 475"/>
                <a:gd name="T47" fmla="*/ 2147483647 h 658"/>
                <a:gd name="T48" fmla="*/ 2147483647 w 475"/>
                <a:gd name="T49" fmla="*/ 2147483647 h 658"/>
                <a:gd name="T50" fmla="*/ 2147483647 w 475"/>
                <a:gd name="T51" fmla="*/ 2147483647 h 658"/>
                <a:gd name="T52" fmla="*/ 2147483647 w 475"/>
                <a:gd name="T53" fmla="*/ 2147483647 h 658"/>
                <a:gd name="T54" fmla="*/ 2147483647 w 475"/>
                <a:gd name="T55" fmla="*/ 2147483647 h 658"/>
                <a:gd name="T56" fmla="*/ 2147483647 w 475"/>
                <a:gd name="T57" fmla="*/ 2147483647 h 658"/>
                <a:gd name="T58" fmla="*/ 2147483647 w 475"/>
                <a:gd name="T59" fmla="*/ 2147483647 h 658"/>
                <a:gd name="T60" fmla="*/ 2147483647 w 475"/>
                <a:gd name="T61" fmla="*/ 2147483647 h 658"/>
                <a:gd name="T62" fmla="*/ 2147483647 w 475"/>
                <a:gd name="T63" fmla="*/ 2147483647 h 658"/>
                <a:gd name="T64" fmla="*/ 2147483647 w 475"/>
                <a:gd name="T65" fmla="*/ 2147483647 h 658"/>
                <a:gd name="T66" fmla="*/ 2147483647 w 475"/>
                <a:gd name="T67" fmla="*/ 2147483647 h 658"/>
                <a:gd name="T68" fmla="*/ 2147483647 w 475"/>
                <a:gd name="T69" fmla="*/ 2147483647 h 658"/>
                <a:gd name="T70" fmla="*/ 2147483647 w 475"/>
                <a:gd name="T71" fmla="*/ 2147483647 h 658"/>
                <a:gd name="T72" fmla="*/ 2147483647 w 475"/>
                <a:gd name="T73" fmla="*/ 2147483647 h 658"/>
                <a:gd name="T74" fmla="*/ 2147483647 w 475"/>
                <a:gd name="T75" fmla="*/ 2147483647 h 658"/>
                <a:gd name="T76" fmla="*/ 2147483647 w 475"/>
                <a:gd name="T77" fmla="*/ 2147483647 h 658"/>
                <a:gd name="T78" fmla="*/ 2147483647 w 475"/>
                <a:gd name="T79" fmla="*/ 2147483647 h 658"/>
                <a:gd name="T80" fmla="*/ 2147483647 w 475"/>
                <a:gd name="T81" fmla="*/ 2147483647 h 658"/>
                <a:gd name="T82" fmla="*/ 2147483647 w 475"/>
                <a:gd name="T83" fmla="*/ 2147483647 h 658"/>
                <a:gd name="T84" fmla="*/ 2147483647 w 475"/>
                <a:gd name="T85" fmla="*/ 2147483647 h 658"/>
                <a:gd name="T86" fmla="*/ 2147483647 w 475"/>
                <a:gd name="T87" fmla="*/ 2147483647 h 658"/>
                <a:gd name="T88" fmla="*/ 2147483647 w 475"/>
                <a:gd name="T89" fmla="*/ 2147483647 h 658"/>
                <a:gd name="T90" fmla="*/ 2147483647 w 475"/>
                <a:gd name="T91" fmla="*/ 2147483647 h 658"/>
                <a:gd name="T92" fmla="*/ 2147483647 w 475"/>
                <a:gd name="T93" fmla="*/ 2147483647 h 658"/>
                <a:gd name="T94" fmla="*/ 2147483647 w 475"/>
                <a:gd name="T95" fmla="*/ 2147483647 h 658"/>
                <a:gd name="T96" fmla="*/ 2147483647 w 475"/>
                <a:gd name="T97" fmla="*/ 2147483647 h 658"/>
                <a:gd name="T98" fmla="*/ 2147483647 w 475"/>
                <a:gd name="T99" fmla="*/ 2147483647 h 658"/>
                <a:gd name="T100" fmla="*/ 2147483647 w 475"/>
                <a:gd name="T101" fmla="*/ 2147483647 h 658"/>
                <a:gd name="T102" fmla="*/ 2147483647 w 475"/>
                <a:gd name="T103" fmla="*/ 2147483647 h 658"/>
                <a:gd name="T104" fmla="*/ 2147483647 w 475"/>
                <a:gd name="T105" fmla="*/ 2147483647 h 658"/>
                <a:gd name="T106" fmla="*/ 2147483647 w 475"/>
                <a:gd name="T107" fmla="*/ 2147483647 h 658"/>
                <a:gd name="T108" fmla="*/ 2147483647 w 475"/>
                <a:gd name="T109" fmla="*/ 2147483647 h 658"/>
                <a:gd name="T110" fmla="*/ 2147483647 w 475"/>
                <a:gd name="T111" fmla="*/ 2147483647 h 658"/>
                <a:gd name="T112" fmla="*/ 2147483647 w 475"/>
                <a:gd name="T113" fmla="*/ 0 h 658"/>
                <a:gd name="T114" fmla="*/ 2147483647 w 475"/>
                <a:gd name="T115" fmla="*/ 2147483647 h 658"/>
                <a:gd name="T116" fmla="*/ 2147483647 w 475"/>
                <a:gd name="T117" fmla="*/ 2147483647 h 658"/>
                <a:gd name="T118" fmla="*/ 2147483647 w 475"/>
                <a:gd name="T119" fmla="*/ 2147483647 h 658"/>
                <a:gd name="T120" fmla="*/ 2147483647 w 475"/>
                <a:gd name="T121" fmla="*/ 2147483647 h 658"/>
                <a:gd name="T122" fmla="*/ 2147483647 w 475"/>
                <a:gd name="T123" fmla="*/ 2147483647 h 65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75"/>
                <a:gd name="T187" fmla="*/ 0 h 658"/>
                <a:gd name="T188" fmla="*/ 475 w 475"/>
                <a:gd name="T189" fmla="*/ 658 h 65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75" h="658">
                  <a:moveTo>
                    <a:pt x="474" y="96"/>
                  </a:moveTo>
                  <a:lnTo>
                    <a:pt x="474" y="96"/>
                  </a:lnTo>
                  <a:lnTo>
                    <a:pt x="473" y="98"/>
                  </a:lnTo>
                  <a:lnTo>
                    <a:pt x="470" y="99"/>
                  </a:lnTo>
                  <a:lnTo>
                    <a:pt x="468" y="103"/>
                  </a:lnTo>
                  <a:lnTo>
                    <a:pt x="465" y="106"/>
                  </a:lnTo>
                  <a:lnTo>
                    <a:pt x="463" y="110"/>
                  </a:lnTo>
                  <a:lnTo>
                    <a:pt x="460" y="114"/>
                  </a:lnTo>
                  <a:lnTo>
                    <a:pt x="458" y="115"/>
                  </a:lnTo>
                  <a:lnTo>
                    <a:pt x="457" y="117"/>
                  </a:lnTo>
                  <a:lnTo>
                    <a:pt x="454" y="119"/>
                  </a:lnTo>
                  <a:lnTo>
                    <a:pt x="454" y="122"/>
                  </a:lnTo>
                  <a:lnTo>
                    <a:pt x="451" y="122"/>
                  </a:lnTo>
                  <a:lnTo>
                    <a:pt x="448" y="126"/>
                  </a:lnTo>
                  <a:lnTo>
                    <a:pt x="448" y="131"/>
                  </a:lnTo>
                  <a:lnTo>
                    <a:pt x="445" y="131"/>
                  </a:lnTo>
                  <a:lnTo>
                    <a:pt x="446" y="131"/>
                  </a:lnTo>
                  <a:lnTo>
                    <a:pt x="446" y="134"/>
                  </a:lnTo>
                  <a:lnTo>
                    <a:pt x="445" y="137"/>
                  </a:lnTo>
                  <a:lnTo>
                    <a:pt x="442" y="137"/>
                  </a:lnTo>
                  <a:lnTo>
                    <a:pt x="442" y="143"/>
                  </a:lnTo>
                  <a:lnTo>
                    <a:pt x="439" y="146"/>
                  </a:lnTo>
                  <a:lnTo>
                    <a:pt x="436" y="146"/>
                  </a:lnTo>
                  <a:lnTo>
                    <a:pt x="434" y="149"/>
                  </a:lnTo>
                  <a:lnTo>
                    <a:pt x="434" y="169"/>
                  </a:lnTo>
                  <a:lnTo>
                    <a:pt x="431" y="171"/>
                  </a:lnTo>
                  <a:lnTo>
                    <a:pt x="428" y="176"/>
                  </a:lnTo>
                  <a:lnTo>
                    <a:pt x="426" y="180"/>
                  </a:lnTo>
                  <a:lnTo>
                    <a:pt x="425" y="184"/>
                  </a:lnTo>
                  <a:lnTo>
                    <a:pt x="421" y="187"/>
                  </a:lnTo>
                  <a:lnTo>
                    <a:pt x="419" y="187"/>
                  </a:lnTo>
                  <a:lnTo>
                    <a:pt x="419" y="190"/>
                  </a:lnTo>
                  <a:lnTo>
                    <a:pt x="416" y="190"/>
                  </a:lnTo>
                  <a:lnTo>
                    <a:pt x="416" y="193"/>
                  </a:lnTo>
                  <a:lnTo>
                    <a:pt x="413" y="193"/>
                  </a:lnTo>
                  <a:lnTo>
                    <a:pt x="413" y="196"/>
                  </a:lnTo>
                  <a:lnTo>
                    <a:pt x="410" y="196"/>
                  </a:lnTo>
                  <a:lnTo>
                    <a:pt x="410" y="199"/>
                  </a:lnTo>
                  <a:lnTo>
                    <a:pt x="407" y="199"/>
                  </a:lnTo>
                  <a:lnTo>
                    <a:pt x="407" y="202"/>
                  </a:lnTo>
                  <a:lnTo>
                    <a:pt x="404" y="202"/>
                  </a:lnTo>
                  <a:lnTo>
                    <a:pt x="404" y="205"/>
                  </a:lnTo>
                  <a:lnTo>
                    <a:pt x="401" y="208"/>
                  </a:lnTo>
                  <a:lnTo>
                    <a:pt x="396" y="208"/>
                  </a:lnTo>
                  <a:lnTo>
                    <a:pt x="396" y="210"/>
                  </a:lnTo>
                  <a:lnTo>
                    <a:pt x="389" y="210"/>
                  </a:lnTo>
                  <a:lnTo>
                    <a:pt x="389" y="213"/>
                  </a:lnTo>
                  <a:lnTo>
                    <a:pt x="388" y="213"/>
                  </a:lnTo>
                  <a:lnTo>
                    <a:pt x="387" y="214"/>
                  </a:lnTo>
                  <a:lnTo>
                    <a:pt x="386" y="217"/>
                  </a:lnTo>
                  <a:lnTo>
                    <a:pt x="381" y="217"/>
                  </a:lnTo>
                  <a:lnTo>
                    <a:pt x="381" y="220"/>
                  </a:lnTo>
                  <a:lnTo>
                    <a:pt x="381" y="218"/>
                  </a:lnTo>
                  <a:lnTo>
                    <a:pt x="380" y="218"/>
                  </a:lnTo>
                  <a:lnTo>
                    <a:pt x="378" y="219"/>
                  </a:lnTo>
                  <a:lnTo>
                    <a:pt x="375" y="220"/>
                  </a:lnTo>
                  <a:lnTo>
                    <a:pt x="375" y="222"/>
                  </a:lnTo>
                  <a:lnTo>
                    <a:pt x="368" y="222"/>
                  </a:lnTo>
                  <a:lnTo>
                    <a:pt x="366" y="225"/>
                  </a:lnTo>
                  <a:lnTo>
                    <a:pt x="366" y="228"/>
                  </a:lnTo>
                  <a:lnTo>
                    <a:pt x="363" y="228"/>
                  </a:lnTo>
                  <a:lnTo>
                    <a:pt x="363" y="231"/>
                  </a:lnTo>
                  <a:lnTo>
                    <a:pt x="360" y="231"/>
                  </a:lnTo>
                  <a:lnTo>
                    <a:pt x="360" y="234"/>
                  </a:lnTo>
                  <a:lnTo>
                    <a:pt x="357" y="234"/>
                  </a:lnTo>
                  <a:lnTo>
                    <a:pt x="357" y="237"/>
                  </a:lnTo>
                  <a:lnTo>
                    <a:pt x="354" y="237"/>
                  </a:lnTo>
                  <a:lnTo>
                    <a:pt x="354" y="240"/>
                  </a:lnTo>
                  <a:lnTo>
                    <a:pt x="351" y="240"/>
                  </a:lnTo>
                  <a:lnTo>
                    <a:pt x="348" y="243"/>
                  </a:lnTo>
                  <a:lnTo>
                    <a:pt x="349" y="241"/>
                  </a:lnTo>
                  <a:lnTo>
                    <a:pt x="349" y="242"/>
                  </a:lnTo>
                  <a:lnTo>
                    <a:pt x="349" y="245"/>
                  </a:lnTo>
                  <a:lnTo>
                    <a:pt x="348" y="249"/>
                  </a:lnTo>
                  <a:lnTo>
                    <a:pt x="346" y="250"/>
                  </a:lnTo>
                  <a:lnTo>
                    <a:pt x="345" y="250"/>
                  </a:lnTo>
                  <a:lnTo>
                    <a:pt x="345" y="251"/>
                  </a:lnTo>
                  <a:lnTo>
                    <a:pt x="343" y="252"/>
                  </a:lnTo>
                  <a:lnTo>
                    <a:pt x="343" y="260"/>
                  </a:lnTo>
                  <a:lnTo>
                    <a:pt x="340" y="260"/>
                  </a:lnTo>
                  <a:lnTo>
                    <a:pt x="340" y="266"/>
                  </a:lnTo>
                  <a:lnTo>
                    <a:pt x="337" y="267"/>
                  </a:lnTo>
                  <a:lnTo>
                    <a:pt x="333" y="267"/>
                  </a:lnTo>
                  <a:lnTo>
                    <a:pt x="330" y="269"/>
                  </a:lnTo>
                  <a:lnTo>
                    <a:pt x="328" y="270"/>
                  </a:lnTo>
                  <a:lnTo>
                    <a:pt x="325" y="271"/>
                  </a:lnTo>
                  <a:lnTo>
                    <a:pt x="321" y="273"/>
                  </a:lnTo>
                  <a:lnTo>
                    <a:pt x="318" y="273"/>
                  </a:lnTo>
                  <a:lnTo>
                    <a:pt x="314" y="274"/>
                  </a:lnTo>
                  <a:lnTo>
                    <a:pt x="311" y="286"/>
                  </a:lnTo>
                  <a:lnTo>
                    <a:pt x="307" y="289"/>
                  </a:lnTo>
                  <a:lnTo>
                    <a:pt x="305" y="291"/>
                  </a:lnTo>
                  <a:lnTo>
                    <a:pt x="302" y="291"/>
                  </a:lnTo>
                  <a:lnTo>
                    <a:pt x="299" y="293"/>
                  </a:lnTo>
                  <a:lnTo>
                    <a:pt x="296" y="294"/>
                  </a:lnTo>
                  <a:lnTo>
                    <a:pt x="297" y="296"/>
                  </a:lnTo>
                  <a:lnTo>
                    <a:pt x="297" y="297"/>
                  </a:lnTo>
                  <a:lnTo>
                    <a:pt x="295" y="298"/>
                  </a:lnTo>
                  <a:lnTo>
                    <a:pt x="294" y="301"/>
                  </a:lnTo>
                  <a:lnTo>
                    <a:pt x="292" y="303"/>
                  </a:lnTo>
                  <a:lnTo>
                    <a:pt x="290" y="304"/>
                  </a:lnTo>
                  <a:lnTo>
                    <a:pt x="287" y="304"/>
                  </a:lnTo>
                  <a:lnTo>
                    <a:pt x="290" y="302"/>
                  </a:lnTo>
                  <a:lnTo>
                    <a:pt x="290" y="303"/>
                  </a:lnTo>
                  <a:lnTo>
                    <a:pt x="289" y="306"/>
                  </a:lnTo>
                  <a:lnTo>
                    <a:pt x="287" y="311"/>
                  </a:lnTo>
                  <a:lnTo>
                    <a:pt x="284" y="311"/>
                  </a:lnTo>
                  <a:lnTo>
                    <a:pt x="284" y="312"/>
                  </a:lnTo>
                  <a:lnTo>
                    <a:pt x="281" y="313"/>
                  </a:lnTo>
                  <a:lnTo>
                    <a:pt x="281" y="319"/>
                  </a:lnTo>
                  <a:lnTo>
                    <a:pt x="278" y="319"/>
                  </a:lnTo>
                  <a:lnTo>
                    <a:pt x="277" y="323"/>
                  </a:lnTo>
                  <a:lnTo>
                    <a:pt x="277" y="330"/>
                  </a:lnTo>
                  <a:lnTo>
                    <a:pt x="277" y="338"/>
                  </a:lnTo>
                  <a:lnTo>
                    <a:pt x="277" y="347"/>
                  </a:lnTo>
                  <a:lnTo>
                    <a:pt x="278" y="356"/>
                  </a:lnTo>
                  <a:lnTo>
                    <a:pt x="279" y="365"/>
                  </a:lnTo>
                  <a:lnTo>
                    <a:pt x="280" y="371"/>
                  </a:lnTo>
                  <a:lnTo>
                    <a:pt x="281" y="374"/>
                  </a:lnTo>
                  <a:lnTo>
                    <a:pt x="284" y="374"/>
                  </a:lnTo>
                  <a:lnTo>
                    <a:pt x="284" y="384"/>
                  </a:lnTo>
                  <a:lnTo>
                    <a:pt x="287" y="384"/>
                  </a:lnTo>
                  <a:lnTo>
                    <a:pt x="292" y="399"/>
                  </a:lnTo>
                  <a:lnTo>
                    <a:pt x="295" y="399"/>
                  </a:lnTo>
                  <a:lnTo>
                    <a:pt x="296" y="400"/>
                  </a:lnTo>
                  <a:lnTo>
                    <a:pt x="296" y="401"/>
                  </a:lnTo>
                  <a:lnTo>
                    <a:pt x="299" y="402"/>
                  </a:lnTo>
                  <a:lnTo>
                    <a:pt x="298" y="400"/>
                  </a:lnTo>
                  <a:lnTo>
                    <a:pt x="296" y="401"/>
                  </a:lnTo>
                  <a:lnTo>
                    <a:pt x="296" y="404"/>
                  </a:lnTo>
                  <a:lnTo>
                    <a:pt x="299" y="407"/>
                  </a:lnTo>
                  <a:lnTo>
                    <a:pt x="301" y="408"/>
                  </a:lnTo>
                  <a:lnTo>
                    <a:pt x="303" y="408"/>
                  </a:lnTo>
                  <a:lnTo>
                    <a:pt x="305" y="410"/>
                  </a:lnTo>
                  <a:lnTo>
                    <a:pt x="307" y="410"/>
                  </a:lnTo>
                  <a:lnTo>
                    <a:pt x="305" y="409"/>
                  </a:lnTo>
                  <a:lnTo>
                    <a:pt x="304" y="410"/>
                  </a:lnTo>
                  <a:lnTo>
                    <a:pt x="305" y="412"/>
                  </a:lnTo>
                  <a:lnTo>
                    <a:pt x="307" y="417"/>
                  </a:lnTo>
                  <a:lnTo>
                    <a:pt x="310" y="419"/>
                  </a:lnTo>
                  <a:lnTo>
                    <a:pt x="313" y="419"/>
                  </a:lnTo>
                  <a:lnTo>
                    <a:pt x="313" y="422"/>
                  </a:lnTo>
                  <a:lnTo>
                    <a:pt x="316" y="422"/>
                  </a:lnTo>
                  <a:lnTo>
                    <a:pt x="316" y="425"/>
                  </a:lnTo>
                  <a:lnTo>
                    <a:pt x="319" y="428"/>
                  </a:lnTo>
                  <a:lnTo>
                    <a:pt x="322" y="429"/>
                  </a:lnTo>
                  <a:lnTo>
                    <a:pt x="325" y="430"/>
                  </a:lnTo>
                  <a:lnTo>
                    <a:pt x="327" y="431"/>
                  </a:lnTo>
                  <a:lnTo>
                    <a:pt x="328" y="434"/>
                  </a:lnTo>
                  <a:lnTo>
                    <a:pt x="340" y="432"/>
                  </a:lnTo>
                  <a:lnTo>
                    <a:pt x="340" y="437"/>
                  </a:lnTo>
                  <a:lnTo>
                    <a:pt x="353" y="431"/>
                  </a:lnTo>
                  <a:lnTo>
                    <a:pt x="354" y="434"/>
                  </a:lnTo>
                  <a:lnTo>
                    <a:pt x="354" y="435"/>
                  </a:lnTo>
                  <a:lnTo>
                    <a:pt x="355" y="435"/>
                  </a:lnTo>
                  <a:lnTo>
                    <a:pt x="357" y="434"/>
                  </a:lnTo>
                  <a:lnTo>
                    <a:pt x="360" y="434"/>
                  </a:lnTo>
                  <a:lnTo>
                    <a:pt x="360" y="431"/>
                  </a:lnTo>
                  <a:lnTo>
                    <a:pt x="375" y="431"/>
                  </a:lnTo>
                  <a:lnTo>
                    <a:pt x="375" y="428"/>
                  </a:lnTo>
                  <a:lnTo>
                    <a:pt x="375" y="429"/>
                  </a:lnTo>
                  <a:lnTo>
                    <a:pt x="377" y="429"/>
                  </a:lnTo>
                  <a:lnTo>
                    <a:pt x="381" y="428"/>
                  </a:lnTo>
                  <a:lnTo>
                    <a:pt x="381" y="425"/>
                  </a:lnTo>
                  <a:lnTo>
                    <a:pt x="389" y="425"/>
                  </a:lnTo>
                  <a:lnTo>
                    <a:pt x="389" y="422"/>
                  </a:lnTo>
                  <a:lnTo>
                    <a:pt x="398" y="422"/>
                  </a:lnTo>
                  <a:lnTo>
                    <a:pt x="398" y="419"/>
                  </a:lnTo>
                  <a:lnTo>
                    <a:pt x="410" y="419"/>
                  </a:lnTo>
                  <a:lnTo>
                    <a:pt x="405" y="419"/>
                  </a:lnTo>
                  <a:lnTo>
                    <a:pt x="408" y="421"/>
                  </a:lnTo>
                  <a:lnTo>
                    <a:pt x="410" y="425"/>
                  </a:lnTo>
                  <a:lnTo>
                    <a:pt x="412" y="426"/>
                  </a:lnTo>
                  <a:lnTo>
                    <a:pt x="411" y="427"/>
                  </a:lnTo>
                  <a:lnTo>
                    <a:pt x="409" y="430"/>
                  </a:lnTo>
                  <a:lnTo>
                    <a:pt x="412" y="431"/>
                  </a:lnTo>
                  <a:lnTo>
                    <a:pt x="416" y="454"/>
                  </a:lnTo>
                  <a:lnTo>
                    <a:pt x="413" y="454"/>
                  </a:lnTo>
                  <a:lnTo>
                    <a:pt x="413" y="463"/>
                  </a:lnTo>
                  <a:lnTo>
                    <a:pt x="410" y="463"/>
                  </a:lnTo>
                  <a:lnTo>
                    <a:pt x="411" y="463"/>
                  </a:lnTo>
                  <a:lnTo>
                    <a:pt x="411" y="464"/>
                  </a:lnTo>
                  <a:lnTo>
                    <a:pt x="411" y="465"/>
                  </a:lnTo>
                  <a:lnTo>
                    <a:pt x="410" y="469"/>
                  </a:lnTo>
                  <a:lnTo>
                    <a:pt x="407" y="469"/>
                  </a:lnTo>
                  <a:lnTo>
                    <a:pt x="407" y="478"/>
                  </a:lnTo>
                  <a:lnTo>
                    <a:pt x="404" y="478"/>
                  </a:lnTo>
                  <a:lnTo>
                    <a:pt x="404" y="493"/>
                  </a:lnTo>
                  <a:lnTo>
                    <a:pt x="401" y="493"/>
                  </a:lnTo>
                  <a:lnTo>
                    <a:pt x="401" y="501"/>
                  </a:lnTo>
                  <a:lnTo>
                    <a:pt x="402" y="502"/>
                  </a:lnTo>
                  <a:lnTo>
                    <a:pt x="404" y="502"/>
                  </a:lnTo>
                  <a:lnTo>
                    <a:pt x="403" y="504"/>
                  </a:lnTo>
                  <a:lnTo>
                    <a:pt x="402" y="507"/>
                  </a:lnTo>
                  <a:lnTo>
                    <a:pt x="402" y="515"/>
                  </a:lnTo>
                  <a:lnTo>
                    <a:pt x="401" y="517"/>
                  </a:lnTo>
                  <a:lnTo>
                    <a:pt x="399" y="521"/>
                  </a:lnTo>
                  <a:lnTo>
                    <a:pt x="397" y="525"/>
                  </a:lnTo>
                  <a:lnTo>
                    <a:pt x="396" y="528"/>
                  </a:lnTo>
                  <a:lnTo>
                    <a:pt x="393" y="528"/>
                  </a:lnTo>
                  <a:lnTo>
                    <a:pt x="393" y="539"/>
                  </a:lnTo>
                  <a:lnTo>
                    <a:pt x="389" y="539"/>
                  </a:lnTo>
                  <a:lnTo>
                    <a:pt x="389" y="545"/>
                  </a:lnTo>
                  <a:lnTo>
                    <a:pt x="389" y="543"/>
                  </a:lnTo>
                  <a:lnTo>
                    <a:pt x="387" y="544"/>
                  </a:lnTo>
                  <a:lnTo>
                    <a:pt x="383" y="545"/>
                  </a:lnTo>
                  <a:lnTo>
                    <a:pt x="381" y="542"/>
                  </a:lnTo>
                  <a:lnTo>
                    <a:pt x="381" y="539"/>
                  </a:lnTo>
                  <a:lnTo>
                    <a:pt x="378" y="539"/>
                  </a:lnTo>
                  <a:lnTo>
                    <a:pt x="372" y="545"/>
                  </a:lnTo>
                  <a:lnTo>
                    <a:pt x="368" y="542"/>
                  </a:lnTo>
                  <a:lnTo>
                    <a:pt x="370" y="543"/>
                  </a:lnTo>
                  <a:lnTo>
                    <a:pt x="369" y="541"/>
                  </a:lnTo>
                  <a:lnTo>
                    <a:pt x="367" y="538"/>
                  </a:lnTo>
                  <a:lnTo>
                    <a:pt x="363" y="537"/>
                  </a:lnTo>
                  <a:lnTo>
                    <a:pt x="363" y="535"/>
                  </a:lnTo>
                  <a:lnTo>
                    <a:pt x="360" y="533"/>
                  </a:lnTo>
                  <a:lnTo>
                    <a:pt x="358" y="533"/>
                  </a:lnTo>
                  <a:lnTo>
                    <a:pt x="353" y="534"/>
                  </a:lnTo>
                  <a:lnTo>
                    <a:pt x="349" y="535"/>
                  </a:lnTo>
                  <a:lnTo>
                    <a:pt x="346" y="536"/>
                  </a:lnTo>
                  <a:lnTo>
                    <a:pt x="343" y="536"/>
                  </a:lnTo>
                  <a:lnTo>
                    <a:pt x="340" y="537"/>
                  </a:lnTo>
                  <a:lnTo>
                    <a:pt x="338" y="536"/>
                  </a:lnTo>
                  <a:lnTo>
                    <a:pt x="337" y="533"/>
                  </a:lnTo>
                  <a:lnTo>
                    <a:pt x="336" y="532"/>
                  </a:lnTo>
                  <a:lnTo>
                    <a:pt x="336" y="533"/>
                  </a:lnTo>
                  <a:lnTo>
                    <a:pt x="334" y="533"/>
                  </a:lnTo>
                  <a:lnTo>
                    <a:pt x="330" y="532"/>
                  </a:lnTo>
                  <a:lnTo>
                    <a:pt x="326" y="532"/>
                  </a:lnTo>
                  <a:lnTo>
                    <a:pt x="324" y="532"/>
                  </a:lnTo>
                  <a:lnTo>
                    <a:pt x="320" y="522"/>
                  </a:lnTo>
                  <a:lnTo>
                    <a:pt x="325" y="519"/>
                  </a:lnTo>
                  <a:lnTo>
                    <a:pt x="321" y="518"/>
                  </a:lnTo>
                  <a:lnTo>
                    <a:pt x="317" y="516"/>
                  </a:lnTo>
                  <a:lnTo>
                    <a:pt x="315" y="513"/>
                  </a:lnTo>
                  <a:lnTo>
                    <a:pt x="322" y="513"/>
                  </a:lnTo>
                  <a:lnTo>
                    <a:pt x="320" y="515"/>
                  </a:lnTo>
                  <a:lnTo>
                    <a:pt x="317" y="515"/>
                  </a:lnTo>
                  <a:lnTo>
                    <a:pt x="315" y="513"/>
                  </a:lnTo>
                  <a:lnTo>
                    <a:pt x="319" y="507"/>
                  </a:lnTo>
                  <a:lnTo>
                    <a:pt x="320" y="507"/>
                  </a:lnTo>
                  <a:lnTo>
                    <a:pt x="319" y="508"/>
                  </a:lnTo>
                  <a:lnTo>
                    <a:pt x="318" y="507"/>
                  </a:lnTo>
                  <a:lnTo>
                    <a:pt x="317" y="503"/>
                  </a:lnTo>
                  <a:lnTo>
                    <a:pt x="316" y="501"/>
                  </a:lnTo>
                  <a:lnTo>
                    <a:pt x="313" y="495"/>
                  </a:lnTo>
                  <a:lnTo>
                    <a:pt x="310" y="491"/>
                  </a:lnTo>
                  <a:lnTo>
                    <a:pt x="307" y="487"/>
                  </a:lnTo>
                  <a:lnTo>
                    <a:pt x="305" y="483"/>
                  </a:lnTo>
                  <a:lnTo>
                    <a:pt x="303" y="480"/>
                  </a:lnTo>
                  <a:lnTo>
                    <a:pt x="301" y="478"/>
                  </a:lnTo>
                  <a:lnTo>
                    <a:pt x="300" y="475"/>
                  </a:lnTo>
                  <a:lnTo>
                    <a:pt x="299" y="474"/>
                  </a:lnTo>
                  <a:lnTo>
                    <a:pt x="298" y="470"/>
                  </a:lnTo>
                  <a:lnTo>
                    <a:pt x="296" y="469"/>
                  </a:lnTo>
                  <a:lnTo>
                    <a:pt x="296" y="468"/>
                  </a:lnTo>
                  <a:lnTo>
                    <a:pt x="297" y="466"/>
                  </a:lnTo>
                  <a:lnTo>
                    <a:pt x="295" y="465"/>
                  </a:lnTo>
                  <a:lnTo>
                    <a:pt x="294" y="465"/>
                  </a:lnTo>
                  <a:lnTo>
                    <a:pt x="294" y="467"/>
                  </a:lnTo>
                  <a:lnTo>
                    <a:pt x="294" y="468"/>
                  </a:lnTo>
                  <a:lnTo>
                    <a:pt x="294" y="465"/>
                  </a:lnTo>
                  <a:lnTo>
                    <a:pt x="277" y="460"/>
                  </a:lnTo>
                  <a:lnTo>
                    <a:pt x="269" y="451"/>
                  </a:lnTo>
                  <a:lnTo>
                    <a:pt x="267" y="454"/>
                  </a:lnTo>
                  <a:lnTo>
                    <a:pt x="257" y="454"/>
                  </a:lnTo>
                  <a:lnTo>
                    <a:pt x="257" y="457"/>
                  </a:lnTo>
                  <a:lnTo>
                    <a:pt x="259" y="462"/>
                  </a:lnTo>
                  <a:lnTo>
                    <a:pt x="249" y="460"/>
                  </a:lnTo>
                  <a:lnTo>
                    <a:pt x="243" y="461"/>
                  </a:lnTo>
                  <a:lnTo>
                    <a:pt x="243" y="465"/>
                  </a:lnTo>
                  <a:lnTo>
                    <a:pt x="243" y="468"/>
                  </a:lnTo>
                  <a:lnTo>
                    <a:pt x="233" y="479"/>
                  </a:lnTo>
                  <a:lnTo>
                    <a:pt x="233" y="478"/>
                  </a:lnTo>
                  <a:lnTo>
                    <a:pt x="234" y="478"/>
                  </a:lnTo>
                  <a:lnTo>
                    <a:pt x="235" y="479"/>
                  </a:lnTo>
                  <a:lnTo>
                    <a:pt x="233" y="479"/>
                  </a:lnTo>
                  <a:lnTo>
                    <a:pt x="232" y="482"/>
                  </a:lnTo>
                  <a:lnTo>
                    <a:pt x="231" y="483"/>
                  </a:lnTo>
                  <a:lnTo>
                    <a:pt x="229" y="484"/>
                  </a:lnTo>
                  <a:lnTo>
                    <a:pt x="229" y="487"/>
                  </a:lnTo>
                  <a:lnTo>
                    <a:pt x="217" y="492"/>
                  </a:lnTo>
                  <a:lnTo>
                    <a:pt x="215" y="493"/>
                  </a:lnTo>
                  <a:lnTo>
                    <a:pt x="208" y="495"/>
                  </a:lnTo>
                  <a:lnTo>
                    <a:pt x="199" y="499"/>
                  </a:lnTo>
                  <a:lnTo>
                    <a:pt x="189" y="509"/>
                  </a:lnTo>
                  <a:lnTo>
                    <a:pt x="188" y="509"/>
                  </a:lnTo>
                  <a:lnTo>
                    <a:pt x="185" y="510"/>
                  </a:lnTo>
                  <a:lnTo>
                    <a:pt x="182" y="510"/>
                  </a:lnTo>
                  <a:lnTo>
                    <a:pt x="178" y="512"/>
                  </a:lnTo>
                  <a:lnTo>
                    <a:pt x="175" y="513"/>
                  </a:lnTo>
                  <a:lnTo>
                    <a:pt x="172" y="514"/>
                  </a:lnTo>
                  <a:lnTo>
                    <a:pt x="170" y="516"/>
                  </a:lnTo>
                  <a:lnTo>
                    <a:pt x="169" y="517"/>
                  </a:lnTo>
                  <a:lnTo>
                    <a:pt x="162" y="522"/>
                  </a:lnTo>
                  <a:lnTo>
                    <a:pt x="164" y="525"/>
                  </a:lnTo>
                  <a:lnTo>
                    <a:pt x="161" y="526"/>
                  </a:lnTo>
                  <a:lnTo>
                    <a:pt x="162" y="529"/>
                  </a:lnTo>
                  <a:lnTo>
                    <a:pt x="161" y="530"/>
                  </a:lnTo>
                  <a:lnTo>
                    <a:pt x="162" y="547"/>
                  </a:lnTo>
                  <a:lnTo>
                    <a:pt x="164" y="548"/>
                  </a:lnTo>
                  <a:lnTo>
                    <a:pt x="163" y="550"/>
                  </a:lnTo>
                  <a:lnTo>
                    <a:pt x="162" y="552"/>
                  </a:lnTo>
                  <a:lnTo>
                    <a:pt x="164" y="553"/>
                  </a:lnTo>
                  <a:lnTo>
                    <a:pt x="165" y="556"/>
                  </a:lnTo>
                  <a:lnTo>
                    <a:pt x="167" y="559"/>
                  </a:lnTo>
                  <a:lnTo>
                    <a:pt x="169" y="562"/>
                  </a:lnTo>
                  <a:lnTo>
                    <a:pt x="171" y="564"/>
                  </a:lnTo>
                  <a:lnTo>
                    <a:pt x="174" y="566"/>
                  </a:lnTo>
                  <a:lnTo>
                    <a:pt x="177" y="567"/>
                  </a:lnTo>
                  <a:lnTo>
                    <a:pt x="180" y="569"/>
                  </a:lnTo>
                  <a:lnTo>
                    <a:pt x="182" y="569"/>
                  </a:lnTo>
                  <a:lnTo>
                    <a:pt x="182" y="568"/>
                  </a:lnTo>
                  <a:lnTo>
                    <a:pt x="182" y="570"/>
                  </a:lnTo>
                  <a:lnTo>
                    <a:pt x="184" y="573"/>
                  </a:lnTo>
                  <a:lnTo>
                    <a:pt x="186" y="577"/>
                  </a:lnTo>
                  <a:lnTo>
                    <a:pt x="191" y="583"/>
                  </a:lnTo>
                  <a:lnTo>
                    <a:pt x="201" y="583"/>
                  </a:lnTo>
                  <a:lnTo>
                    <a:pt x="214" y="589"/>
                  </a:lnTo>
                  <a:lnTo>
                    <a:pt x="208" y="601"/>
                  </a:lnTo>
                  <a:lnTo>
                    <a:pt x="193" y="610"/>
                  </a:lnTo>
                  <a:lnTo>
                    <a:pt x="191" y="613"/>
                  </a:lnTo>
                  <a:lnTo>
                    <a:pt x="187" y="613"/>
                  </a:lnTo>
                  <a:lnTo>
                    <a:pt x="187" y="616"/>
                  </a:lnTo>
                  <a:lnTo>
                    <a:pt x="184" y="616"/>
                  </a:lnTo>
                  <a:lnTo>
                    <a:pt x="184" y="619"/>
                  </a:lnTo>
                  <a:lnTo>
                    <a:pt x="181" y="619"/>
                  </a:lnTo>
                  <a:lnTo>
                    <a:pt x="181" y="621"/>
                  </a:lnTo>
                  <a:lnTo>
                    <a:pt x="178" y="624"/>
                  </a:lnTo>
                  <a:lnTo>
                    <a:pt x="173" y="624"/>
                  </a:lnTo>
                  <a:lnTo>
                    <a:pt x="173" y="628"/>
                  </a:lnTo>
                  <a:lnTo>
                    <a:pt x="173" y="626"/>
                  </a:lnTo>
                  <a:lnTo>
                    <a:pt x="172" y="627"/>
                  </a:lnTo>
                  <a:lnTo>
                    <a:pt x="170" y="627"/>
                  </a:lnTo>
                  <a:lnTo>
                    <a:pt x="166" y="628"/>
                  </a:lnTo>
                  <a:lnTo>
                    <a:pt x="166" y="630"/>
                  </a:lnTo>
                  <a:lnTo>
                    <a:pt x="166" y="629"/>
                  </a:lnTo>
                  <a:lnTo>
                    <a:pt x="164" y="630"/>
                  </a:lnTo>
                  <a:lnTo>
                    <a:pt x="161" y="630"/>
                  </a:lnTo>
                  <a:lnTo>
                    <a:pt x="161" y="633"/>
                  </a:lnTo>
                  <a:lnTo>
                    <a:pt x="155" y="633"/>
                  </a:lnTo>
                  <a:lnTo>
                    <a:pt x="154" y="636"/>
                  </a:lnTo>
                  <a:lnTo>
                    <a:pt x="153" y="636"/>
                  </a:lnTo>
                  <a:lnTo>
                    <a:pt x="152" y="639"/>
                  </a:lnTo>
                  <a:lnTo>
                    <a:pt x="140" y="639"/>
                  </a:lnTo>
                  <a:lnTo>
                    <a:pt x="140" y="642"/>
                  </a:lnTo>
                  <a:lnTo>
                    <a:pt x="140" y="641"/>
                  </a:lnTo>
                  <a:lnTo>
                    <a:pt x="138" y="642"/>
                  </a:lnTo>
                  <a:lnTo>
                    <a:pt x="135" y="642"/>
                  </a:lnTo>
                  <a:lnTo>
                    <a:pt x="135" y="645"/>
                  </a:lnTo>
                  <a:lnTo>
                    <a:pt x="123" y="645"/>
                  </a:lnTo>
                  <a:lnTo>
                    <a:pt x="123" y="648"/>
                  </a:lnTo>
                  <a:lnTo>
                    <a:pt x="77" y="657"/>
                  </a:lnTo>
                  <a:lnTo>
                    <a:pt x="74" y="655"/>
                  </a:lnTo>
                  <a:lnTo>
                    <a:pt x="73" y="653"/>
                  </a:lnTo>
                  <a:lnTo>
                    <a:pt x="71" y="649"/>
                  </a:lnTo>
                  <a:lnTo>
                    <a:pt x="70" y="648"/>
                  </a:lnTo>
                  <a:lnTo>
                    <a:pt x="70" y="636"/>
                  </a:lnTo>
                  <a:lnTo>
                    <a:pt x="67" y="636"/>
                  </a:lnTo>
                  <a:lnTo>
                    <a:pt x="57" y="623"/>
                  </a:lnTo>
                  <a:lnTo>
                    <a:pt x="59" y="610"/>
                  </a:lnTo>
                  <a:lnTo>
                    <a:pt x="61" y="604"/>
                  </a:lnTo>
                  <a:lnTo>
                    <a:pt x="63" y="602"/>
                  </a:lnTo>
                  <a:lnTo>
                    <a:pt x="61" y="599"/>
                  </a:lnTo>
                  <a:lnTo>
                    <a:pt x="60" y="596"/>
                  </a:lnTo>
                  <a:lnTo>
                    <a:pt x="61" y="595"/>
                  </a:lnTo>
                  <a:lnTo>
                    <a:pt x="67" y="586"/>
                  </a:lnTo>
                  <a:lnTo>
                    <a:pt x="70" y="581"/>
                  </a:lnTo>
                  <a:lnTo>
                    <a:pt x="76" y="581"/>
                  </a:lnTo>
                  <a:lnTo>
                    <a:pt x="79" y="578"/>
                  </a:lnTo>
                  <a:lnTo>
                    <a:pt x="82" y="578"/>
                  </a:lnTo>
                  <a:lnTo>
                    <a:pt x="82" y="574"/>
                  </a:lnTo>
                  <a:lnTo>
                    <a:pt x="85" y="574"/>
                  </a:lnTo>
                  <a:lnTo>
                    <a:pt x="85" y="571"/>
                  </a:lnTo>
                  <a:lnTo>
                    <a:pt x="88" y="571"/>
                  </a:lnTo>
                  <a:lnTo>
                    <a:pt x="88" y="569"/>
                  </a:lnTo>
                  <a:lnTo>
                    <a:pt x="90" y="569"/>
                  </a:lnTo>
                  <a:lnTo>
                    <a:pt x="90" y="566"/>
                  </a:lnTo>
                  <a:lnTo>
                    <a:pt x="93" y="566"/>
                  </a:lnTo>
                  <a:lnTo>
                    <a:pt x="93" y="563"/>
                  </a:lnTo>
                  <a:lnTo>
                    <a:pt x="97" y="563"/>
                  </a:lnTo>
                  <a:lnTo>
                    <a:pt x="97" y="560"/>
                  </a:lnTo>
                  <a:lnTo>
                    <a:pt x="100" y="560"/>
                  </a:lnTo>
                  <a:lnTo>
                    <a:pt x="102" y="557"/>
                  </a:lnTo>
                  <a:lnTo>
                    <a:pt x="101" y="558"/>
                  </a:lnTo>
                  <a:lnTo>
                    <a:pt x="102" y="555"/>
                  </a:lnTo>
                  <a:lnTo>
                    <a:pt x="102" y="551"/>
                  </a:lnTo>
                  <a:lnTo>
                    <a:pt x="106" y="550"/>
                  </a:lnTo>
                  <a:lnTo>
                    <a:pt x="108" y="546"/>
                  </a:lnTo>
                  <a:lnTo>
                    <a:pt x="108" y="542"/>
                  </a:lnTo>
                  <a:lnTo>
                    <a:pt x="108" y="539"/>
                  </a:lnTo>
                  <a:lnTo>
                    <a:pt x="111" y="539"/>
                  </a:lnTo>
                  <a:lnTo>
                    <a:pt x="110" y="539"/>
                  </a:lnTo>
                  <a:lnTo>
                    <a:pt x="110" y="537"/>
                  </a:lnTo>
                  <a:lnTo>
                    <a:pt x="111" y="533"/>
                  </a:lnTo>
                  <a:lnTo>
                    <a:pt x="114" y="533"/>
                  </a:lnTo>
                  <a:lnTo>
                    <a:pt x="114" y="528"/>
                  </a:lnTo>
                  <a:lnTo>
                    <a:pt x="117" y="525"/>
                  </a:lnTo>
                  <a:lnTo>
                    <a:pt x="120" y="525"/>
                  </a:lnTo>
                  <a:lnTo>
                    <a:pt x="125" y="519"/>
                  </a:lnTo>
                  <a:lnTo>
                    <a:pt x="124" y="520"/>
                  </a:lnTo>
                  <a:lnTo>
                    <a:pt x="124" y="519"/>
                  </a:lnTo>
                  <a:lnTo>
                    <a:pt x="125" y="517"/>
                  </a:lnTo>
                  <a:lnTo>
                    <a:pt x="125" y="513"/>
                  </a:lnTo>
                  <a:lnTo>
                    <a:pt x="128" y="512"/>
                  </a:lnTo>
                  <a:lnTo>
                    <a:pt x="129" y="511"/>
                  </a:lnTo>
                  <a:lnTo>
                    <a:pt x="129" y="510"/>
                  </a:lnTo>
                  <a:lnTo>
                    <a:pt x="132" y="510"/>
                  </a:lnTo>
                  <a:lnTo>
                    <a:pt x="131" y="511"/>
                  </a:lnTo>
                  <a:lnTo>
                    <a:pt x="129" y="510"/>
                  </a:lnTo>
                  <a:lnTo>
                    <a:pt x="129" y="507"/>
                  </a:lnTo>
                  <a:lnTo>
                    <a:pt x="132" y="504"/>
                  </a:lnTo>
                  <a:lnTo>
                    <a:pt x="135" y="501"/>
                  </a:lnTo>
                  <a:lnTo>
                    <a:pt x="138" y="501"/>
                  </a:lnTo>
                  <a:lnTo>
                    <a:pt x="138" y="498"/>
                  </a:lnTo>
                  <a:lnTo>
                    <a:pt x="140" y="498"/>
                  </a:lnTo>
                  <a:lnTo>
                    <a:pt x="140" y="495"/>
                  </a:lnTo>
                  <a:lnTo>
                    <a:pt x="143" y="495"/>
                  </a:lnTo>
                  <a:lnTo>
                    <a:pt x="146" y="493"/>
                  </a:lnTo>
                  <a:lnTo>
                    <a:pt x="146" y="487"/>
                  </a:lnTo>
                  <a:lnTo>
                    <a:pt x="148" y="485"/>
                  </a:lnTo>
                  <a:lnTo>
                    <a:pt x="149" y="481"/>
                  </a:lnTo>
                  <a:lnTo>
                    <a:pt x="148" y="475"/>
                  </a:lnTo>
                  <a:lnTo>
                    <a:pt x="147" y="468"/>
                  </a:lnTo>
                  <a:lnTo>
                    <a:pt x="144" y="460"/>
                  </a:lnTo>
                  <a:lnTo>
                    <a:pt x="143" y="453"/>
                  </a:lnTo>
                  <a:lnTo>
                    <a:pt x="141" y="447"/>
                  </a:lnTo>
                  <a:lnTo>
                    <a:pt x="140" y="442"/>
                  </a:lnTo>
                  <a:lnTo>
                    <a:pt x="138" y="440"/>
                  </a:lnTo>
                  <a:lnTo>
                    <a:pt x="135" y="440"/>
                  </a:lnTo>
                  <a:lnTo>
                    <a:pt x="135" y="437"/>
                  </a:lnTo>
                  <a:lnTo>
                    <a:pt x="135" y="440"/>
                  </a:lnTo>
                  <a:lnTo>
                    <a:pt x="129" y="440"/>
                  </a:lnTo>
                  <a:lnTo>
                    <a:pt x="125" y="440"/>
                  </a:lnTo>
                  <a:lnTo>
                    <a:pt x="123" y="441"/>
                  </a:lnTo>
                  <a:lnTo>
                    <a:pt x="122" y="442"/>
                  </a:lnTo>
                  <a:lnTo>
                    <a:pt x="121" y="444"/>
                  </a:lnTo>
                  <a:lnTo>
                    <a:pt x="120" y="446"/>
                  </a:lnTo>
                  <a:lnTo>
                    <a:pt x="117" y="448"/>
                  </a:lnTo>
                  <a:lnTo>
                    <a:pt x="111" y="454"/>
                  </a:lnTo>
                  <a:lnTo>
                    <a:pt x="108" y="457"/>
                  </a:lnTo>
                  <a:lnTo>
                    <a:pt x="111" y="454"/>
                  </a:lnTo>
                  <a:lnTo>
                    <a:pt x="105" y="460"/>
                  </a:lnTo>
                  <a:lnTo>
                    <a:pt x="106" y="458"/>
                  </a:lnTo>
                  <a:lnTo>
                    <a:pt x="106" y="457"/>
                  </a:lnTo>
                  <a:lnTo>
                    <a:pt x="105" y="460"/>
                  </a:lnTo>
                  <a:lnTo>
                    <a:pt x="102" y="461"/>
                  </a:lnTo>
                  <a:lnTo>
                    <a:pt x="102" y="464"/>
                  </a:lnTo>
                  <a:lnTo>
                    <a:pt x="102" y="468"/>
                  </a:lnTo>
                  <a:lnTo>
                    <a:pt x="100" y="469"/>
                  </a:lnTo>
                  <a:lnTo>
                    <a:pt x="90" y="463"/>
                  </a:lnTo>
                  <a:lnTo>
                    <a:pt x="91" y="463"/>
                  </a:lnTo>
                  <a:lnTo>
                    <a:pt x="91" y="464"/>
                  </a:lnTo>
                  <a:lnTo>
                    <a:pt x="91" y="465"/>
                  </a:lnTo>
                  <a:lnTo>
                    <a:pt x="90" y="469"/>
                  </a:lnTo>
                  <a:lnTo>
                    <a:pt x="88" y="469"/>
                  </a:lnTo>
                  <a:lnTo>
                    <a:pt x="88" y="475"/>
                  </a:lnTo>
                  <a:lnTo>
                    <a:pt x="85" y="475"/>
                  </a:lnTo>
                  <a:lnTo>
                    <a:pt x="82" y="476"/>
                  </a:lnTo>
                  <a:lnTo>
                    <a:pt x="81" y="478"/>
                  </a:lnTo>
                  <a:lnTo>
                    <a:pt x="79" y="478"/>
                  </a:lnTo>
                  <a:lnTo>
                    <a:pt x="76" y="466"/>
                  </a:lnTo>
                  <a:lnTo>
                    <a:pt x="73" y="466"/>
                  </a:lnTo>
                  <a:lnTo>
                    <a:pt x="73" y="454"/>
                  </a:lnTo>
                  <a:lnTo>
                    <a:pt x="70" y="454"/>
                  </a:lnTo>
                  <a:lnTo>
                    <a:pt x="70" y="442"/>
                  </a:lnTo>
                  <a:lnTo>
                    <a:pt x="67" y="442"/>
                  </a:lnTo>
                  <a:lnTo>
                    <a:pt x="67" y="441"/>
                  </a:lnTo>
                  <a:lnTo>
                    <a:pt x="66" y="438"/>
                  </a:lnTo>
                  <a:lnTo>
                    <a:pt x="67" y="436"/>
                  </a:lnTo>
                  <a:lnTo>
                    <a:pt x="67" y="433"/>
                  </a:lnTo>
                  <a:lnTo>
                    <a:pt x="66" y="429"/>
                  </a:lnTo>
                  <a:lnTo>
                    <a:pt x="66" y="427"/>
                  </a:lnTo>
                  <a:lnTo>
                    <a:pt x="64" y="425"/>
                  </a:lnTo>
                  <a:lnTo>
                    <a:pt x="61" y="425"/>
                  </a:lnTo>
                  <a:lnTo>
                    <a:pt x="59" y="422"/>
                  </a:lnTo>
                  <a:lnTo>
                    <a:pt x="59" y="419"/>
                  </a:lnTo>
                  <a:lnTo>
                    <a:pt x="59" y="414"/>
                  </a:lnTo>
                  <a:lnTo>
                    <a:pt x="59" y="409"/>
                  </a:lnTo>
                  <a:lnTo>
                    <a:pt x="60" y="403"/>
                  </a:lnTo>
                  <a:lnTo>
                    <a:pt x="60" y="397"/>
                  </a:lnTo>
                  <a:lnTo>
                    <a:pt x="60" y="391"/>
                  </a:lnTo>
                  <a:lnTo>
                    <a:pt x="59" y="387"/>
                  </a:lnTo>
                  <a:lnTo>
                    <a:pt x="59" y="384"/>
                  </a:lnTo>
                  <a:lnTo>
                    <a:pt x="56" y="384"/>
                  </a:lnTo>
                  <a:lnTo>
                    <a:pt x="35" y="381"/>
                  </a:lnTo>
                  <a:lnTo>
                    <a:pt x="14" y="404"/>
                  </a:lnTo>
                  <a:lnTo>
                    <a:pt x="14" y="410"/>
                  </a:lnTo>
                  <a:lnTo>
                    <a:pt x="11" y="413"/>
                  </a:lnTo>
                  <a:lnTo>
                    <a:pt x="6" y="417"/>
                  </a:lnTo>
                  <a:lnTo>
                    <a:pt x="5" y="408"/>
                  </a:lnTo>
                  <a:lnTo>
                    <a:pt x="4" y="399"/>
                  </a:lnTo>
                  <a:lnTo>
                    <a:pt x="3" y="387"/>
                  </a:lnTo>
                  <a:lnTo>
                    <a:pt x="2" y="375"/>
                  </a:lnTo>
                  <a:lnTo>
                    <a:pt x="0" y="363"/>
                  </a:lnTo>
                  <a:lnTo>
                    <a:pt x="1" y="351"/>
                  </a:lnTo>
                  <a:lnTo>
                    <a:pt x="2" y="342"/>
                  </a:lnTo>
                  <a:lnTo>
                    <a:pt x="6" y="334"/>
                  </a:lnTo>
                  <a:lnTo>
                    <a:pt x="9" y="334"/>
                  </a:lnTo>
                  <a:lnTo>
                    <a:pt x="10" y="331"/>
                  </a:lnTo>
                  <a:lnTo>
                    <a:pt x="10" y="327"/>
                  </a:lnTo>
                  <a:lnTo>
                    <a:pt x="11" y="323"/>
                  </a:lnTo>
                  <a:lnTo>
                    <a:pt x="11" y="317"/>
                  </a:lnTo>
                  <a:lnTo>
                    <a:pt x="12" y="313"/>
                  </a:lnTo>
                  <a:lnTo>
                    <a:pt x="13" y="308"/>
                  </a:lnTo>
                  <a:lnTo>
                    <a:pt x="13" y="304"/>
                  </a:lnTo>
                  <a:lnTo>
                    <a:pt x="14" y="301"/>
                  </a:lnTo>
                  <a:lnTo>
                    <a:pt x="17" y="301"/>
                  </a:lnTo>
                  <a:lnTo>
                    <a:pt x="17" y="284"/>
                  </a:lnTo>
                  <a:lnTo>
                    <a:pt x="20" y="284"/>
                  </a:lnTo>
                  <a:lnTo>
                    <a:pt x="20" y="278"/>
                  </a:lnTo>
                  <a:lnTo>
                    <a:pt x="23" y="275"/>
                  </a:lnTo>
                  <a:lnTo>
                    <a:pt x="26" y="272"/>
                  </a:lnTo>
                  <a:lnTo>
                    <a:pt x="32" y="272"/>
                  </a:lnTo>
                  <a:lnTo>
                    <a:pt x="32" y="269"/>
                  </a:lnTo>
                  <a:lnTo>
                    <a:pt x="41" y="269"/>
                  </a:lnTo>
                  <a:lnTo>
                    <a:pt x="41" y="266"/>
                  </a:lnTo>
                  <a:lnTo>
                    <a:pt x="49" y="266"/>
                  </a:lnTo>
                  <a:lnTo>
                    <a:pt x="50" y="264"/>
                  </a:lnTo>
                  <a:lnTo>
                    <a:pt x="51" y="263"/>
                  </a:lnTo>
                  <a:lnTo>
                    <a:pt x="52" y="263"/>
                  </a:lnTo>
                  <a:lnTo>
                    <a:pt x="52" y="260"/>
                  </a:lnTo>
                  <a:lnTo>
                    <a:pt x="51" y="261"/>
                  </a:lnTo>
                  <a:lnTo>
                    <a:pt x="52" y="263"/>
                  </a:lnTo>
                  <a:lnTo>
                    <a:pt x="55" y="263"/>
                  </a:lnTo>
                  <a:lnTo>
                    <a:pt x="59" y="260"/>
                  </a:lnTo>
                  <a:lnTo>
                    <a:pt x="59" y="254"/>
                  </a:lnTo>
                  <a:lnTo>
                    <a:pt x="61" y="254"/>
                  </a:lnTo>
                  <a:lnTo>
                    <a:pt x="62" y="252"/>
                  </a:lnTo>
                  <a:lnTo>
                    <a:pt x="61" y="249"/>
                  </a:lnTo>
                  <a:lnTo>
                    <a:pt x="59" y="246"/>
                  </a:lnTo>
                  <a:lnTo>
                    <a:pt x="57" y="242"/>
                  </a:lnTo>
                  <a:lnTo>
                    <a:pt x="55" y="238"/>
                  </a:lnTo>
                  <a:lnTo>
                    <a:pt x="52" y="234"/>
                  </a:lnTo>
                  <a:lnTo>
                    <a:pt x="50" y="230"/>
                  </a:lnTo>
                  <a:lnTo>
                    <a:pt x="49" y="226"/>
                  </a:lnTo>
                  <a:lnTo>
                    <a:pt x="49" y="222"/>
                  </a:lnTo>
                  <a:lnTo>
                    <a:pt x="51" y="218"/>
                  </a:lnTo>
                  <a:lnTo>
                    <a:pt x="52" y="213"/>
                  </a:lnTo>
                  <a:lnTo>
                    <a:pt x="55" y="209"/>
                  </a:lnTo>
                  <a:lnTo>
                    <a:pt x="57" y="206"/>
                  </a:lnTo>
                  <a:lnTo>
                    <a:pt x="60" y="202"/>
                  </a:lnTo>
                  <a:lnTo>
                    <a:pt x="63" y="199"/>
                  </a:lnTo>
                  <a:lnTo>
                    <a:pt x="64" y="196"/>
                  </a:lnTo>
                  <a:lnTo>
                    <a:pt x="67" y="196"/>
                  </a:lnTo>
                  <a:lnTo>
                    <a:pt x="66" y="196"/>
                  </a:lnTo>
                  <a:lnTo>
                    <a:pt x="66" y="195"/>
                  </a:lnTo>
                  <a:lnTo>
                    <a:pt x="67" y="194"/>
                  </a:lnTo>
                  <a:lnTo>
                    <a:pt x="67" y="190"/>
                  </a:lnTo>
                  <a:lnTo>
                    <a:pt x="70" y="190"/>
                  </a:lnTo>
                  <a:lnTo>
                    <a:pt x="69" y="190"/>
                  </a:lnTo>
                  <a:lnTo>
                    <a:pt x="70" y="187"/>
                  </a:lnTo>
                  <a:lnTo>
                    <a:pt x="70" y="184"/>
                  </a:lnTo>
                  <a:lnTo>
                    <a:pt x="73" y="184"/>
                  </a:lnTo>
                  <a:lnTo>
                    <a:pt x="72" y="184"/>
                  </a:lnTo>
                  <a:lnTo>
                    <a:pt x="72" y="183"/>
                  </a:lnTo>
                  <a:lnTo>
                    <a:pt x="72" y="182"/>
                  </a:lnTo>
                  <a:lnTo>
                    <a:pt x="73" y="178"/>
                  </a:lnTo>
                  <a:lnTo>
                    <a:pt x="76" y="178"/>
                  </a:lnTo>
                  <a:lnTo>
                    <a:pt x="76" y="172"/>
                  </a:lnTo>
                  <a:lnTo>
                    <a:pt x="79" y="169"/>
                  </a:lnTo>
                  <a:lnTo>
                    <a:pt x="82" y="169"/>
                  </a:lnTo>
                  <a:lnTo>
                    <a:pt x="82" y="167"/>
                  </a:lnTo>
                  <a:lnTo>
                    <a:pt x="85" y="163"/>
                  </a:lnTo>
                  <a:lnTo>
                    <a:pt x="90" y="163"/>
                  </a:lnTo>
                  <a:lnTo>
                    <a:pt x="90" y="161"/>
                  </a:lnTo>
                  <a:lnTo>
                    <a:pt x="90" y="162"/>
                  </a:lnTo>
                  <a:lnTo>
                    <a:pt x="91" y="161"/>
                  </a:lnTo>
                  <a:lnTo>
                    <a:pt x="93" y="161"/>
                  </a:lnTo>
                  <a:lnTo>
                    <a:pt x="97" y="161"/>
                  </a:lnTo>
                  <a:lnTo>
                    <a:pt x="97" y="158"/>
                  </a:lnTo>
                  <a:lnTo>
                    <a:pt x="105" y="158"/>
                  </a:lnTo>
                  <a:lnTo>
                    <a:pt x="105" y="155"/>
                  </a:lnTo>
                  <a:lnTo>
                    <a:pt x="105" y="156"/>
                  </a:lnTo>
                  <a:lnTo>
                    <a:pt x="106" y="156"/>
                  </a:lnTo>
                  <a:lnTo>
                    <a:pt x="108" y="156"/>
                  </a:lnTo>
                  <a:lnTo>
                    <a:pt x="111" y="155"/>
                  </a:lnTo>
                  <a:lnTo>
                    <a:pt x="111" y="152"/>
                  </a:lnTo>
                  <a:lnTo>
                    <a:pt x="111" y="153"/>
                  </a:lnTo>
                  <a:lnTo>
                    <a:pt x="112" y="153"/>
                  </a:lnTo>
                  <a:lnTo>
                    <a:pt x="114" y="152"/>
                  </a:lnTo>
                  <a:lnTo>
                    <a:pt x="117" y="152"/>
                  </a:lnTo>
                  <a:lnTo>
                    <a:pt x="117" y="149"/>
                  </a:lnTo>
                  <a:lnTo>
                    <a:pt x="117" y="150"/>
                  </a:lnTo>
                  <a:lnTo>
                    <a:pt x="118" y="150"/>
                  </a:lnTo>
                  <a:lnTo>
                    <a:pt x="120" y="149"/>
                  </a:lnTo>
                  <a:lnTo>
                    <a:pt x="123" y="149"/>
                  </a:lnTo>
                  <a:lnTo>
                    <a:pt x="123" y="146"/>
                  </a:lnTo>
                  <a:lnTo>
                    <a:pt x="123" y="147"/>
                  </a:lnTo>
                  <a:lnTo>
                    <a:pt x="125" y="146"/>
                  </a:lnTo>
                  <a:lnTo>
                    <a:pt x="129" y="146"/>
                  </a:lnTo>
                  <a:lnTo>
                    <a:pt x="129" y="143"/>
                  </a:lnTo>
                  <a:lnTo>
                    <a:pt x="138" y="143"/>
                  </a:lnTo>
                  <a:lnTo>
                    <a:pt x="138" y="140"/>
                  </a:lnTo>
                  <a:lnTo>
                    <a:pt x="143" y="139"/>
                  </a:lnTo>
                  <a:lnTo>
                    <a:pt x="150" y="138"/>
                  </a:lnTo>
                  <a:lnTo>
                    <a:pt x="158" y="139"/>
                  </a:lnTo>
                  <a:lnTo>
                    <a:pt x="167" y="140"/>
                  </a:lnTo>
                  <a:lnTo>
                    <a:pt x="176" y="141"/>
                  </a:lnTo>
                  <a:lnTo>
                    <a:pt x="184" y="142"/>
                  </a:lnTo>
                  <a:lnTo>
                    <a:pt x="191" y="141"/>
                  </a:lnTo>
                  <a:lnTo>
                    <a:pt x="196" y="140"/>
                  </a:lnTo>
                  <a:lnTo>
                    <a:pt x="196" y="137"/>
                  </a:lnTo>
                  <a:lnTo>
                    <a:pt x="208" y="137"/>
                  </a:lnTo>
                  <a:lnTo>
                    <a:pt x="208" y="134"/>
                  </a:lnTo>
                  <a:lnTo>
                    <a:pt x="216" y="134"/>
                  </a:lnTo>
                  <a:lnTo>
                    <a:pt x="216" y="131"/>
                  </a:lnTo>
                  <a:lnTo>
                    <a:pt x="228" y="131"/>
                  </a:lnTo>
                  <a:lnTo>
                    <a:pt x="228" y="129"/>
                  </a:lnTo>
                  <a:lnTo>
                    <a:pt x="237" y="129"/>
                  </a:lnTo>
                  <a:lnTo>
                    <a:pt x="237" y="126"/>
                  </a:lnTo>
                  <a:lnTo>
                    <a:pt x="235" y="110"/>
                  </a:lnTo>
                  <a:lnTo>
                    <a:pt x="263" y="68"/>
                  </a:lnTo>
                  <a:lnTo>
                    <a:pt x="267" y="58"/>
                  </a:lnTo>
                  <a:lnTo>
                    <a:pt x="265" y="59"/>
                  </a:lnTo>
                  <a:lnTo>
                    <a:pt x="263" y="60"/>
                  </a:lnTo>
                  <a:lnTo>
                    <a:pt x="260" y="62"/>
                  </a:lnTo>
                  <a:lnTo>
                    <a:pt x="257" y="62"/>
                  </a:lnTo>
                  <a:lnTo>
                    <a:pt x="254" y="63"/>
                  </a:lnTo>
                  <a:lnTo>
                    <a:pt x="252" y="62"/>
                  </a:lnTo>
                  <a:lnTo>
                    <a:pt x="252" y="61"/>
                  </a:lnTo>
                  <a:lnTo>
                    <a:pt x="249" y="53"/>
                  </a:lnTo>
                  <a:lnTo>
                    <a:pt x="257" y="43"/>
                  </a:lnTo>
                  <a:lnTo>
                    <a:pt x="258" y="41"/>
                  </a:lnTo>
                  <a:lnTo>
                    <a:pt x="255" y="35"/>
                  </a:lnTo>
                  <a:lnTo>
                    <a:pt x="297" y="0"/>
                  </a:lnTo>
                  <a:lnTo>
                    <a:pt x="311" y="11"/>
                  </a:lnTo>
                  <a:lnTo>
                    <a:pt x="316" y="11"/>
                  </a:lnTo>
                  <a:lnTo>
                    <a:pt x="321" y="11"/>
                  </a:lnTo>
                  <a:lnTo>
                    <a:pt x="324" y="13"/>
                  </a:lnTo>
                  <a:lnTo>
                    <a:pt x="328" y="15"/>
                  </a:lnTo>
                  <a:lnTo>
                    <a:pt x="330" y="17"/>
                  </a:lnTo>
                  <a:lnTo>
                    <a:pt x="333" y="20"/>
                  </a:lnTo>
                  <a:lnTo>
                    <a:pt x="334" y="23"/>
                  </a:lnTo>
                  <a:lnTo>
                    <a:pt x="334" y="26"/>
                  </a:lnTo>
                  <a:lnTo>
                    <a:pt x="337" y="27"/>
                  </a:lnTo>
                  <a:lnTo>
                    <a:pt x="339" y="30"/>
                  </a:lnTo>
                  <a:lnTo>
                    <a:pt x="340" y="33"/>
                  </a:lnTo>
                  <a:lnTo>
                    <a:pt x="343" y="35"/>
                  </a:lnTo>
                  <a:lnTo>
                    <a:pt x="345" y="43"/>
                  </a:lnTo>
                  <a:lnTo>
                    <a:pt x="348" y="43"/>
                  </a:lnTo>
                  <a:lnTo>
                    <a:pt x="348" y="44"/>
                  </a:lnTo>
                  <a:lnTo>
                    <a:pt x="349" y="46"/>
                  </a:lnTo>
                  <a:lnTo>
                    <a:pt x="351" y="48"/>
                  </a:lnTo>
                  <a:lnTo>
                    <a:pt x="354" y="49"/>
                  </a:lnTo>
                  <a:lnTo>
                    <a:pt x="352" y="47"/>
                  </a:lnTo>
                  <a:lnTo>
                    <a:pt x="351" y="47"/>
                  </a:lnTo>
                  <a:lnTo>
                    <a:pt x="352" y="50"/>
                  </a:lnTo>
                  <a:lnTo>
                    <a:pt x="360" y="55"/>
                  </a:lnTo>
                  <a:lnTo>
                    <a:pt x="361" y="57"/>
                  </a:lnTo>
                  <a:lnTo>
                    <a:pt x="362" y="58"/>
                  </a:lnTo>
                  <a:lnTo>
                    <a:pt x="363" y="58"/>
                  </a:lnTo>
                  <a:lnTo>
                    <a:pt x="363" y="61"/>
                  </a:lnTo>
                  <a:lnTo>
                    <a:pt x="368" y="61"/>
                  </a:lnTo>
                  <a:lnTo>
                    <a:pt x="368" y="64"/>
                  </a:lnTo>
                  <a:lnTo>
                    <a:pt x="382" y="58"/>
                  </a:lnTo>
                  <a:lnTo>
                    <a:pt x="390" y="57"/>
                  </a:lnTo>
                  <a:lnTo>
                    <a:pt x="391" y="59"/>
                  </a:lnTo>
                  <a:lnTo>
                    <a:pt x="393" y="60"/>
                  </a:lnTo>
                  <a:lnTo>
                    <a:pt x="394" y="61"/>
                  </a:lnTo>
                  <a:lnTo>
                    <a:pt x="400" y="61"/>
                  </a:lnTo>
                  <a:lnTo>
                    <a:pt x="408" y="63"/>
                  </a:lnTo>
                  <a:lnTo>
                    <a:pt x="407" y="66"/>
                  </a:lnTo>
                  <a:lnTo>
                    <a:pt x="406" y="72"/>
                  </a:lnTo>
                  <a:lnTo>
                    <a:pt x="406" y="76"/>
                  </a:lnTo>
                  <a:lnTo>
                    <a:pt x="407" y="79"/>
                  </a:lnTo>
                  <a:lnTo>
                    <a:pt x="407" y="84"/>
                  </a:lnTo>
                  <a:lnTo>
                    <a:pt x="410" y="84"/>
                  </a:lnTo>
                  <a:lnTo>
                    <a:pt x="410" y="90"/>
                  </a:lnTo>
                  <a:lnTo>
                    <a:pt x="413" y="93"/>
                  </a:lnTo>
                  <a:lnTo>
                    <a:pt x="416" y="96"/>
                  </a:lnTo>
                  <a:lnTo>
                    <a:pt x="427" y="96"/>
                  </a:lnTo>
                  <a:lnTo>
                    <a:pt x="429" y="99"/>
                  </a:lnTo>
                  <a:lnTo>
                    <a:pt x="432" y="101"/>
                  </a:lnTo>
                  <a:lnTo>
                    <a:pt x="436" y="102"/>
                  </a:lnTo>
                  <a:lnTo>
                    <a:pt x="439" y="102"/>
                  </a:lnTo>
                  <a:lnTo>
                    <a:pt x="439" y="105"/>
                  </a:lnTo>
                  <a:lnTo>
                    <a:pt x="447" y="107"/>
                  </a:lnTo>
                  <a:lnTo>
                    <a:pt x="458" y="106"/>
                  </a:lnTo>
                  <a:lnTo>
                    <a:pt x="461" y="106"/>
                  </a:lnTo>
                  <a:lnTo>
                    <a:pt x="465" y="106"/>
                  </a:lnTo>
                  <a:lnTo>
                    <a:pt x="469" y="106"/>
                  </a:lnTo>
                  <a:lnTo>
                    <a:pt x="472" y="108"/>
                  </a:lnTo>
                  <a:lnTo>
                    <a:pt x="472" y="111"/>
                  </a:lnTo>
                  <a:lnTo>
                    <a:pt x="474" y="96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4" name="Freeform 432"/>
            <p:cNvSpPr>
              <a:spLocks/>
            </p:cNvSpPr>
            <p:nvPr/>
          </p:nvSpPr>
          <p:spPr bwMode="auto">
            <a:xfrm>
              <a:off x="6437229" y="5169565"/>
              <a:ext cx="221462" cy="464795"/>
            </a:xfrm>
            <a:custGeom>
              <a:avLst/>
              <a:gdLst>
                <a:gd name="T0" fmla="*/ 2147483647 w 409"/>
                <a:gd name="T1" fmla="*/ 2147483647 h 897"/>
                <a:gd name="T2" fmla="*/ 2147483647 w 409"/>
                <a:gd name="T3" fmla="*/ 2147483647 h 897"/>
                <a:gd name="T4" fmla="*/ 2147483647 w 409"/>
                <a:gd name="T5" fmla="*/ 2147483647 h 897"/>
                <a:gd name="T6" fmla="*/ 2147483647 w 409"/>
                <a:gd name="T7" fmla="*/ 2147483647 h 897"/>
                <a:gd name="T8" fmla="*/ 2147483647 w 409"/>
                <a:gd name="T9" fmla="*/ 2147483647 h 897"/>
                <a:gd name="T10" fmla="*/ 2147483647 w 409"/>
                <a:gd name="T11" fmla="*/ 2147483647 h 897"/>
                <a:gd name="T12" fmla="*/ 2147483647 w 409"/>
                <a:gd name="T13" fmla="*/ 2147483647 h 897"/>
                <a:gd name="T14" fmla="*/ 2147483647 w 409"/>
                <a:gd name="T15" fmla="*/ 2147483647 h 897"/>
                <a:gd name="T16" fmla="*/ 2147483647 w 409"/>
                <a:gd name="T17" fmla="*/ 2147483647 h 897"/>
                <a:gd name="T18" fmla="*/ 2147483647 w 409"/>
                <a:gd name="T19" fmla="*/ 2147483647 h 897"/>
                <a:gd name="T20" fmla="*/ 2147483647 w 409"/>
                <a:gd name="T21" fmla="*/ 0 h 897"/>
                <a:gd name="T22" fmla="*/ 2147483647 w 409"/>
                <a:gd name="T23" fmla="*/ 2147483647 h 897"/>
                <a:gd name="T24" fmla="*/ 2147483647 w 409"/>
                <a:gd name="T25" fmla="*/ 2147483647 h 897"/>
                <a:gd name="T26" fmla="*/ 2147483647 w 409"/>
                <a:gd name="T27" fmla="*/ 2147483647 h 897"/>
                <a:gd name="T28" fmla="*/ 2147483647 w 409"/>
                <a:gd name="T29" fmla="*/ 2147483647 h 897"/>
                <a:gd name="T30" fmla="*/ 2147483647 w 409"/>
                <a:gd name="T31" fmla="*/ 2147483647 h 897"/>
                <a:gd name="T32" fmla="*/ 2147483647 w 409"/>
                <a:gd name="T33" fmla="*/ 2147483647 h 897"/>
                <a:gd name="T34" fmla="*/ 2147483647 w 409"/>
                <a:gd name="T35" fmla="*/ 2147483647 h 897"/>
                <a:gd name="T36" fmla="*/ 2147483647 w 409"/>
                <a:gd name="T37" fmla="*/ 2147483647 h 897"/>
                <a:gd name="T38" fmla="*/ 2147483647 w 409"/>
                <a:gd name="T39" fmla="*/ 2147483647 h 897"/>
                <a:gd name="T40" fmla="*/ 2147483647 w 409"/>
                <a:gd name="T41" fmla="*/ 2147483647 h 897"/>
                <a:gd name="T42" fmla="*/ 2147483647 w 409"/>
                <a:gd name="T43" fmla="*/ 2147483647 h 897"/>
                <a:gd name="T44" fmla="*/ 2147483647 w 409"/>
                <a:gd name="T45" fmla="*/ 2147483647 h 897"/>
                <a:gd name="T46" fmla="*/ 2147483647 w 409"/>
                <a:gd name="T47" fmla="*/ 2147483647 h 897"/>
                <a:gd name="T48" fmla="*/ 2147483647 w 409"/>
                <a:gd name="T49" fmla="*/ 2147483647 h 897"/>
                <a:gd name="T50" fmla="*/ 2147483647 w 409"/>
                <a:gd name="T51" fmla="*/ 2147483647 h 897"/>
                <a:gd name="T52" fmla="*/ 2147483647 w 409"/>
                <a:gd name="T53" fmla="*/ 2147483647 h 897"/>
                <a:gd name="T54" fmla="*/ 2147483647 w 409"/>
                <a:gd name="T55" fmla="*/ 2147483647 h 897"/>
                <a:gd name="T56" fmla="*/ 2147483647 w 409"/>
                <a:gd name="T57" fmla="*/ 2147483647 h 897"/>
                <a:gd name="T58" fmla="*/ 2147483647 w 409"/>
                <a:gd name="T59" fmla="*/ 2147483647 h 897"/>
                <a:gd name="T60" fmla="*/ 2147483647 w 409"/>
                <a:gd name="T61" fmla="*/ 2147483647 h 897"/>
                <a:gd name="T62" fmla="*/ 2147483647 w 409"/>
                <a:gd name="T63" fmla="*/ 2147483647 h 897"/>
                <a:gd name="T64" fmla="*/ 2147483647 w 409"/>
                <a:gd name="T65" fmla="*/ 2147483647 h 897"/>
                <a:gd name="T66" fmla="*/ 2147483647 w 409"/>
                <a:gd name="T67" fmla="*/ 2147483647 h 897"/>
                <a:gd name="T68" fmla="*/ 2147483647 w 409"/>
                <a:gd name="T69" fmla="*/ 2147483647 h 897"/>
                <a:gd name="T70" fmla="*/ 0 w 409"/>
                <a:gd name="T71" fmla="*/ 2147483647 h 897"/>
                <a:gd name="T72" fmla="*/ 2147483647 w 409"/>
                <a:gd name="T73" fmla="*/ 2147483647 h 897"/>
                <a:gd name="T74" fmla="*/ 2147483647 w 409"/>
                <a:gd name="T75" fmla="*/ 2147483647 h 897"/>
                <a:gd name="T76" fmla="*/ 2147483647 w 409"/>
                <a:gd name="T77" fmla="*/ 2147483647 h 897"/>
                <a:gd name="T78" fmla="*/ 2147483647 w 409"/>
                <a:gd name="T79" fmla="*/ 2147483647 h 897"/>
                <a:gd name="T80" fmla="*/ 2147483647 w 409"/>
                <a:gd name="T81" fmla="*/ 2147483647 h 897"/>
                <a:gd name="T82" fmla="*/ 2147483647 w 409"/>
                <a:gd name="T83" fmla="*/ 2147483647 h 897"/>
                <a:gd name="T84" fmla="*/ 2147483647 w 409"/>
                <a:gd name="T85" fmla="*/ 2147483647 h 897"/>
                <a:gd name="T86" fmla="*/ 2147483647 w 409"/>
                <a:gd name="T87" fmla="*/ 2147483647 h 897"/>
                <a:gd name="T88" fmla="*/ 2147483647 w 409"/>
                <a:gd name="T89" fmla="*/ 2147483647 h 897"/>
                <a:gd name="T90" fmla="*/ 2147483647 w 409"/>
                <a:gd name="T91" fmla="*/ 2147483647 h 897"/>
                <a:gd name="T92" fmla="*/ 2147483647 w 409"/>
                <a:gd name="T93" fmla="*/ 2147483647 h 897"/>
                <a:gd name="T94" fmla="*/ 2147483647 w 409"/>
                <a:gd name="T95" fmla="*/ 2147483647 h 897"/>
                <a:gd name="T96" fmla="*/ 2147483647 w 409"/>
                <a:gd name="T97" fmla="*/ 2147483647 h 897"/>
                <a:gd name="T98" fmla="*/ 2147483647 w 409"/>
                <a:gd name="T99" fmla="*/ 2147483647 h 897"/>
                <a:gd name="T100" fmla="*/ 2147483647 w 409"/>
                <a:gd name="T101" fmla="*/ 2147483647 h 897"/>
                <a:gd name="T102" fmla="*/ 2147483647 w 409"/>
                <a:gd name="T103" fmla="*/ 2147483647 h 897"/>
                <a:gd name="T104" fmla="*/ 2147483647 w 409"/>
                <a:gd name="T105" fmla="*/ 2147483647 h 897"/>
                <a:gd name="T106" fmla="*/ 2147483647 w 409"/>
                <a:gd name="T107" fmla="*/ 2147483647 h 897"/>
                <a:gd name="T108" fmla="*/ 2147483647 w 409"/>
                <a:gd name="T109" fmla="*/ 2147483647 h 897"/>
                <a:gd name="T110" fmla="*/ 2147483647 w 409"/>
                <a:gd name="T111" fmla="*/ 2147483647 h 897"/>
                <a:gd name="T112" fmla="*/ 2147483647 w 409"/>
                <a:gd name="T113" fmla="*/ 2147483647 h 897"/>
                <a:gd name="T114" fmla="*/ 2147483647 w 409"/>
                <a:gd name="T115" fmla="*/ 2147483647 h 897"/>
                <a:gd name="T116" fmla="*/ 2147483647 w 409"/>
                <a:gd name="T117" fmla="*/ 2147483647 h 897"/>
                <a:gd name="T118" fmla="*/ 2147483647 w 409"/>
                <a:gd name="T119" fmla="*/ 2147483647 h 897"/>
                <a:gd name="T120" fmla="*/ 2147483647 w 409"/>
                <a:gd name="T121" fmla="*/ 2147483647 h 897"/>
                <a:gd name="T122" fmla="*/ 2147483647 w 409"/>
                <a:gd name="T123" fmla="*/ 2147483647 h 897"/>
                <a:gd name="T124" fmla="*/ 2147483647 w 409"/>
                <a:gd name="T125" fmla="*/ 2147483647 h 89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09"/>
                <a:gd name="T190" fmla="*/ 0 h 897"/>
                <a:gd name="T191" fmla="*/ 409 w 409"/>
                <a:gd name="T192" fmla="*/ 897 h 89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09" h="897">
                  <a:moveTo>
                    <a:pt x="390" y="262"/>
                  </a:moveTo>
                  <a:lnTo>
                    <a:pt x="389" y="266"/>
                  </a:lnTo>
                  <a:lnTo>
                    <a:pt x="387" y="269"/>
                  </a:lnTo>
                  <a:lnTo>
                    <a:pt x="385" y="270"/>
                  </a:lnTo>
                  <a:lnTo>
                    <a:pt x="384" y="271"/>
                  </a:lnTo>
                  <a:lnTo>
                    <a:pt x="381" y="273"/>
                  </a:lnTo>
                  <a:lnTo>
                    <a:pt x="379" y="273"/>
                  </a:lnTo>
                  <a:lnTo>
                    <a:pt x="376" y="273"/>
                  </a:lnTo>
                  <a:lnTo>
                    <a:pt x="373" y="273"/>
                  </a:lnTo>
                  <a:lnTo>
                    <a:pt x="369" y="269"/>
                  </a:lnTo>
                  <a:lnTo>
                    <a:pt x="369" y="266"/>
                  </a:lnTo>
                  <a:lnTo>
                    <a:pt x="365" y="266"/>
                  </a:lnTo>
                  <a:lnTo>
                    <a:pt x="365" y="262"/>
                  </a:lnTo>
                  <a:lnTo>
                    <a:pt x="362" y="262"/>
                  </a:lnTo>
                  <a:lnTo>
                    <a:pt x="362" y="258"/>
                  </a:lnTo>
                  <a:lnTo>
                    <a:pt x="358" y="258"/>
                  </a:lnTo>
                  <a:lnTo>
                    <a:pt x="358" y="254"/>
                  </a:lnTo>
                  <a:lnTo>
                    <a:pt x="354" y="251"/>
                  </a:lnTo>
                  <a:lnTo>
                    <a:pt x="348" y="251"/>
                  </a:lnTo>
                  <a:lnTo>
                    <a:pt x="342" y="250"/>
                  </a:lnTo>
                  <a:lnTo>
                    <a:pt x="335" y="250"/>
                  </a:lnTo>
                  <a:lnTo>
                    <a:pt x="329" y="250"/>
                  </a:lnTo>
                  <a:lnTo>
                    <a:pt x="322" y="249"/>
                  </a:lnTo>
                  <a:lnTo>
                    <a:pt x="316" y="248"/>
                  </a:lnTo>
                  <a:lnTo>
                    <a:pt x="309" y="248"/>
                  </a:lnTo>
                  <a:lnTo>
                    <a:pt x="303" y="247"/>
                  </a:lnTo>
                  <a:lnTo>
                    <a:pt x="297" y="246"/>
                  </a:lnTo>
                  <a:lnTo>
                    <a:pt x="290" y="245"/>
                  </a:lnTo>
                  <a:lnTo>
                    <a:pt x="284" y="245"/>
                  </a:lnTo>
                  <a:lnTo>
                    <a:pt x="277" y="244"/>
                  </a:lnTo>
                  <a:lnTo>
                    <a:pt x="271" y="244"/>
                  </a:lnTo>
                  <a:lnTo>
                    <a:pt x="264" y="244"/>
                  </a:lnTo>
                  <a:lnTo>
                    <a:pt x="258" y="243"/>
                  </a:lnTo>
                  <a:lnTo>
                    <a:pt x="252" y="243"/>
                  </a:lnTo>
                  <a:lnTo>
                    <a:pt x="251" y="240"/>
                  </a:lnTo>
                  <a:lnTo>
                    <a:pt x="250" y="239"/>
                  </a:lnTo>
                  <a:lnTo>
                    <a:pt x="248" y="239"/>
                  </a:lnTo>
                  <a:lnTo>
                    <a:pt x="248" y="236"/>
                  </a:lnTo>
                  <a:lnTo>
                    <a:pt x="243" y="235"/>
                  </a:lnTo>
                  <a:lnTo>
                    <a:pt x="238" y="234"/>
                  </a:lnTo>
                  <a:lnTo>
                    <a:pt x="231" y="232"/>
                  </a:lnTo>
                  <a:lnTo>
                    <a:pt x="223" y="229"/>
                  </a:lnTo>
                  <a:lnTo>
                    <a:pt x="215" y="227"/>
                  </a:lnTo>
                  <a:lnTo>
                    <a:pt x="207" y="225"/>
                  </a:lnTo>
                  <a:lnTo>
                    <a:pt x="201" y="223"/>
                  </a:lnTo>
                  <a:lnTo>
                    <a:pt x="197" y="222"/>
                  </a:lnTo>
                  <a:lnTo>
                    <a:pt x="197" y="218"/>
                  </a:lnTo>
                  <a:lnTo>
                    <a:pt x="182" y="218"/>
                  </a:lnTo>
                  <a:lnTo>
                    <a:pt x="182" y="214"/>
                  </a:lnTo>
                  <a:lnTo>
                    <a:pt x="171" y="214"/>
                  </a:lnTo>
                  <a:lnTo>
                    <a:pt x="171" y="210"/>
                  </a:lnTo>
                  <a:lnTo>
                    <a:pt x="163" y="204"/>
                  </a:lnTo>
                  <a:lnTo>
                    <a:pt x="157" y="199"/>
                  </a:lnTo>
                  <a:lnTo>
                    <a:pt x="154" y="194"/>
                  </a:lnTo>
                  <a:lnTo>
                    <a:pt x="152" y="189"/>
                  </a:lnTo>
                  <a:lnTo>
                    <a:pt x="150" y="184"/>
                  </a:lnTo>
                  <a:lnTo>
                    <a:pt x="149" y="179"/>
                  </a:lnTo>
                  <a:lnTo>
                    <a:pt x="147" y="171"/>
                  </a:lnTo>
                  <a:lnTo>
                    <a:pt x="142" y="162"/>
                  </a:lnTo>
                  <a:lnTo>
                    <a:pt x="139" y="162"/>
                  </a:lnTo>
                  <a:lnTo>
                    <a:pt x="139" y="155"/>
                  </a:lnTo>
                  <a:lnTo>
                    <a:pt x="136" y="154"/>
                  </a:lnTo>
                  <a:lnTo>
                    <a:pt x="134" y="151"/>
                  </a:lnTo>
                  <a:lnTo>
                    <a:pt x="132" y="147"/>
                  </a:lnTo>
                  <a:lnTo>
                    <a:pt x="131" y="144"/>
                  </a:lnTo>
                  <a:lnTo>
                    <a:pt x="128" y="144"/>
                  </a:lnTo>
                  <a:lnTo>
                    <a:pt x="124" y="133"/>
                  </a:lnTo>
                  <a:lnTo>
                    <a:pt x="121" y="129"/>
                  </a:lnTo>
                  <a:lnTo>
                    <a:pt x="116" y="126"/>
                  </a:lnTo>
                  <a:lnTo>
                    <a:pt x="114" y="126"/>
                  </a:lnTo>
                  <a:lnTo>
                    <a:pt x="110" y="124"/>
                  </a:lnTo>
                  <a:lnTo>
                    <a:pt x="107" y="123"/>
                  </a:lnTo>
                  <a:lnTo>
                    <a:pt x="106" y="118"/>
                  </a:lnTo>
                  <a:lnTo>
                    <a:pt x="102" y="114"/>
                  </a:lnTo>
                  <a:lnTo>
                    <a:pt x="103" y="116"/>
                  </a:lnTo>
                  <a:lnTo>
                    <a:pt x="102" y="116"/>
                  </a:lnTo>
                  <a:lnTo>
                    <a:pt x="100" y="115"/>
                  </a:lnTo>
                  <a:lnTo>
                    <a:pt x="95" y="114"/>
                  </a:lnTo>
                  <a:lnTo>
                    <a:pt x="95" y="103"/>
                  </a:lnTo>
                  <a:lnTo>
                    <a:pt x="92" y="103"/>
                  </a:lnTo>
                  <a:lnTo>
                    <a:pt x="91" y="100"/>
                  </a:lnTo>
                  <a:lnTo>
                    <a:pt x="90" y="95"/>
                  </a:lnTo>
                  <a:lnTo>
                    <a:pt x="91" y="90"/>
                  </a:lnTo>
                  <a:lnTo>
                    <a:pt x="92" y="84"/>
                  </a:lnTo>
                  <a:lnTo>
                    <a:pt x="92" y="79"/>
                  </a:lnTo>
                  <a:lnTo>
                    <a:pt x="93" y="75"/>
                  </a:lnTo>
                  <a:lnTo>
                    <a:pt x="92" y="70"/>
                  </a:lnTo>
                  <a:lnTo>
                    <a:pt x="92" y="67"/>
                  </a:lnTo>
                  <a:lnTo>
                    <a:pt x="88" y="67"/>
                  </a:lnTo>
                  <a:lnTo>
                    <a:pt x="90" y="67"/>
                  </a:lnTo>
                  <a:lnTo>
                    <a:pt x="89" y="66"/>
                  </a:lnTo>
                  <a:lnTo>
                    <a:pt x="89" y="64"/>
                  </a:lnTo>
                  <a:lnTo>
                    <a:pt x="88" y="60"/>
                  </a:lnTo>
                  <a:lnTo>
                    <a:pt x="85" y="60"/>
                  </a:lnTo>
                  <a:lnTo>
                    <a:pt x="84" y="58"/>
                  </a:lnTo>
                  <a:lnTo>
                    <a:pt x="82" y="55"/>
                  </a:lnTo>
                  <a:lnTo>
                    <a:pt x="81" y="51"/>
                  </a:lnTo>
                  <a:lnTo>
                    <a:pt x="81" y="47"/>
                  </a:lnTo>
                  <a:lnTo>
                    <a:pt x="80" y="43"/>
                  </a:lnTo>
                  <a:lnTo>
                    <a:pt x="79" y="39"/>
                  </a:lnTo>
                  <a:lnTo>
                    <a:pt x="78" y="36"/>
                  </a:lnTo>
                  <a:lnTo>
                    <a:pt x="77" y="34"/>
                  </a:lnTo>
                  <a:lnTo>
                    <a:pt x="73" y="34"/>
                  </a:lnTo>
                  <a:lnTo>
                    <a:pt x="75" y="34"/>
                  </a:lnTo>
                  <a:lnTo>
                    <a:pt x="75" y="33"/>
                  </a:lnTo>
                  <a:lnTo>
                    <a:pt x="74" y="31"/>
                  </a:lnTo>
                  <a:lnTo>
                    <a:pt x="73" y="26"/>
                  </a:lnTo>
                  <a:lnTo>
                    <a:pt x="70" y="26"/>
                  </a:lnTo>
                  <a:lnTo>
                    <a:pt x="66" y="0"/>
                  </a:lnTo>
                  <a:lnTo>
                    <a:pt x="58" y="0"/>
                  </a:lnTo>
                  <a:lnTo>
                    <a:pt x="51" y="7"/>
                  </a:lnTo>
                  <a:lnTo>
                    <a:pt x="47" y="11"/>
                  </a:lnTo>
                  <a:lnTo>
                    <a:pt x="40" y="18"/>
                  </a:lnTo>
                  <a:lnTo>
                    <a:pt x="43" y="19"/>
                  </a:lnTo>
                  <a:lnTo>
                    <a:pt x="44" y="19"/>
                  </a:lnTo>
                  <a:lnTo>
                    <a:pt x="41" y="19"/>
                  </a:lnTo>
                  <a:lnTo>
                    <a:pt x="36" y="19"/>
                  </a:lnTo>
                  <a:lnTo>
                    <a:pt x="33" y="21"/>
                  </a:lnTo>
                  <a:lnTo>
                    <a:pt x="30" y="26"/>
                  </a:lnTo>
                  <a:lnTo>
                    <a:pt x="22" y="32"/>
                  </a:lnTo>
                  <a:lnTo>
                    <a:pt x="22" y="37"/>
                  </a:lnTo>
                  <a:lnTo>
                    <a:pt x="22" y="45"/>
                  </a:lnTo>
                  <a:lnTo>
                    <a:pt x="27" y="47"/>
                  </a:lnTo>
                  <a:lnTo>
                    <a:pt x="34" y="52"/>
                  </a:lnTo>
                  <a:lnTo>
                    <a:pt x="40" y="52"/>
                  </a:lnTo>
                  <a:lnTo>
                    <a:pt x="41" y="53"/>
                  </a:lnTo>
                  <a:lnTo>
                    <a:pt x="45" y="56"/>
                  </a:lnTo>
                  <a:lnTo>
                    <a:pt x="51" y="59"/>
                  </a:lnTo>
                  <a:lnTo>
                    <a:pt x="55" y="60"/>
                  </a:lnTo>
                  <a:lnTo>
                    <a:pt x="58" y="63"/>
                  </a:lnTo>
                  <a:lnTo>
                    <a:pt x="56" y="62"/>
                  </a:lnTo>
                  <a:lnTo>
                    <a:pt x="57" y="63"/>
                  </a:lnTo>
                  <a:lnTo>
                    <a:pt x="58" y="66"/>
                  </a:lnTo>
                  <a:lnTo>
                    <a:pt x="58" y="71"/>
                  </a:lnTo>
                  <a:lnTo>
                    <a:pt x="60" y="73"/>
                  </a:lnTo>
                  <a:lnTo>
                    <a:pt x="62" y="76"/>
                  </a:lnTo>
                  <a:lnTo>
                    <a:pt x="64" y="80"/>
                  </a:lnTo>
                  <a:lnTo>
                    <a:pt x="66" y="82"/>
                  </a:lnTo>
                  <a:lnTo>
                    <a:pt x="66" y="96"/>
                  </a:lnTo>
                  <a:lnTo>
                    <a:pt x="62" y="100"/>
                  </a:lnTo>
                  <a:lnTo>
                    <a:pt x="58" y="100"/>
                  </a:lnTo>
                  <a:lnTo>
                    <a:pt x="58" y="103"/>
                  </a:lnTo>
                  <a:lnTo>
                    <a:pt x="55" y="103"/>
                  </a:lnTo>
                  <a:lnTo>
                    <a:pt x="51" y="107"/>
                  </a:lnTo>
                  <a:lnTo>
                    <a:pt x="51" y="122"/>
                  </a:lnTo>
                  <a:lnTo>
                    <a:pt x="55" y="126"/>
                  </a:lnTo>
                  <a:lnTo>
                    <a:pt x="58" y="126"/>
                  </a:lnTo>
                  <a:lnTo>
                    <a:pt x="58" y="129"/>
                  </a:lnTo>
                  <a:lnTo>
                    <a:pt x="62" y="129"/>
                  </a:lnTo>
                  <a:lnTo>
                    <a:pt x="66" y="133"/>
                  </a:lnTo>
                  <a:lnTo>
                    <a:pt x="66" y="144"/>
                  </a:lnTo>
                  <a:lnTo>
                    <a:pt x="70" y="144"/>
                  </a:lnTo>
                  <a:lnTo>
                    <a:pt x="70" y="151"/>
                  </a:lnTo>
                  <a:lnTo>
                    <a:pt x="70" y="156"/>
                  </a:lnTo>
                  <a:lnTo>
                    <a:pt x="73" y="158"/>
                  </a:lnTo>
                  <a:lnTo>
                    <a:pt x="77" y="158"/>
                  </a:lnTo>
                  <a:lnTo>
                    <a:pt x="78" y="162"/>
                  </a:lnTo>
                  <a:lnTo>
                    <a:pt x="79" y="162"/>
                  </a:lnTo>
                  <a:lnTo>
                    <a:pt x="80" y="162"/>
                  </a:lnTo>
                  <a:lnTo>
                    <a:pt x="81" y="166"/>
                  </a:lnTo>
                  <a:lnTo>
                    <a:pt x="79" y="165"/>
                  </a:lnTo>
                  <a:lnTo>
                    <a:pt x="80" y="163"/>
                  </a:lnTo>
                  <a:lnTo>
                    <a:pt x="84" y="163"/>
                  </a:lnTo>
                  <a:lnTo>
                    <a:pt x="88" y="166"/>
                  </a:lnTo>
                  <a:lnTo>
                    <a:pt x="89" y="169"/>
                  </a:lnTo>
                  <a:lnTo>
                    <a:pt x="90" y="169"/>
                  </a:lnTo>
                  <a:lnTo>
                    <a:pt x="91" y="170"/>
                  </a:lnTo>
                  <a:lnTo>
                    <a:pt x="92" y="173"/>
                  </a:lnTo>
                  <a:lnTo>
                    <a:pt x="99" y="173"/>
                  </a:lnTo>
                  <a:lnTo>
                    <a:pt x="99" y="177"/>
                  </a:lnTo>
                  <a:lnTo>
                    <a:pt x="102" y="183"/>
                  </a:lnTo>
                  <a:lnTo>
                    <a:pt x="103" y="185"/>
                  </a:lnTo>
                  <a:lnTo>
                    <a:pt x="106" y="184"/>
                  </a:lnTo>
                  <a:lnTo>
                    <a:pt x="108" y="183"/>
                  </a:lnTo>
                  <a:lnTo>
                    <a:pt x="109" y="185"/>
                  </a:lnTo>
                  <a:lnTo>
                    <a:pt x="112" y="185"/>
                  </a:lnTo>
                  <a:lnTo>
                    <a:pt x="114" y="187"/>
                  </a:lnTo>
                  <a:lnTo>
                    <a:pt x="116" y="189"/>
                  </a:lnTo>
                  <a:lnTo>
                    <a:pt x="116" y="192"/>
                  </a:lnTo>
                  <a:lnTo>
                    <a:pt x="120" y="193"/>
                  </a:lnTo>
                  <a:lnTo>
                    <a:pt x="121" y="194"/>
                  </a:lnTo>
                  <a:lnTo>
                    <a:pt x="121" y="195"/>
                  </a:lnTo>
                  <a:lnTo>
                    <a:pt x="124" y="196"/>
                  </a:lnTo>
                  <a:lnTo>
                    <a:pt x="124" y="207"/>
                  </a:lnTo>
                  <a:lnTo>
                    <a:pt x="128" y="218"/>
                  </a:lnTo>
                  <a:lnTo>
                    <a:pt x="131" y="224"/>
                  </a:lnTo>
                  <a:lnTo>
                    <a:pt x="139" y="232"/>
                  </a:lnTo>
                  <a:lnTo>
                    <a:pt x="136" y="229"/>
                  </a:lnTo>
                  <a:lnTo>
                    <a:pt x="137" y="229"/>
                  </a:lnTo>
                  <a:lnTo>
                    <a:pt x="141" y="231"/>
                  </a:lnTo>
                  <a:lnTo>
                    <a:pt x="146" y="232"/>
                  </a:lnTo>
                  <a:lnTo>
                    <a:pt x="146" y="235"/>
                  </a:lnTo>
                  <a:lnTo>
                    <a:pt x="148" y="235"/>
                  </a:lnTo>
                  <a:lnTo>
                    <a:pt x="149" y="236"/>
                  </a:lnTo>
                  <a:lnTo>
                    <a:pt x="150" y="239"/>
                  </a:lnTo>
                  <a:lnTo>
                    <a:pt x="153" y="240"/>
                  </a:lnTo>
                  <a:lnTo>
                    <a:pt x="155" y="241"/>
                  </a:lnTo>
                  <a:lnTo>
                    <a:pt x="157" y="244"/>
                  </a:lnTo>
                  <a:lnTo>
                    <a:pt x="157" y="247"/>
                  </a:lnTo>
                  <a:lnTo>
                    <a:pt x="161" y="251"/>
                  </a:lnTo>
                  <a:lnTo>
                    <a:pt x="165" y="254"/>
                  </a:lnTo>
                  <a:lnTo>
                    <a:pt x="175" y="258"/>
                  </a:lnTo>
                  <a:lnTo>
                    <a:pt x="185" y="266"/>
                  </a:lnTo>
                  <a:lnTo>
                    <a:pt x="194" y="267"/>
                  </a:lnTo>
                  <a:lnTo>
                    <a:pt x="194" y="266"/>
                  </a:lnTo>
                  <a:lnTo>
                    <a:pt x="196" y="266"/>
                  </a:lnTo>
                  <a:lnTo>
                    <a:pt x="198" y="267"/>
                  </a:lnTo>
                  <a:lnTo>
                    <a:pt x="203" y="268"/>
                  </a:lnTo>
                  <a:lnTo>
                    <a:pt x="204" y="269"/>
                  </a:lnTo>
                  <a:lnTo>
                    <a:pt x="212" y="269"/>
                  </a:lnTo>
                  <a:lnTo>
                    <a:pt x="212" y="273"/>
                  </a:lnTo>
                  <a:lnTo>
                    <a:pt x="223" y="273"/>
                  </a:lnTo>
                  <a:lnTo>
                    <a:pt x="227" y="277"/>
                  </a:lnTo>
                  <a:lnTo>
                    <a:pt x="227" y="339"/>
                  </a:lnTo>
                  <a:lnTo>
                    <a:pt x="230" y="340"/>
                  </a:lnTo>
                  <a:lnTo>
                    <a:pt x="232" y="342"/>
                  </a:lnTo>
                  <a:lnTo>
                    <a:pt x="234" y="344"/>
                  </a:lnTo>
                  <a:lnTo>
                    <a:pt x="234" y="347"/>
                  </a:lnTo>
                  <a:lnTo>
                    <a:pt x="237" y="347"/>
                  </a:lnTo>
                  <a:lnTo>
                    <a:pt x="238" y="349"/>
                  </a:lnTo>
                  <a:lnTo>
                    <a:pt x="238" y="350"/>
                  </a:lnTo>
                  <a:lnTo>
                    <a:pt x="240" y="351"/>
                  </a:lnTo>
                  <a:lnTo>
                    <a:pt x="240" y="365"/>
                  </a:lnTo>
                  <a:lnTo>
                    <a:pt x="238" y="369"/>
                  </a:lnTo>
                  <a:lnTo>
                    <a:pt x="234" y="369"/>
                  </a:lnTo>
                  <a:lnTo>
                    <a:pt x="234" y="373"/>
                  </a:lnTo>
                  <a:lnTo>
                    <a:pt x="231" y="373"/>
                  </a:lnTo>
                  <a:lnTo>
                    <a:pt x="231" y="375"/>
                  </a:lnTo>
                  <a:lnTo>
                    <a:pt x="227" y="375"/>
                  </a:lnTo>
                  <a:lnTo>
                    <a:pt x="223" y="379"/>
                  </a:lnTo>
                  <a:lnTo>
                    <a:pt x="223" y="387"/>
                  </a:lnTo>
                  <a:lnTo>
                    <a:pt x="219" y="387"/>
                  </a:lnTo>
                  <a:lnTo>
                    <a:pt x="221" y="387"/>
                  </a:lnTo>
                  <a:lnTo>
                    <a:pt x="221" y="388"/>
                  </a:lnTo>
                  <a:lnTo>
                    <a:pt x="220" y="390"/>
                  </a:lnTo>
                  <a:lnTo>
                    <a:pt x="219" y="394"/>
                  </a:lnTo>
                  <a:lnTo>
                    <a:pt x="216" y="394"/>
                  </a:lnTo>
                  <a:lnTo>
                    <a:pt x="216" y="402"/>
                  </a:lnTo>
                  <a:lnTo>
                    <a:pt x="212" y="405"/>
                  </a:lnTo>
                  <a:lnTo>
                    <a:pt x="204" y="405"/>
                  </a:lnTo>
                  <a:lnTo>
                    <a:pt x="204" y="409"/>
                  </a:lnTo>
                  <a:lnTo>
                    <a:pt x="193" y="409"/>
                  </a:lnTo>
                  <a:lnTo>
                    <a:pt x="193" y="413"/>
                  </a:lnTo>
                  <a:lnTo>
                    <a:pt x="193" y="411"/>
                  </a:lnTo>
                  <a:lnTo>
                    <a:pt x="190" y="412"/>
                  </a:lnTo>
                  <a:lnTo>
                    <a:pt x="186" y="413"/>
                  </a:lnTo>
                  <a:lnTo>
                    <a:pt x="186" y="417"/>
                  </a:lnTo>
                  <a:lnTo>
                    <a:pt x="186" y="415"/>
                  </a:lnTo>
                  <a:lnTo>
                    <a:pt x="185" y="415"/>
                  </a:lnTo>
                  <a:lnTo>
                    <a:pt x="183" y="416"/>
                  </a:lnTo>
                  <a:lnTo>
                    <a:pt x="179" y="417"/>
                  </a:lnTo>
                  <a:lnTo>
                    <a:pt x="179" y="420"/>
                  </a:lnTo>
                  <a:lnTo>
                    <a:pt x="179" y="418"/>
                  </a:lnTo>
                  <a:lnTo>
                    <a:pt x="178" y="419"/>
                  </a:lnTo>
                  <a:lnTo>
                    <a:pt x="176" y="420"/>
                  </a:lnTo>
                  <a:lnTo>
                    <a:pt x="171" y="420"/>
                  </a:lnTo>
                  <a:lnTo>
                    <a:pt x="171" y="424"/>
                  </a:lnTo>
                  <a:lnTo>
                    <a:pt x="165" y="424"/>
                  </a:lnTo>
                  <a:lnTo>
                    <a:pt x="161" y="427"/>
                  </a:lnTo>
                  <a:lnTo>
                    <a:pt x="161" y="431"/>
                  </a:lnTo>
                  <a:lnTo>
                    <a:pt x="157" y="431"/>
                  </a:lnTo>
                  <a:lnTo>
                    <a:pt x="153" y="434"/>
                  </a:lnTo>
                  <a:lnTo>
                    <a:pt x="153" y="446"/>
                  </a:lnTo>
                  <a:lnTo>
                    <a:pt x="150" y="446"/>
                  </a:lnTo>
                  <a:lnTo>
                    <a:pt x="150" y="476"/>
                  </a:lnTo>
                  <a:lnTo>
                    <a:pt x="146" y="479"/>
                  </a:lnTo>
                  <a:lnTo>
                    <a:pt x="142" y="483"/>
                  </a:lnTo>
                  <a:lnTo>
                    <a:pt x="135" y="483"/>
                  </a:lnTo>
                  <a:lnTo>
                    <a:pt x="135" y="487"/>
                  </a:lnTo>
                  <a:lnTo>
                    <a:pt x="135" y="485"/>
                  </a:lnTo>
                  <a:lnTo>
                    <a:pt x="134" y="486"/>
                  </a:lnTo>
                  <a:lnTo>
                    <a:pt x="133" y="486"/>
                  </a:lnTo>
                  <a:lnTo>
                    <a:pt x="128" y="487"/>
                  </a:lnTo>
                  <a:lnTo>
                    <a:pt x="128" y="491"/>
                  </a:lnTo>
                  <a:lnTo>
                    <a:pt x="128" y="489"/>
                  </a:lnTo>
                  <a:lnTo>
                    <a:pt x="127" y="489"/>
                  </a:lnTo>
                  <a:lnTo>
                    <a:pt x="125" y="490"/>
                  </a:lnTo>
                  <a:lnTo>
                    <a:pt x="121" y="491"/>
                  </a:lnTo>
                  <a:lnTo>
                    <a:pt x="121" y="494"/>
                  </a:lnTo>
                  <a:lnTo>
                    <a:pt x="121" y="493"/>
                  </a:lnTo>
                  <a:lnTo>
                    <a:pt x="119" y="493"/>
                  </a:lnTo>
                  <a:lnTo>
                    <a:pt x="118" y="494"/>
                  </a:lnTo>
                  <a:lnTo>
                    <a:pt x="113" y="494"/>
                  </a:lnTo>
                  <a:lnTo>
                    <a:pt x="113" y="498"/>
                  </a:lnTo>
                  <a:lnTo>
                    <a:pt x="113" y="497"/>
                  </a:lnTo>
                  <a:lnTo>
                    <a:pt x="112" y="497"/>
                  </a:lnTo>
                  <a:lnTo>
                    <a:pt x="110" y="498"/>
                  </a:lnTo>
                  <a:lnTo>
                    <a:pt x="106" y="498"/>
                  </a:lnTo>
                  <a:lnTo>
                    <a:pt x="106" y="501"/>
                  </a:lnTo>
                  <a:lnTo>
                    <a:pt x="99" y="501"/>
                  </a:lnTo>
                  <a:lnTo>
                    <a:pt x="95" y="505"/>
                  </a:lnTo>
                  <a:lnTo>
                    <a:pt x="92" y="509"/>
                  </a:lnTo>
                  <a:lnTo>
                    <a:pt x="85" y="519"/>
                  </a:lnTo>
                  <a:lnTo>
                    <a:pt x="82" y="529"/>
                  </a:lnTo>
                  <a:lnTo>
                    <a:pt x="83" y="530"/>
                  </a:lnTo>
                  <a:lnTo>
                    <a:pt x="85" y="531"/>
                  </a:lnTo>
                  <a:lnTo>
                    <a:pt x="86" y="534"/>
                  </a:lnTo>
                  <a:lnTo>
                    <a:pt x="87" y="537"/>
                  </a:lnTo>
                  <a:lnTo>
                    <a:pt x="88" y="540"/>
                  </a:lnTo>
                  <a:lnTo>
                    <a:pt x="89" y="543"/>
                  </a:lnTo>
                  <a:lnTo>
                    <a:pt x="90" y="545"/>
                  </a:lnTo>
                  <a:lnTo>
                    <a:pt x="90" y="547"/>
                  </a:lnTo>
                  <a:lnTo>
                    <a:pt x="88" y="553"/>
                  </a:lnTo>
                  <a:lnTo>
                    <a:pt x="92" y="564"/>
                  </a:lnTo>
                  <a:lnTo>
                    <a:pt x="88" y="575"/>
                  </a:lnTo>
                  <a:lnTo>
                    <a:pt x="88" y="582"/>
                  </a:lnTo>
                  <a:lnTo>
                    <a:pt x="85" y="585"/>
                  </a:lnTo>
                  <a:lnTo>
                    <a:pt x="84" y="594"/>
                  </a:lnTo>
                  <a:lnTo>
                    <a:pt x="83" y="597"/>
                  </a:lnTo>
                  <a:lnTo>
                    <a:pt x="84" y="598"/>
                  </a:lnTo>
                  <a:lnTo>
                    <a:pt x="88" y="600"/>
                  </a:lnTo>
                  <a:lnTo>
                    <a:pt x="92" y="604"/>
                  </a:lnTo>
                  <a:lnTo>
                    <a:pt x="92" y="608"/>
                  </a:lnTo>
                  <a:lnTo>
                    <a:pt x="90" y="613"/>
                  </a:lnTo>
                  <a:lnTo>
                    <a:pt x="93" y="615"/>
                  </a:lnTo>
                  <a:lnTo>
                    <a:pt x="95" y="618"/>
                  </a:lnTo>
                  <a:lnTo>
                    <a:pt x="98" y="621"/>
                  </a:lnTo>
                  <a:lnTo>
                    <a:pt x="101" y="623"/>
                  </a:lnTo>
                  <a:lnTo>
                    <a:pt x="104" y="626"/>
                  </a:lnTo>
                  <a:lnTo>
                    <a:pt x="108" y="629"/>
                  </a:lnTo>
                  <a:lnTo>
                    <a:pt x="111" y="632"/>
                  </a:lnTo>
                  <a:lnTo>
                    <a:pt x="113" y="636"/>
                  </a:lnTo>
                  <a:lnTo>
                    <a:pt x="115" y="639"/>
                  </a:lnTo>
                  <a:lnTo>
                    <a:pt x="114" y="639"/>
                  </a:lnTo>
                  <a:lnTo>
                    <a:pt x="111" y="640"/>
                  </a:lnTo>
                  <a:lnTo>
                    <a:pt x="107" y="641"/>
                  </a:lnTo>
                  <a:lnTo>
                    <a:pt x="103" y="642"/>
                  </a:lnTo>
                  <a:lnTo>
                    <a:pt x="98" y="644"/>
                  </a:lnTo>
                  <a:lnTo>
                    <a:pt x="92" y="645"/>
                  </a:lnTo>
                  <a:lnTo>
                    <a:pt x="86" y="647"/>
                  </a:lnTo>
                  <a:lnTo>
                    <a:pt x="81" y="649"/>
                  </a:lnTo>
                  <a:lnTo>
                    <a:pt x="77" y="649"/>
                  </a:lnTo>
                  <a:lnTo>
                    <a:pt x="77" y="652"/>
                  </a:lnTo>
                  <a:lnTo>
                    <a:pt x="73" y="656"/>
                  </a:lnTo>
                  <a:lnTo>
                    <a:pt x="75" y="655"/>
                  </a:lnTo>
                  <a:lnTo>
                    <a:pt x="74" y="655"/>
                  </a:lnTo>
                  <a:lnTo>
                    <a:pt x="71" y="656"/>
                  </a:lnTo>
                  <a:lnTo>
                    <a:pt x="66" y="656"/>
                  </a:lnTo>
                  <a:lnTo>
                    <a:pt x="62" y="660"/>
                  </a:lnTo>
                  <a:lnTo>
                    <a:pt x="60" y="665"/>
                  </a:lnTo>
                  <a:lnTo>
                    <a:pt x="58" y="671"/>
                  </a:lnTo>
                  <a:lnTo>
                    <a:pt x="56" y="678"/>
                  </a:lnTo>
                  <a:lnTo>
                    <a:pt x="55" y="681"/>
                  </a:lnTo>
                  <a:lnTo>
                    <a:pt x="53" y="685"/>
                  </a:lnTo>
                  <a:lnTo>
                    <a:pt x="53" y="693"/>
                  </a:lnTo>
                  <a:lnTo>
                    <a:pt x="51" y="693"/>
                  </a:lnTo>
                  <a:lnTo>
                    <a:pt x="48" y="701"/>
                  </a:lnTo>
                  <a:lnTo>
                    <a:pt x="40" y="709"/>
                  </a:lnTo>
                  <a:lnTo>
                    <a:pt x="36" y="711"/>
                  </a:lnTo>
                  <a:lnTo>
                    <a:pt x="34" y="711"/>
                  </a:lnTo>
                  <a:lnTo>
                    <a:pt x="34" y="718"/>
                  </a:lnTo>
                  <a:lnTo>
                    <a:pt x="30" y="722"/>
                  </a:lnTo>
                  <a:lnTo>
                    <a:pt x="26" y="722"/>
                  </a:lnTo>
                  <a:lnTo>
                    <a:pt x="26" y="726"/>
                  </a:lnTo>
                  <a:lnTo>
                    <a:pt x="22" y="726"/>
                  </a:lnTo>
                  <a:lnTo>
                    <a:pt x="22" y="730"/>
                  </a:lnTo>
                  <a:lnTo>
                    <a:pt x="19" y="730"/>
                  </a:lnTo>
                  <a:lnTo>
                    <a:pt x="15" y="733"/>
                  </a:lnTo>
                  <a:lnTo>
                    <a:pt x="15" y="741"/>
                  </a:lnTo>
                  <a:lnTo>
                    <a:pt x="0" y="748"/>
                  </a:lnTo>
                  <a:lnTo>
                    <a:pt x="0" y="752"/>
                  </a:lnTo>
                  <a:lnTo>
                    <a:pt x="19" y="752"/>
                  </a:lnTo>
                  <a:lnTo>
                    <a:pt x="22" y="767"/>
                  </a:lnTo>
                  <a:lnTo>
                    <a:pt x="30" y="770"/>
                  </a:lnTo>
                  <a:lnTo>
                    <a:pt x="30" y="779"/>
                  </a:lnTo>
                  <a:lnTo>
                    <a:pt x="30" y="796"/>
                  </a:lnTo>
                  <a:lnTo>
                    <a:pt x="30" y="792"/>
                  </a:lnTo>
                  <a:lnTo>
                    <a:pt x="26" y="804"/>
                  </a:lnTo>
                  <a:lnTo>
                    <a:pt x="27" y="807"/>
                  </a:lnTo>
                  <a:lnTo>
                    <a:pt x="30" y="810"/>
                  </a:lnTo>
                  <a:lnTo>
                    <a:pt x="34" y="811"/>
                  </a:lnTo>
                  <a:lnTo>
                    <a:pt x="40" y="811"/>
                  </a:lnTo>
                  <a:lnTo>
                    <a:pt x="51" y="818"/>
                  </a:lnTo>
                  <a:lnTo>
                    <a:pt x="62" y="821"/>
                  </a:lnTo>
                  <a:lnTo>
                    <a:pt x="62" y="825"/>
                  </a:lnTo>
                  <a:lnTo>
                    <a:pt x="64" y="825"/>
                  </a:lnTo>
                  <a:lnTo>
                    <a:pt x="66" y="825"/>
                  </a:lnTo>
                  <a:lnTo>
                    <a:pt x="69" y="826"/>
                  </a:lnTo>
                  <a:lnTo>
                    <a:pt x="71" y="826"/>
                  </a:lnTo>
                  <a:lnTo>
                    <a:pt x="74" y="828"/>
                  </a:lnTo>
                  <a:lnTo>
                    <a:pt x="77" y="828"/>
                  </a:lnTo>
                  <a:lnTo>
                    <a:pt x="79" y="829"/>
                  </a:lnTo>
                  <a:lnTo>
                    <a:pt x="81" y="829"/>
                  </a:lnTo>
                  <a:lnTo>
                    <a:pt x="81" y="832"/>
                  </a:lnTo>
                  <a:lnTo>
                    <a:pt x="116" y="836"/>
                  </a:lnTo>
                  <a:lnTo>
                    <a:pt x="116" y="832"/>
                  </a:lnTo>
                  <a:lnTo>
                    <a:pt x="124" y="832"/>
                  </a:lnTo>
                  <a:lnTo>
                    <a:pt x="125" y="836"/>
                  </a:lnTo>
                  <a:lnTo>
                    <a:pt x="126" y="836"/>
                  </a:lnTo>
                  <a:lnTo>
                    <a:pt x="127" y="836"/>
                  </a:lnTo>
                  <a:lnTo>
                    <a:pt x="128" y="840"/>
                  </a:lnTo>
                  <a:lnTo>
                    <a:pt x="131" y="840"/>
                  </a:lnTo>
                  <a:lnTo>
                    <a:pt x="133" y="841"/>
                  </a:lnTo>
                  <a:lnTo>
                    <a:pt x="135" y="844"/>
                  </a:lnTo>
                  <a:lnTo>
                    <a:pt x="136" y="847"/>
                  </a:lnTo>
                  <a:lnTo>
                    <a:pt x="137" y="850"/>
                  </a:lnTo>
                  <a:lnTo>
                    <a:pt x="138" y="852"/>
                  </a:lnTo>
                  <a:lnTo>
                    <a:pt x="139" y="856"/>
                  </a:lnTo>
                  <a:lnTo>
                    <a:pt x="139" y="859"/>
                  </a:lnTo>
                  <a:lnTo>
                    <a:pt x="141" y="859"/>
                  </a:lnTo>
                  <a:lnTo>
                    <a:pt x="144" y="861"/>
                  </a:lnTo>
                  <a:lnTo>
                    <a:pt x="145" y="863"/>
                  </a:lnTo>
                  <a:lnTo>
                    <a:pt x="146" y="866"/>
                  </a:lnTo>
                  <a:lnTo>
                    <a:pt x="150" y="869"/>
                  </a:lnTo>
                  <a:lnTo>
                    <a:pt x="153" y="869"/>
                  </a:lnTo>
                  <a:lnTo>
                    <a:pt x="153" y="873"/>
                  </a:lnTo>
                  <a:lnTo>
                    <a:pt x="157" y="877"/>
                  </a:lnTo>
                  <a:lnTo>
                    <a:pt x="192" y="882"/>
                  </a:lnTo>
                  <a:lnTo>
                    <a:pt x="208" y="888"/>
                  </a:lnTo>
                  <a:lnTo>
                    <a:pt x="227" y="881"/>
                  </a:lnTo>
                  <a:lnTo>
                    <a:pt x="226" y="883"/>
                  </a:lnTo>
                  <a:lnTo>
                    <a:pt x="226" y="884"/>
                  </a:lnTo>
                  <a:lnTo>
                    <a:pt x="227" y="884"/>
                  </a:lnTo>
                  <a:lnTo>
                    <a:pt x="227" y="881"/>
                  </a:lnTo>
                  <a:lnTo>
                    <a:pt x="229" y="879"/>
                  </a:lnTo>
                  <a:lnTo>
                    <a:pt x="232" y="879"/>
                  </a:lnTo>
                  <a:lnTo>
                    <a:pt x="237" y="880"/>
                  </a:lnTo>
                  <a:lnTo>
                    <a:pt x="241" y="881"/>
                  </a:lnTo>
                  <a:lnTo>
                    <a:pt x="245" y="881"/>
                  </a:lnTo>
                  <a:lnTo>
                    <a:pt x="249" y="882"/>
                  </a:lnTo>
                  <a:lnTo>
                    <a:pt x="253" y="881"/>
                  </a:lnTo>
                  <a:lnTo>
                    <a:pt x="255" y="881"/>
                  </a:lnTo>
                  <a:lnTo>
                    <a:pt x="255" y="877"/>
                  </a:lnTo>
                  <a:lnTo>
                    <a:pt x="255" y="878"/>
                  </a:lnTo>
                  <a:lnTo>
                    <a:pt x="256" y="878"/>
                  </a:lnTo>
                  <a:lnTo>
                    <a:pt x="258" y="877"/>
                  </a:lnTo>
                  <a:lnTo>
                    <a:pt x="262" y="877"/>
                  </a:lnTo>
                  <a:lnTo>
                    <a:pt x="262" y="873"/>
                  </a:lnTo>
                  <a:lnTo>
                    <a:pt x="262" y="875"/>
                  </a:lnTo>
                  <a:lnTo>
                    <a:pt x="264" y="874"/>
                  </a:lnTo>
                  <a:lnTo>
                    <a:pt x="265" y="874"/>
                  </a:lnTo>
                  <a:lnTo>
                    <a:pt x="270" y="873"/>
                  </a:lnTo>
                  <a:lnTo>
                    <a:pt x="270" y="869"/>
                  </a:lnTo>
                  <a:lnTo>
                    <a:pt x="270" y="871"/>
                  </a:lnTo>
                  <a:lnTo>
                    <a:pt x="271" y="871"/>
                  </a:lnTo>
                  <a:lnTo>
                    <a:pt x="273" y="870"/>
                  </a:lnTo>
                  <a:lnTo>
                    <a:pt x="277" y="869"/>
                  </a:lnTo>
                  <a:lnTo>
                    <a:pt x="277" y="866"/>
                  </a:lnTo>
                  <a:lnTo>
                    <a:pt x="280" y="866"/>
                  </a:lnTo>
                  <a:lnTo>
                    <a:pt x="283" y="866"/>
                  </a:lnTo>
                  <a:lnTo>
                    <a:pt x="284" y="866"/>
                  </a:lnTo>
                  <a:lnTo>
                    <a:pt x="285" y="862"/>
                  </a:lnTo>
                  <a:lnTo>
                    <a:pt x="287" y="863"/>
                  </a:lnTo>
                  <a:lnTo>
                    <a:pt x="290" y="866"/>
                  </a:lnTo>
                  <a:lnTo>
                    <a:pt x="291" y="870"/>
                  </a:lnTo>
                  <a:lnTo>
                    <a:pt x="292" y="873"/>
                  </a:lnTo>
                  <a:lnTo>
                    <a:pt x="291" y="868"/>
                  </a:lnTo>
                  <a:lnTo>
                    <a:pt x="291" y="867"/>
                  </a:lnTo>
                  <a:lnTo>
                    <a:pt x="295" y="870"/>
                  </a:lnTo>
                  <a:lnTo>
                    <a:pt x="299" y="873"/>
                  </a:lnTo>
                  <a:lnTo>
                    <a:pt x="300" y="877"/>
                  </a:lnTo>
                  <a:lnTo>
                    <a:pt x="302" y="877"/>
                  </a:lnTo>
                  <a:lnTo>
                    <a:pt x="303" y="877"/>
                  </a:lnTo>
                  <a:lnTo>
                    <a:pt x="303" y="881"/>
                  </a:lnTo>
                  <a:lnTo>
                    <a:pt x="317" y="884"/>
                  </a:lnTo>
                  <a:lnTo>
                    <a:pt x="317" y="886"/>
                  </a:lnTo>
                  <a:lnTo>
                    <a:pt x="319" y="888"/>
                  </a:lnTo>
                  <a:lnTo>
                    <a:pt x="321" y="888"/>
                  </a:lnTo>
                  <a:lnTo>
                    <a:pt x="325" y="888"/>
                  </a:lnTo>
                  <a:lnTo>
                    <a:pt x="325" y="892"/>
                  </a:lnTo>
                  <a:lnTo>
                    <a:pt x="327" y="892"/>
                  </a:lnTo>
                  <a:lnTo>
                    <a:pt x="329" y="892"/>
                  </a:lnTo>
                  <a:lnTo>
                    <a:pt x="332" y="893"/>
                  </a:lnTo>
                  <a:lnTo>
                    <a:pt x="336" y="893"/>
                  </a:lnTo>
                  <a:lnTo>
                    <a:pt x="339" y="894"/>
                  </a:lnTo>
                  <a:lnTo>
                    <a:pt x="342" y="895"/>
                  </a:lnTo>
                  <a:lnTo>
                    <a:pt x="345" y="896"/>
                  </a:lnTo>
                  <a:lnTo>
                    <a:pt x="347" y="896"/>
                  </a:lnTo>
                  <a:lnTo>
                    <a:pt x="347" y="892"/>
                  </a:lnTo>
                  <a:lnTo>
                    <a:pt x="348" y="892"/>
                  </a:lnTo>
                  <a:lnTo>
                    <a:pt x="350" y="892"/>
                  </a:lnTo>
                  <a:lnTo>
                    <a:pt x="350" y="888"/>
                  </a:lnTo>
                  <a:lnTo>
                    <a:pt x="349" y="889"/>
                  </a:lnTo>
                  <a:lnTo>
                    <a:pt x="350" y="891"/>
                  </a:lnTo>
                  <a:lnTo>
                    <a:pt x="353" y="891"/>
                  </a:lnTo>
                  <a:lnTo>
                    <a:pt x="358" y="888"/>
                  </a:lnTo>
                  <a:lnTo>
                    <a:pt x="358" y="859"/>
                  </a:lnTo>
                  <a:lnTo>
                    <a:pt x="354" y="859"/>
                  </a:lnTo>
                  <a:lnTo>
                    <a:pt x="353" y="856"/>
                  </a:lnTo>
                  <a:lnTo>
                    <a:pt x="352" y="852"/>
                  </a:lnTo>
                  <a:lnTo>
                    <a:pt x="352" y="847"/>
                  </a:lnTo>
                  <a:lnTo>
                    <a:pt x="352" y="841"/>
                  </a:lnTo>
                  <a:lnTo>
                    <a:pt x="353" y="835"/>
                  </a:lnTo>
                  <a:lnTo>
                    <a:pt x="354" y="830"/>
                  </a:lnTo>
                  <a:lnTo>
                    <a:pt x="354" y="825"/>
                  </a:lnTo>
                  <a:lnTo>
                    <a:pt x="354" y="821"/>
                  </a:lnTo>
                  <a:lnTo>
                    <a:pt x="351" y="821"/>
                  </a:lnTo>
                  <a:lnTo>
                    <a:pt x="351" y="820"/>
                  </a:lnTo>
                  <a:lnTo>
                    <a:pt x="350" y="819"/>
                  </a:lnTo>
                  <a:lnTo>
                    <a:pt x="347" y="818"/>
                  </a:lnTo>
                  <a:lnTo>
                    <a:pt x="347" y="815"/>
                  </a:lnTo>
                  <a:lnTo>
                    <a:pt x="346" y="810"/>
                  </a:lnTo>
                  <a:lnTo>
                    <a:pt x="346" y="804"/>
                  </a:lnTo>
                  <a:lnTo>
                    <a:pt x="345" y="799"/>
                  </a:lnTo>
                  <a:lnTo>
                    <a:pt x="345" y="793"/>
                  </a:lnTo>
                  <a:lnTo>
                    <a:pt x="345" y="788"/>
                  </a:lnTo>
                  <a:lnTo>
                    <a:pt x="346" y="784"/>
                  </a:lnTo>
                  <a:lnTo>
                    <a:pt x="347" y="781"/>
                  </a:lnTo>
                  <a:lnTo>
                    <a:pt x="350" y="781"/>
                  </a:lnTo>
                  <a:lnTo>
                    <a:pt x="351" y="779"/>
                  </a:lnTo>
                  <a:lnTo>
                    <a:pt x="351" y="776"/>
                  </a:lnTo>
                  <a:lnTo>
                    <a:pt x="351" y="772"/>
                  </a:lnTo>
                  <a:lnTo>
                    <a:pt x="350" y="766"/>
                  </a:lnTo>
                  <a:lnTo>
                    <a:pt x="350" y="762"/>
                  </a:lnTo>
                  <a:lnTo>
                    <a:pt x="349" y="758"/>
                  </a:lnTo>
                  <a:lnTo>
                    <a:pt x="350" y="754"/>
                  </a:lnTo>
                  <a:lnTo>
                    <a:pt x="350" y="752"/>
                  </a:lnTo>
                  <a:lnTo>
                    <a:pt x="354" y="752"/>
                  </a:lnTo>
                  <a:lnTo>
                    <a:pt x="354" y="741"/>
                  </a:lnTo>
                  <a:lnTo>
                    <a:pt x="358" y="741"/>
                  </a:lnTo>
                  <a:lnTo>
                    <a:pt x="358" y="704"/>
                  </a:lnTo>
                  <a:lnTo>
                    <a:pt x="354" y="704"/>
                  </a:lnTo>
                  <a:lnTo>
                    <a:pt x="354" y="689"/>
                  </a:lnTo>
                  <a:lnTo>
                    <a:pt x="350" y="689"/>
                  </a:lnTo>
                  <a:lnTo>
                    <a:pt x="349" y="687"/>
                  </a:lnTo>
                  <a:lnTo>
                    <a:pt x="348" y="684"/>
                  </a:lnTo>
                  <a:lnTo>
                    <a:pt x="348" y="680"/>
                  </a:lnTo>
                  <a:lnTo>
                    <a:pt x="348" y="675"/>
                  </a:lnTo>
                  <a:lnTo>
                    <a:pt x="348" y="672"/>
                  </a:lnTo>
                  <a:lnTo>
                    <a:pt x="348" y="669"/>
                  </a:lnTo>
                  <a:lnTo>
                    <a:pt x="348" y="666"/>
                  </a:lnTo>
                  <a:lnTo>
                    <a:pt x="347" y="664"/>
                  </a:lnTo>
                  <a:lnTo>
                    <a:pt x="343" y="664"/>
                  </a:lnTo>
                  <a:lnTo>
                    <a:pt x="342" y="662"/>
                  </a:lnTo>
                  <a:lnTo>
                    <a:pt x="341" y="659"/>
                  </a:lnTo>
                  <a:lnTo>
                    <a:pt x="341" y="655"/>
                  </a:lnTo>
                  <a:lnTo>
                    <a:pt x="341" y="651"/>
                  </a:lnTo>
                  <a:lnTo>
                    <a:pt x="341" y="647"/>
                  </a:lnTo>
                  <a:lnTo>
                    <a:pt x="341" y="643"/>
                  </a:lnTo>
                  <a:lnTo>
                    <a:pt x="340" y="640"/>
                  </a:lnTo>
                  <a:lnTo>
                    <a:pt x="339" y="638"/>
                  </a:lnTo>
                  <a:lnTo>
                    <a:pt x="336" y="638"/>
                  </a:lnTo>
                  <a:lnTo>
                    <a:pt x="336" y="623"/>
                  </a:lnTo>
                  <a:lnTo>
                    <a:pt x="332" y="623"/>
                  </a:lnTo>
                  <a:lnTo>
                    <a:pt x="332" y="571"/>
                  </a:lnTo>
                  <a:lnTo>
                    <a:pt x="336" y="571"/>
                  </a:lnTo>
                  <a:lnTo>
                    <a:pt x="339" y="556"/>
                  </a:lnTo>
                  <a:lnTo>
                    <a:pt x="342" y="556"/>
                  </a:lnTo>
                  <a:lnTo>
                    <a:pt x="344" y="554"/>
                  </a:lnTo>
                  <a:lnTo>
                    <a:pt x="346" y="552"/>
                  </a:lnTo>
                  <a:lnTo>
                    <a:pt x="347" y="549"/>
                  </a:lnTo>
                  <a:lnTo>
                    <a:pt x="350" y="548"/>
                  </a:lnTo>
                  <a:lnTo>
                    <a:pt x="351" y="547"/>
                  </a:lnTo>
                  <a:lnTo>
                    <a:pt x="351" y="546"/>
                  </a:lnTo>
                  <a:lnTo>
                    <a:pt x="354" y="545"/>
                  </a:lnTo>
                  <a:lnTo>
                    <a:pt x="355" y="541"/>
                  </a:lnTo>
                  <a:lnTo>
                    <a:pt x="355" y="534"/>
                  </a:lnTo>
                  <a:lnTo>
                    <a:pt x="357" y="526"/>
                  </a:lnTo>
                  <a:lnTo>
                    <a:pt x="358" y="518"/>
                  </a:lnTo>
                  <a:lnTo>
                    <a:pt x="360" y="510"/>
                  </a:lnTo>
                  <a:lnTo>
                    <a:pt x="362" y="504"/>
                  </a:lnTo>
                  <a:lnTo>
                    <a:pt x="365" y="499"/>
                  </a:lnTo>
                  <a:lnTo>
                    <a:pt x="354" y="500"/>
                  </a:lnTo>
                  <a:lnTo>
                    <a:pt x="350" y="504"/>
                  </a:lnTo>
                  <a:lnTo>
                    <a:pt x="348" y="508"/>
                  </a:lnTo>
                  <a:lnTo>
                    <a:pt x="348" y="513"/>
                  </a:lnTo>
                  <a:lnTo>
                    <a:pt x="348" y="519"/>
                  </a:lnTo>
                  <a:lnTo>
                    <a:pt x="347" y="523"/>
                  </a:lnTo>
                  <a:lnTo>
                    <a:pt x="342" y="526"/>
                  </a:lnTo>
                  <a:lnTo>
                    <a:pt x="332" y="527"/>
                  </a:lnTo>
                  <a:lnTo>
                    <a:pt x="328" y="523"/>
                  </a:lnTo>
                  <a:lnTo>
                    <a:pt x="328" y="521"/>
                  </a:lnTo>
                  <a:lnTo>
                    <a:pt x="328" y="519"/>
                  </a:lnTo>
                  <a:lnTo>
                    <a:pt x="327" y="517"/>
                  </a:lnTo>
                  <a:lnTo>
                    <a:pt x="325" y="516"/>
                  </a:lnTo>
                  <a:lnTo>
                    <a:pt x="312" y="510"/>
                  </a:lnTo>
                  <a:lnTo>
                    <a:pt x="308" y="512"/>
                  </a:lnTo>
                  <a:lnTo>
                    <a:pt x="306" y="512"/>
                  </a:lnTo>
                  <a:lnTo>
                    <a:pt x="306" y="511"/>
                  </a:lnTo>
                  <a:lnTo>
                    <a:pt x="306" y="508"/>
                  </a:lnTo>
                  <a:lnTo>
                    <a:pt x="308" y="503"/>
                  </a:lnTo>
                  <a:lnTo>
                    <a:pt x="310" y="497"/>
                  </a:lnTo>
                  <a:lnTo>
                    <a:pt x="312" y="489"/>
                  </a:lnTo>
                  <a:lnTo>
                    <a:pt x="312" y="479"/>
                  </a:lnTo>
                  <a:lnTo>
                    <a:pt x="317" y="439"/>
                  </a:lnTo>
                  <a:lnTo>
                    <a:pt x="325" y="409"/>
                  </a:lnTo>
                  <a:lnTo>
                    <a:pt x="323" y="407"/>
                  </a:lnTo>
                  <a:lnTo>
                    <a:pt x="325" y="403"/>
                  </a:lnTo>
                  <a:lnTo>
                    <a:pt x="328" y="399"/>
                  </a:lnTo>
                  <a:lnTo>
                    <a:pt x="328" y="398"/>
                  </a:lnTo>
                  <a:lnTo>
                    <a:pt x="328" y="375"/>
                  </a:lnTo>
                  <a:lnTo>
                    <a:pt x="331" y="373"/>
                  </a:lnTo>
                  <a:lnTo>
                    <a:pt x="333" y="370"/>
                  </a:lnTo>
                  <a:lnTo>
                    <a:pt x="335" y="365"/>
                  </a:lnTo>
                  <a:lnTo>
                    <a:pt x="336" y="362"/>
                  </a:lnTo>
                  <a:lnTo>
                    <a:pt x="339" y="358"/>
                  </a:lnTo>
                  <a:lnTo>
                    <a:pt x="338" y="359"/>
                  </a:lnTo>
                  <a:lnTo>
                    <a:pt x="339" y="359"/>
                  </a:lnTo>
                  <a:lnTo>
                    <a:pt x="342" y="358"/>
                  </a:lnTo>
                  <a:lnTo>
                    <a:pt x="347" y="358"/>
                  </a:lnTo>
                  <a:lnTo>
                    <a:pt x="350" y="362"/>
                  </a:lnTo>
                  <a:lnTo>
                    <a:pt x="350" y="373"/>
                  </a:lnTo>
                  <a:lnTo>
                    <a:pt x="354" y="373"/>
                  </a:lnTo>
                  <a:lnTo>
                    <a:pt x="354" y="383"/>
                  </a:lnTo>
                  <a:lnTo>
                    <a:pt x="365" y="383"/>
                  </a:lnTo>
                  <a:lnTo>
                    <a:pt x="369" y="379"/>
                  </a:lnTo>
                  <a:lnTo>
                    <a:pt x="369" y="375"/>
                  </a:lnTo>
                  <a:lnTo>
                    <a:pt x="373" y="375"/>
                  </a:lnTo>
                  <a:lnTo>
                    <a:pt x="375" y="373"/>
                  </a:lnTo>
                  <a:lnTo>
                    <a:pt x="375" y="354"/>
                  </a:lnTo>
                  <a:lnTo>
                    <a:pt x="379" y="354"/>
                  </a:lnTo>
                  <a:lnTo>
                    <a:pt x="379" y="353"/>
                  </a:lnTo>
                  <a:lnTo>
                    <a:pt x="379" y="351"/>
                  </a:lnTo>
                  <a:lnTo>
                    <a:pt x="383" y="351"/>
                  </a:lnTo>
                  <a:lnTo>
                    <a:pt x="383" y="339"/>
                  </a:lnTo>
                  <a:lnTo>
                    <a:pt x="387" y="336"/>
                  </a:lnTo>
                  <a:lnTo>
                    <a:pt x="390" y="336"/>
                  </a:lnTo>
                  <a:lnTo>
                    <a:pt x="394" y="332"/>
                  </a:lnTo>
                  <a:lnTo>
                    <a:pt x="394" y="325"/>
                  </a:lnTo>
                  <a:lnTo>
                    <a:pt x="398" y="325"/>
                  </a:lnTo>
                  <a:lnTo>
                    <a:pt x="396" y="325"/>
                  </a:lnTo>
                  <a:lnTo>
                    <a:pt x="396" y="324"/>
                  </a:lnTo>
                  <a:lnTo>
                    <a:pt x="397" y="322"/>
                  </a:lnTo>
                  <a:lnTo>
                    <a:pt x="398" y="317"/>
                  </a:lnTo>
                  <a:lnTo>
                    <a:pt x="401" y="317"/>
                  </a:lnTo>
                  <a:lnTo>
                    <a:pt x="401" y="316"/>
                  </a:lnTo>
                  <a:lnTo>
                    <a:pt x="402" y="313"/>
                  </a:lnTo>
                  <a:lnTo>
                    <a:pt x="402" y="311"/>
                  </a:lnTo>
                  <a:lnTo>
                    <a:pt x="403" y="308"/>
                  </a:lnTo>
                  <a:lnTo>
                    <a:pt x="403" y="305"/>
                  </a:lnTo>
                  <a:lnTo>
                    <a:pt x="404" y="302"/>
                  </a:lnTo>
                  <a:lnTo>
                    <a:pt x="404" y="300"/>
                  </a:lnTo>
                  <a:lnTo>
                    <a:pt x="404" y="298"/>
                  </a:lnTo>
                  <a:lnTo>
                    <a:pt x="408" y="298"/>
                  </a:lnTo>
                  <a:lnTo>
                    <a:pt x="408" y="288"/>
                  </a:lnTo>
                  <a:lnTo>
                    <a:pt x="404" y="288"/>
                  </a:lnTo>
                  <a:lnTo>
                    <a:pt x="404" y="277"/>
                  </a:lnTo>
                  <a:lnTo>
                    <a:pt x="401" y="277"/>
                  </a:lnTo>
                  <a:lnTo>
                    <a:pt x="400" y="271"/>
                  </a:lnTo>
                  <a:lnTo>
                    <a:pt x="400" y="266"/>
                  </a:lnTo>
                  <a:lnTo>
                    <a:pt x="398" y="263"/>
                  </a:lnTo>
                  <a:lnTo>
                    <a:pt x="390" y="26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5" name="Freeform 433"/>
            <p:cNvSpPr>
              <a:spLocks/>
            </p:cNvSpPr>
            <p:nvPr/>
          </p:nvSpPr>
          <p:spPr bwMode="auto">
            <a:xfrm>
              <a:off x="6437229" y="5169565"/>
              <a:ext cx="224852" cy="467853"/>
            </a:xfrm>
            <a:custGeom>
              <a:avLst/>
              <a:gdLst>
                <a:gd name="T0" fmla="*/ 2147483647 w 415"/>
                <a:gd name="T1" fmla="*/ 2147483647 h 903"/>
                <a:gd name="T2" fmla="*/ 2147483647 w 415"/>
                <a:gd name="T3" fmla="*/ 2147483647 h 903"/>
                <a:gd name="T4" fmla="*/ 2147483647 w 415"/>
                <a:gd name="T5" fmla="*/ 2147483647 h 903"/>
                <a:gd name="T6" fmla="*/ 2147483647 w 415"/>
                <a:gd name="T7" fmla="*/ 2147483647 h 903"/>
                <a:gd name="T8" fmla="*/ 2147483647 w 415"/>
                <a:gd name="T9" fmla="*/ 2147483647 h 903"/>
                <a:gd name="T10" fmla="*/ 2147483647 w 415"/>
                <a:gd name="T11" fmla="*/ 2147483647 h 903"/>
                <a:gd name="T12" fmla="*/ 2147483647 w 415"/>
                <a:gd name="T13" fmla="*/ 2147483647 h 903"/>
                <a:gd name="T14" fmla="*/ 2147483647 w 415"/>
                <a:gd name="T15" fmla="*/ 2147483647 h 903"/>
                <a:gd name="T16" fmla="*/ 2147483647 w 415"/>
                <a:gd name="T17" fmla="*/ 2147483647 h 903"/>
                <a:gd name="T18" fmla="*/ 2147483647 w 415"/>
                <a:gd name="T19" fmla="*/ 2147483647 h 903"/>
                <a:gd name="T20" fmla="*/ 2147483647 w 415"/>
                <a:gd name="T21" fmla="*/ 0 h 903"/>
                <a:gd name="T22" fmla="*/ 2147483647 w 415"/>
                <a:gd name="T23" fmla="*/ 2147483647 h 903"/>
                <a:gd name="T24" fmla="*/ 2147483647 w 415"/>
                <a:gd name="T25" fmla="*/ 2147483647 h 903"/>
                <a:gd name="T26" fmla="*/ 2147483647 w 415"/>
                <a:gd name="T27" fmla="*/ 2147483647 h 903"/>
                <a:gd name="T28" fmla="*/ 2147483647 w 415"/>
                <a:gd name="T29" fmla="*/ 2147483647 h 903"/>
                <a:gd name="T30" fmla="*/ 2147483647 w 415"/>
                <a:gd name="T31" fmla="*/ 2147483647 h 903"/>
                <a:gd name="T32" fmla="*/ 2147483647 w 415"/>
                <a:gd name="T33" fmla="*/ 2147483647 h 903"/>
                <a:gd name="T34" fmla="*/ 2147483647 w 415"/>
                <a:gd name="T35" fmla="*/ 2147483647 h 903"/>
                <a:gd name="T36" fmla="*/ 2147483647 w 415"/>
                <a:gd name="T37" fmla="*/ 2147483647 h 903"/>
                <a:gd name="T38" fmla="*/ 2147483647 w 415"/>
                <a:gd name="T39" fmla="*/ 2147483647 h 903"/>
                <a:gd name="T40" fmla="*/ 2147483647 w 415"/>
                <a:gd name="T41" fmla="*/ 2147483647 h 903"/>
                <a:gd name="T42" fmla="*/ 2147483647 w 415"/>
                <a:gd name="T43" fmla="*/ 2147483647 h 903"/>
                <a:gd name="T44" fmla="*/ 2147483647 w 415"/>
                <a:gd name="T45" fmla="*/ 2147483647 h 903"/>
                <a:gd name="T46" fmla="*/ 2147483647 w 415"/>
                <a:gd name="T47" fmla="*/ 2147483647 h 903"/>
                <a:gd name="T48" fmla="*/ 2147483647 w 415"/>
                <a:gd name="T49" fmla="*/ 2147483647 h 903"/>
                <a:gd name="T50" fmla="*/ 2147483647 w 415"/>
                <a:gd name="T51" fmla="*/ 2147483647 h 903"/>
                <a:gd name="T52" fmla="*/ 2147483647 w 415"/>
                <a:gd name="T53" fmla="*/ 2147483647 h 903"/>
                <a:gd name="T54" fmla="*/ 2147483647 w 415"/>
                <a:gd name="T55" fmla="*/ 2147483647 h 903"/>
                <a:gd name="T56" fmla="*/ 2147483647 w 415"/>
                <a:gd name="T57" fmla="*/ 2147483647 h 903"/>
                <a:gd name="T58" fmla="*/ 2147483647 w 415"/>
                <a:gd name="T59" fmla="*/ 2147483647 h 903"/>
                <a:gd name="T60" fmla="*/ 2147483647 w 415"/>
                <a:gd name="T61" fmla="*/ 2147483647 h 903"/>
                <a:gd name="T62" fmla="*/ 2147483647 w 415"/>
                <a:gd name="T63" fmla="*/ 2147483647 h 903"/>
                <a:gd name="T64" fmla="*/ 2147483647 w 415"/>
                <a:gd name="T65" fmla="*/ 2147483647 h 903"/>
                <a:gd name="T66" fmla="*/ 2147483647 w 415"/>
                <a:gd name="T67" fmla="*/ 2147483647 h 903"/>
                <a:gd name="T68" fmla="*/ 2147483647 w 415"/>
                <a:gd name="T69" fmla="*/ 2147483647 h 903"/>
                <a:gd name="T70" fmla="*/ 2147483647 w 415"/>
                <a:gd name="T71" fmla="*/ 2147483647 h 903"/>
                <a:gd name="T72" fmla="*/ 2147483647 w 415"/>
                <a:gd name="T73" fmla="*/ 2147483647 h 903"/>
                <a:gd name="T74" fmla="*/ 2147483647 w 415"/>
                <a:gd name="T75" fmla="*/ 2147483647 h 903"/>
                <a:gd name="T76" fmla="*/ 2147483647 w 415"/>
                <a:gd name="T77" fmla="*/ 2147483647 h 903"/>
                <a:gd name="T78" fmla="*/ 2147483647 w 415"/>
                <a:gd name="T79" fmla="*/ 2147483647 h 903"/>
                <a:gd name="T80" fmla="*/ 2147483647 w 415"/>
                <a:gd name="T81" fmla="*/ 2147483647 h 903"/>
                <a:gd name="T82" fmla="*/ 2147483647 w 415"/>
                <a:gd name="T83" fmla="*/ 2147483647 h 903"/>
                <a:gd name="T84" fmla="*/ 2147483647 w 415"/>
                <a:gd name="T85" fmla="*/ 2147483647 h 903"/>
                <a:gd name="T86" fmla="*/ 2147483647 w 415"/>
                <a:gd name="T87" fmla="*/ 2147483647 h 903"/>
                <a:gd name="T88" fmla="*/ 2147483647 w 415"/>
                <a:gd name="T89" fmla="*/ 2147483647 h 903"/>
                <a:gd name="T90" fmla="*/ 2147483647 w 415"/>
                <a:gd name="T91" fmla="*/ 2147483647 h 903"/>
                <a:gd name="T92" fmla="*/ 2147483647 w 415"/>
                <a:gd name="T93" fmla="*/ 2147483647 h 903"/>
                <a:gd name="T94" fmla="*/ 2147483647 w 415"/>
                <a:gd name="T95" fmla="*/ 2147483647 h 903"/>
                <a:gd name="T96" fmla="*/ 2147483647 w 415"/>
                <a:gd name="T97" fmla="*/ 2147483647 h 903"/>
                <a:gd name="T98" fmla="*/ 2147483647 w 415"/>
                <a:gd name="T99" fmla="*/ 2147483647 h 903"/>
                <a:gd name="T100" fmla="*/ 2147483647 w 415"/>
                <a:gd name="T101" fmla="*/ 2147483647 h 903"/>
                <a:gd name="T102" fmla="*/ 2147483647 w 415"/>
                <a:gd name="T103" fmla="*/ 2147483647 h 903"/>
                <a:gd name="T104" fmla="*/ 2147483647 w 415"/>
                <a:gd name="T105" fmla="*/ 2147483647 h 903"/>
                <a:gd name="T106" fmla="*/ 2147483647 w 415"/>
                <a:gd name="T107" fmla="*/ 2147483647 h 903"/>
                <a:gd name="T108" fmla="*/ 2147483647 w 415"/>
                <a:gd name="T109" fmla="*/ 2147483647 h 903"/>
                <a:gd name="T110" fmla="*/ 2147483647 w 415"/>
                <a:gd name="T111" fmla="*/ 2147483647 h 903"/>
                <a:gd name="T112" fmla="*/ 2147483647 w 415"/>
                <a:gd name="T113" fmla="*/ 2147483647 h 903"/>
                <a:gd name="T114" fmla="*/ 2147483647 w 415"/>
                <a:gd name="T115" fmla="*/ 2147483647 h 903"/>
                <a:gd name="T116" fmla="*/ 2147483647 w 415"/>
                <a:gd name="T117" fmla="*/ 2147483647 h 903"/>
                <a:gd name="T118" fmla="*/ 2147483647 w 415"/>
                <a:gd name="T119" fmla="*/ 2147483647 h 903"/>
                <a:gd name="T120" fmla="*/ 2147483647 w 415"/>
                <a:gd name="T121" fmla="*/ 2147483647 h 903"/>
                <a:gd name="T122" fmla="*/ 2147483647 w 415"/>
                <a:gd name="T123" fmla="*/ 2147483647 h 903"/>
                <a:gd name="T124" fmla="*/ 2147483647 w 415"/>
                <a:gd name="T125" fmla="*/ 2147483647 h 90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15"/>
                <a:gd name="T190" fmla="*/ 0 h 903"/>
                <a:gd name="T191" fmla="*/ 415 w 415"/>
                <a:gd name="T192" fmla="*/ 903 h 90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15" h="903">
                  <a:moveTo>
                    <a:pt x="396" y="264"/>
                  </a:moveTo>
                  <a:lnTo>
                    <a:pt x="396" y="264"/>
                  </a:lnTo>
                  <a:lnTo>
                    <a:pt x="395" y="268"/>
                  </a:lnTo>
                  <a:lnTo>
                    <a:pt x="393" y="271"/>
                  </a:lnTo>
                  <a:lnTo>
                    <a:pt x="391" y="272"/>
                  </a:lnTo>
                  <a:lnTo>
                    <a:pt x="390" y="273"/>
                  </a:lnTo>
                  <a:lnTo>
                    <a:pt x="387" y="275"/>
                  </a:lnTo>
                  <a:lnTo>
                    <a:pt x="385" y="275"/>
                  </a:lnTo>
                  <a:lnTo>
                    <a:pt x="382" y="275"/>
                  </a:lnTo>
                  <a:lnTo>
                    <a:pt x="378" y="275"/>
                  </a:lnTo>
                  <a:lnTo>
                    <a:pt x="374" y="271"/>
                  </a:lnTo>
                  <a:lnTo>
                    <a:pt x="374" y="268"/>
                  </a:lnTo>
                  <a:lnTo>
                    <a:pt x="370" y="268"/>
                  </a:lnTo>
                  <a:lnTo>
                    <a:pt x="370" y="264"/>
                  </a:lnTo>
                  <a:lnTo>
                    <a:pt x="367" y="264"/>
                  </a:lnTo>
                  <a:lnTo>
                    <a:pt x="367" y="260"/>
                  </a:lnTo>
                  <a:lnTo>
                    <a:pt x="363" y="260"/>
                  </a:lnTo>
                  <a:lnTo>
                    <a:pt x="363" y="256"/>
                  </a:lnTo>
                  <a:lnTo>
                    <a:pt x="359" y="253"/>
                  </a:lnTo>
                  <a:lnTo>
                    <a:pt x="353" y="253"/>
                  </a:lnTo>
                  <a:lnTo>
                    <a:pt x="347" y="252"/>
                  </a:lnTo>
                  <a:lnTo>
                    <a:pt x="340" y="252"/>
                  </a:lnTo>
                  <a:lnTo>
                    <a:pt x="334" y="252"/>
                  </a:lnTo>
                  <a:lnTo>
                    <a:pt x="327" y="251"/>
                  </a:lnTo>
                  <a:lnTo>
                    <a:pt x="321" y="250"/>
                  </a:lnTo>
                  <a:lnTo>
                    <a:pt x="314" y="250"/>
                  </a:lnTo>
                  <a:lnTo>
                    <a:pt x="307" y="249"/>
                  </a:lnTo>
                  <a:lnTo>
                    <a:pt x="301" y="248"/>
                  </a:lnTo>
                  <a:lnTo>
                    <a:pt x="294" y="247"/>
                  </a:lnTo>
                  <a:lnTo>
                    <a:pt x="288" y="247"/>
                  </a:lnTo>
                  <a:lnTo>
                    <a:pt x="281" y="246"/>
                  </a:lnTo>
                  <a:lnTo>
                    <a:pt x="275" y="246"/>
                  </a:lnTo>
                  <a:lnTo>
                    <a:pt x="268" y="246"/>
                  </a:lnTo>
                  <a:lnTo>
                    <a:pt x="262" y="245"/>
                  </a:lnTo>
                  <a:lnTo>
                    <a:pt x="256" y="245"/>
                  </a:lnTo>
                  <a:lnTo>
                    <a:pt x="255" y="242"/>
                  </a:lnTo>
                  <a:lnTo>
                    <a:pt x="254" y="241"/>
                  </a:lnTo>
                  <a:lnTo>
                    <a:pt x="252" y="241"/>
                  </a:lnTo>
                  <a:lnTo>
                    <a:pt x="252" y="238"/>
                  </a:lnTo>
                  <a:lnTo>
                    <a:pt x="247" y="237"/>
                  </a:lnTo>
                  <a:lnTo>
                    <a:pt x="241" y="236"/>
                  </a:lnTo>
                  <a:lnTo>
                    <a:pt x="234" y="234"/>
                  </a:lnTo>
                  <a:lnTo>
                    <a:pt x="226" y="231"/>
                  </a:lnTo>
                  <a:lnTo>
                    <a:pt x="218" y="229"/>
                  </a:lnTo>
                  <a:lnTo>
                    <a:pt x="210" y="227"/>
                  </a:lnTo>
                  <a:lnTo>
                    <a:pt x="204" y="224"/>
                  </a:lnTo>
                  <a:lnTo>
                    <a:pt x="200" y="223"/>
                  </a:lnTo>
                  <a:lnTo>
                    <a:pt x="200" y="219"/>
                  </a:lnTo>
                  <a:lnTo>
                    <a:pt x="185" y="219"/>
                  </a:lnTo>
                  <a:lnTo>
                    <a:pt x="185" y="215"/>
                  </a:lnTo>
                  <a:lnTo>
                    <a:pt x="174" y="215"/>
                  </a:lnTo>
                  <a:lnTo>
                    <a:pt x="174" y="211"/>
                  </a:lnTo>
                  <a:lnTo>
                    <a:pt x="165" y="205"/>
                  </a:lnTo>
                  <a:lnTo>
                    <a:pt x="159" y="200"/>
                  </a:lnTo>
                  <a:lnTo>
                    <a:pt x="156" y="195"/>
                  </a:lnTo>
                  <a:lnTo>
                    <a:pt x="154" y="190"/>
                  </a:lnTo>
                  <a:lnTo>
                    <a:pt x="152" y="185"/>
                  </a:lnTo>
                  <a:lnTo>
                    <a:pt x="151" y="180"/>
                  </a:lnTo>
                  <a:lnTo>
                    <a:pt x="149" y="172"/>
                  </a:lnTo>
                  <a:lnTo>
                    <a:pt x="144" y="163"/>
                  </a:lnTo>
                  <a:lnTo>
                    <a:pt x="141" y="163"/>
                  </a:lnTo>
                  <a:lnTo>
                    <a:pt x="141" y="156"/>
                  </a:lnTo>
                  <a:lnTo>
                    <a:pt x="138" y="155"/>
                  </a:lnTo>
                  <a:lnTo>
                    <a:pt x="136" y="152"/>
                  </a:lnTo>
                  <a:lnTo>
                    <a:pt x="134" y="148"/>
                  </a:lnTo>
                  <a:lnTo>
                    <a:pt x="133" y="145"/>
                  </a:lnTo>
                  <a:lnTo>
                    <a:pt x="130" y="145"/>
                  </a:lnTo>
                  <a:lnTo>
                    <a:pt x="126" y="134"/>
                  </a:lnTo>
                  <a:lnTo>
                    <a:pt x="123" y="130"/>
                  </a:lnTo>
                  <a:lnTo>
                    <a:pt x="118" y="127"/>
                  </a:lnTo>
                  <a:lnTo>
                    <a:pt x="116" y="127"/>
                  </a:lnTo>
                  <a:lnTo>
                    <a:pt x="112" y="125"/>
                  </a:lnTo>
                  <a:lnTo>
                    <a:pt x="109" y="124"/>
                  </a:lnTo>
                  <a:lnTo>
                    <a:pt x="108" y="119"/>
                  </a:lnTo>
                  <a:lnTo>
                    <a:pt x="104" y="115"/>
                  </a:lnTo>
                  <a:lnTo>
                    <a:pt x="105" y="117"/>
                  </a:lnTo>
                  <a:lnTo>
                    <a:pt x="104" y="117"/>
                  </a:lnTo>
                  <a:lnTo>
                    <a:pt x="101" y="116"/>
                  </a:lnTo>
                  <a:lnTo>
                    <a:pt x="96" y="115"/>
                  </a:lnTo>
                  <a:lnTo>
                    <a:pt x="96" y="104"/>
                  </a:lnTo>
                  <a:lnTo>
                    <a:pt x="93" y="104"/>
                  </a:lnTo>
                  <a:lnTo>
                    <a:pt x="92" y="101"/>
                  </a:lnTo>
                  <a:lnTo>
                    <a:pt x="91" y="96"/>
                  </a:lnTo>
                  <a:lnTo>
                    <a:pt x="92" y="91"/>
                  </a:lnTo>
                  <a:lnTo>
                    <a:pt x="93" y="85"/>
                  </a:lnTo>
                  <a:lnTo>
                    <a:pt x="93" y="80"/>
                  </a:lnTo>
                  <a:lnTo>
                    <a:pt x="94" y="75"/>
                  </a:lnTo>
                  <a:lnTo>
                    <a:pt x="93" y="70"/>
                  </a:lnTo>
                  <a:lnTo>
                    <a:pt x="93" y="67"/>
                  </a:lnTo>
                  <a:lnTo>
                    <a:pt x="89" y="67"/>
                  </a:lnTo>
                  <a:lnTo>
                    <a:pt x="91" y="67"/>
                  </a:lnTo>
                  <a:lnTo>
                    <a:pt x="90" y="66"/>
                  </a:lnTo>
                  <a:lnTo>
                    <a:pt x="90" y="64"/>
                  </a:lnTo>
                  <a:lnTo>
                    <a:pt x="89" y="60"/>
                  </a:lnTo>
                  <a:lnTo>
                    <a:pt x="86" y="60"/>
                  </a:lnTo>
                  <a:lnTo>
                    <a:pt x="85" y="58"/>
                  </a:lnTo>
                  <a:lnTo>
                    <a:pt x="83" y="55"/>
                  </a:lnTo>
                  <a:lnTo>
                    <a:pt x="82" y="51"/>
                  </a:lnTo>
                  <a:lnTo>
                    <a:pt x="82" y="47"/>
                  </a:lnTo>
                  <a:lnTo>
                    <a:pt x="81" y="43"/>
                  </a:lnTo>
                  <a:lnTo>
                    <a:pt x="80" y="39"/>
                  </a:lnTo>
                  <a:lnTo>
                    <a:pt x="79" y="36"/>
                  </a:lnTo>
                  <a:lnTo>
                    <a:pt x="78" y="34"/>
                  </a:lnTo>
                  <a:lnTo>
                    <a:pt x="74" y="34"/>
                  </a:lnTo>
                  <a:lnTo>
                    <a:pt x="76" y="34"/>
                  </a:lnTo>
                  <a:lnTo>
                    <a:pt x="76" y="33"/>
                  </a:lnTo>
                  <a:lnTo>
                    <a:pt x="75" y="31"/>
                  </a:lnTo>
                  <a:lnTo>
                    <a:pt x="74" y="26"/>
                  </a:lnTo>
                  <a:lnTo>
                    <a:pt x="71" y="26"/>
                  </a:lnTo>
                  <a:lnTo>
                    <a:pt x="67" y="0"/>
                  </a:lnTo>
                  <a:lnTo>
                    <a:pt x="59" y="0"/>
                  </a:lnTo>
                  <a:lnTo>
                    <a:pt x="52" y="7"/>
                  </a:lnTo>
                  <a:lnTo>
                    <a:pt x="48" y="11"/>
                  </a:lnTo>
                  <a:lnTo>
                    <a:pt x="41" y="18"/>
                  </a:lnTo>
                  <a:lnTo>
                    <a:pt x="44" y="19"/>
                  </a:lnTo>
                  <a:lnTo>
                    <a:pt x="45" y="19"/>
                  </a:lnTo>
                  <a:lnTo>
                    <a:pt x="42" y="19"/>
                  </a:lnTo>
                  <a:lnTo>
                    <a:pt x="37" y="19"/>
                  </a:lnTo>
                  <a:lnTo>
                    <a:pt x="33" y="21"/>
                  </a:lnTo>
                  <a:lnTo>
                    <a:pt x="30" y="26"/>
                  </a:lnTo>
                  <a:lnTo>
                    <a:pt x="22" y="32"/>
                  </a:lnTo>
                  <a:lnTo>
                    <a:pt x="22" y="37"/>
                  </a:lnTo>
                  <a:lnTo>
                    <a:pt x="22" y="45"/>
                  </a:lnTo>
                  <a:lnTo>
                    <a:pt x="27" y="47"/>
                  </a:lnTo>
                  <a:lnTo>
                    <a:pt x="34" y="52"/>
                  </a:lnTo>
                  <a:lnTo>
                    <a:pt x="41" y="52"/>
                  </a:lnTo>
                  <a:lnTo>
                    <a:pt x="42" y="53"/>
                  </a:lnTo>
                  <a:lnTo>
                    <a:pt x="46" y="56"/>
                  </a:lnTo>
                  <a:lnTo>
                    <a:pt x="52" y="59"/>
                  </a:lnTo>
                  <a:lnTo>
                    <a:pt x="56" y="60"/>
                  </a:lnTo>
                  <a:lnTo>
                    <a:pt x="59" y="63"/>
                  </a:lnTo>
                  <a:lnTo>
                    <a:pt x="57" y="62"/>
                  </a:lnTo>
                  <a:lnTo>
                    <a:pt x="58" y="63"/>
                  </a:lnTo>
                  <a:lnTo>
                    <a:pt x="59" y="66"/>
                  </a:lnTo>
                  <a:lnTo>
                    <a:pt x="59" y="71"/>
                  </a:lnTo>
                  <a:lnTo>
                    <a:pt x="61" y="73"/>
                  </a:lnTo>
                  <a:lnTo>
                    <a:pt x="63" y="77"/>
                  </a:lnTo>
                  <a:lnTo>
                    <a:pt x="65" y="81"/>
                  </a:lnTo>
                  <a:lnTo>
                    <a:pt x="67" y="83"/>
                  </a:lnTo>
                  <a:lnTo>
                    <a:pt x="67" y="97"/>
                  </a:lnTo>
                  <a:lnTo>
                    <a:pt x="63" y="101"/>
                  </a:lnTo>
                  <a:lnTo>
                    <a:pt x="59" y="101"/>
                  </a:lnTo>
                  <a:lnTo>
                    <a:pt x="59" y="104"/>
                  </a:lnTo>
                  <a:lnTo>
                    <a:pt x="56" y="104"/>
                  </a:lnTo>
                  <a:lnTo>
                    <a:pt x="52" y="108"/>
                  </a:lnTo>
                  <a:lnTo>
                    <a:pt x="52" y="123"/>
                  </a:lnTo>
                  <a:lnTo>
                    <a:pt x="56" y="127"/>
                  </a:lnTo>
                  <a:lnTo>
                    <a:pt x="59" y="127"/>
                  </a:lnTo>
                  <a:lnTo>
                    <a:pt x="59" y="130"/>
                  </a:lnTo>
                  <a:lnTo>
                    <a:pt x="63" y="130"/>
                  </a:lnTo>
                  <a:lnTo>
                    <a:pt x="67" y="134"/>
                  </a:lnTo>
                  <a:lnTo>
                    <a:pt x="67" y="145"/>
                  </a:lnTo>
                  <a:lnTo>
                    <a:pt x="71" y="145"/>
                  </a:lnTo>
                  <a:lnTo>
                    <a:pt x="71" y="152"/>
                  </a:lnTo>
                  <a:lnTo>
                    <a:pt x="71" y="157"/>
                  </a:lnTo>
                  <a:lnTo>
                    <a:pt x="74" y="159"/>
                  </a:lnTo>
                  <a:lnTo>
                    <a:pt x="78" y="159"/>
                  </a:lnTo>
                  <a:lnTo>
                    <a:pt x="79" y="163"/>
                  </a:lnTo>
                  <a:lnTo>
                    <a:pt x="80" y="163"/>
                  </a:lnTo>
                  <a:lnTo>
                    <a:pt x="81" y="163"/>
                  </a:lnTo>
                  <a:lnTo>
                    <a:pt x="82" y="167"/>
                  </a:lnTo>
                  <a:lnTo>
                    <a:pt x="80" y="166"/>
                  </a:lnTo>
                  <a:lnTo>
                    <a:pt x="81" y="164"/>
                  </a:lnTo>
                  <a:lnTo>
                    <a:pt x="85" y="164"/>
                  </a:lnTo>
                  <a:lnTo>
                    <a:pt x="89" y="167"/>
                  </a:lnTo>
                  <a:lnTo>
                    <a:pt x="90" y="170"/>
                  </a:lnTo>
                  <a:lnTo>
                    <a:pt x="91" y="170"/>
                  </a:lnTo>
                  <a:lnTo>
                    <a:pt x="92" y="171"/>
                  </a:lnTo>
                  <a:lnTo>
                    <a:pt x="93" y="174"/>
                  </a:lnTo>
                  <a:lnTo>
                    <a:pt x="100" y="174"/>
                  </a:lnTo>
                  <a:lnTo>
                    <a:pt x="100" y="178"/>
                  </a:lnTo>
                  <a:lnTo>
                    <a:pt x="104" y="184"/>
                  </a:lnTo>
                  <a:lnTo>
                    <a:pt x="105" y="186"/>
                  </a:lnTo>
                  <a:lnTo>
                    <a:pt x="108" y="185"/>
                  </a:lnTo>
                  <a:lnTo>
                    <a:pt x="110" y="184"/>
                  </a:lnTo>
                  <a:lnTo>
                    <a:pt x="111" y="186"/>
                  </a:lnTo>
                  <a:lnTo>
                    <a:pt x="114" y="186"/>
                  </a:lnTo>
                  <a:lnTo>
                    <a:pt x="116" y="188"/>
                  </a:lnTo>
                  <a:lnTo>
                    <a:pt x="118" y="190"/>
                  </a:lnTo>
                  <a:lnTo>
                    <a:pt x="118" y="193"/>
                  </a:lnTo>
                  <a:lnTo>
                    <a:pt x="122" y="194"/>
                  </a:lnTo>
                  <a:lnTo>
                    <a:pt x="123" y="195"/>
                  </a:lnTo>
                  <a:lnTo>
                    <a:pt x="123" y="196"/>
                  </a:lnTo>
                  <a:lnTo>
                    <a:pt x="126" y="197"/>
                  </a:lnTo>
                  <a:lnTo>
                    <a:pt x="126" y="208"/>
                  </a:lnTo>
                  <a:lnTo>
                    <a:pt x="130" y="219"/>
                  </a:lnTo>
                  <a:lnTo>
                    <a:pt x="133" y="226"/>
                  </a:lnTo>
                  <a:lnTo>
                    <a:pt x="141" y="234"/>
                  </a:lnTo>
                  <a:lnTo>
                    <a:pt x="138" y="231"/>
                  </a:lnTo>
                  <a:lnTo>
                    <a:pt x="139" y="231"/>
                  </a:lnTo>
                  <a:lnTo>
                    <a:pt x="143" y="233"/>
                  </a:lnTo>
                  <a:lnTo>
                    <a:pt x="148" y="234"/>
                  </a:lnTo>
                  <a:lnTo>
                    <a:pt x="148" y="237"/>
                  </a:lnTo>
                  <a:lnTo>
                    <a:pt x="150" y="237"/>
                  </a:lnTo>
                  <a:lnTo>
                    <a:pt x="151" y="238"/>
                  </a:lnTo>
                  <a:lnTo>
                    <a:pt x="152" y="241"/>
                  </a:lnTo>
                  <a:lnTo>
                    <a:pt x="155" y="242"/>
                  </a:lnTo>
                  <a:lnTo>
                    <a:pt x="157" y="243"/>
                  </a:lnTo>
                  <a:lnTo>
                    <a:pt x="159" y="246"/>
                  </a:lnTo>
                  <a:lnTo>
                    <a:pt x="159" y="249"/>
                  </a:lnTo>
                  <a:lnTo>
                    <a:pt x="163" y="253"/>
                  </a:lnTo>
                  <a:lnTo>
                    <a:pt x="167" y="256"/>
                  </a:lnTo>
                  <a:lnTo>
                    <a:pt x="178" y="260"/>
                  </a:lnTo>
                  <a:lnTo>
                    <a:pt x="188" y="268"/>
                  </a:lnTo>
                  <a:lnTo>
                    <a:pt x="197" y="269"/>
                  </a:lnTo>
                  <a:lnTo>
                    <a:pt x="197" y="268"/>
                  </a:lnTo>
                  <a:lnTo>
                    <a:pt x="199" y="268"/>
                  </a:lnTo>
                  <a:lnTo>
                    <a:pt x="201" y="269"/>
                  </a:lnTo>
                  <a:lnTo>
                    <a:pt x="206" y="270"/>
                  </a:lnTo>
                  <a:lnTo>
                    <a:pt x="207" y="271"/>
                  </a:lnTo>
                  <a:lnTo>
                    <a:pt x="215" y="271"/>
                  </a:lnTo>
                  <a:lnTo>
                    <a:pt x="215" y="275"/>
                  </a:lnTo>
                  <a:lnTo>
                    <a:pt x="226" y="275"/>
                  </a:lnTo>
                  <a:lnTo>
                    <a:pt x="230" y="279"/>
                  </a:lnTo>
                  <a:lnTo>
                    <a:pt x="230" y="341"/>
                  </a:lnTo>
                  <a:lnTo>
                    <a:pt x="233" y="342"/>
                  </a:lnTo>
                  <a:lnTo>
                    <a:pt x="235" y="344"/>
                  </a:lnTo>
                  <a:lnTo>
                    <a:pt x="237" y="346"/>
                  </a:lnTo>
                  <a:lnTo>
                    <a:pt x="237" y="349"/>
                  </a:lnTo>
                  <a:lnTo>
                    <a:pt x="240" y="349"/>
                  </a:lnTo>
                  <a:lnTo>
                    <a:pt x="241" y="351"/>
                  </a:lnTo>
                  <a:lnTo>
                    <a:pt x="241" y="352"/>
                  </a:lnTo>
                  <a:lnTo>
                    <a:pt x="244" y="353"/>
                  </a:lnTo>
                  <a:lnTo>
                    <a:pt x="244" y="367"/>
                  </a:lnTo>
                  <a:lnTo>
                    <a:pt x="241" y="371"/>
                  </a:lnTo>
                  <a:lnTo>
                    <a:pt x="237" y="371"/>
                  </a:lnTo>
                  <a:lnTo>
                    <a:pt x="237" y="375"/>
                  </a:lnTo>
                  <a:lnTo>
                    <a:pt x="234" y="375"/>
                  </a:lnTo>
                  <a:lnTo>
                    <a:pt x="234" y="378"/>
                  </a:lnTo>
                  <a:lnTo>
                    <a:pt x="230" y="378"/>
                  </a:lnTo>
                  <a:lnTo>
                    <a:pt x="226" y="382"/>
                  </a:lnTo>
                  <a:lnTo>
                    <a:pt x="226" y="390"/>
                  </a:lnTo>
                  <a:lnTo>
                    <a:pt x="222" y="390"/>
                  </a:lnTo>
                  <a:lnTo>
                    <a:pt x="224" y="390"/>
                  </a:lnTo>
                  <a:lnTo>
                    <a:pt x="224" y="391"/>
                  </a:lnTo>
                  <a:lnTo>
                    <a:pt x="223" y="393"/>
                  </a:lnTo>
                  <a:lnTo>
                    <a:pt x="222" y="397"/>
                  </a:lnTo>
                  <a:lnTo>
                    <a:pt x="219" y="397"/>
                  </a:lnTo>
                  <a:lnTo>
                    <a:pt x="219" y="405"/>
                  </a:lnTo>
                  <a:lnTo>
                    <a:pt x="215" y="408"/>
                  </a:lnTo>
                  <a:lnTo>
                    <a:pt x="207" y="408"/>
                  </a:lnTo>
                  <a:lnTo>
                    <a:pt x="207" y="412"/>
                  </a:lnTo>
                  <a:lnTo>
                    <a:pt x="196" y="412"/>
                  </a:lnTo>
                  <a:lnTo>
                    <a:pt x="196" y="416"/>
                  </a:lnTo>
                  <a:lnTo>
                    <a:pt x="196" y="414"/>
                  </a:lnTo>
                  <a:lnTo>
                    <a:pt x="193" y="415"/>
                  </a:lnTo>
                  <a:lnTo>
                    <a:pt x="189" y="416"/>
                  </a:lnTo>
                  <a:lnTo>
                    <a:pt x="189" y="420"/>
                  </a:lnTo>
                  <a:lnTo>
                    <a:pt x="189" y="418"/>
                  </a:lnTo>
                  <a:lnTo>
                    <a:pt x="188" y="418"/>
                  </a:lnTo>
                  <a:lnTo>
                    <a:pt x="186" y="419"/>
                  </a:lnTo>
                  <a:lnTo>
                    <a:pt x="182" y="420"/>
                  </a:lnTo>
                  <a:lnTo>
                    <a:pt x="182" y="423"/>
                  </a:lnTo>
                  <a:lnTo>
                    <a:pt x="182" y="421"/>
                  </a:lnTo>
                  <a:lnTo>
                    <a:pt x="181" y="422"/>
                  </a:lnTo>
                  <a:lnTo>
                    <a:pt x="179" y="423"/>
                  </a:lnTo>
                  <a:lnTo>
                    <a:pt x="174" y="423"/>
                  </a:lnTo>
                  <a:lnTo>
                    <a:pt x="174" y="427"/>
                  </a:lnTo>
                  <a:lnTo>
                    <a:pt x="167" y="427"/>
                  </a:lnTo>
                  <a:lnTo>
                    <a:pt x="163" y="430"/>
                  </a:lnTo>
                  <a:lnTo>
                    <a:pt x="163" y="434"/>
                  </a:lnTo>
                  <a:lnTo>
                    <a:pt x="159" y="434"/>
                  </a:lnTo>
                  <a:lnTo>
                    <a:pt x="155" y="437"/>
                  </a:lnTo>
                  <a:lnTo>
                    <a:pt x="155" y="449"/>
                  </a:lnTo>
                  <a:lnTo>
                    <a:pt x="152" y="449"/>
                  </a:lnTo>
                  <a:lnTo>
                    <a:pt x="152" y="479"/>
                  </a:lnTo>
                  <a:lnTo>
                    <a:pt x="148" y="482"/>
                  </a:lnTo>
                  <a:lnTo>
                    <a:pt x="144" y="486"/>
                  </a:lnTo>
                  <a:lnTo>
                    <a:pt x="137" y="486"/>
                  </a:lnTo>
                  <a:lnTo>
                    <a:pt x="137" y="490"/>
                  </a:lnTo>
                  <a:lnTo>
                    <a:pt x="137" y="488"/>
                  </a:lnTo>
                  <a:lnTo>
                    <a:pt x="136" y="489"/>
                  </a:lnTo>
                  <a:lnTo>
                    <a:pt x="135" y="489"/>
                  </a:lnTo>
                  <a:lnTo>
                    <a:pt x="130" y="490"/>
                  </a:lnTo>
                  <a:lnTo>
                    <a:pt x="130" y="494"/>
                  </a:lnTo>
                  <a:lnTo>
                    <a:pt x="130" y="492"/>
                  </a:lnTo>
                  <a:lnTo>
                    <a:pt x="129" y="492"/>
                  </a:lnTo>
                  <a:lnTo>
                    <a:pt x="127" y="493"/>
                  </a:lnTo>
                  <a:lnTo>
                    <a:pt x="123" y="494"/>
                  </a:lnTo>
                  <a:lnTo>
                    <a:pt x="123" y="497"/>
                  </a:lnTo>
                  <a:lnTo>
                    <a:pt x="123" y="496"/>
                  </a:lnTo>
                  <a:lnTo>
                    <a:pt x="121" y="496"/>
                  </a:lnTo>
                  <a:lnTo>
                    <a:pt x="120" y="497"/>
                  </a:lnTo>
                  <a:lnTo>
                    <a:pt x="115" y="497"/>
                  </a:lnTo>
                  <a:lnTo>
                    <a:pt x="115" y="501"/>
                  </a:lnTo>
                  <a:lnTo>
                    <a:pt x="115" y="500"/>
                  </a:lnTo>
                  <a:lnTo>
                    <a:pt x="114" y="500"/>
                  </a:lnTo>
                  <a:lnTo>
                    <a:pt x="112" y="501"/>
                  </a:lnTo>
                  <a:lnTo>
                    <a:pt x="108" y="501"/>
                  </a:lnTo>
                  <a:lnTo>
                    <a:pt x="108" y="504"/>
                  </a:lnTo>
                  <a:lnTo>
                    <a:pt x="100" y="504"/>
                  </a:lnTo>
                  <a:lnTo>
                    <a:pt x="96" y="508"/>
                  </a:lnTo>
                  <a:lnTo>
                    <a:pt x="93" y="512"/>
                  </a:lnTo>
                  <a:lnTo>
                    <a:pt x="86" y="522"/>
                  </a:lnTo>
                  <a:lnTo>
                    <a:pt x="83" y="533"/>
                  </a:lnTo>
                  <a:lnTo>
                    <a:pt x="84" y="534"/>
                  </a:lnTo>
                  <a:lnTo>
                    <a:pt x="86" y="535"/>
                  </a:lnTo>
                  <a:lnTo>
                    <a:pt x="87" y="538"/>
                  </a:lnTo>
                  <a:lnTo>
                    <a:pt x="88" y="541"/>
                  </a:lnTo>
                  <a:lnTo>
                    <a:pt x="89" y="544"/>
                  </a:lnTo>
                  <a:lnTo>
                    <a:pt x="90" y="547"/>
                  </a:lnTo>
                  <a:lnTo>
                    <a:pt x="91" y="549"/>
                  </a:lnTo>
                  <a:lnTo>
                    <a:pt x="91" y="551"/>
                  </a:lnTo>
                  <a:lnTo>
                    <a:pt x="89" y="557"/>
                  </a:lnTo>
                  <a:lnTo>
                    <a:pt x="93" y="568"/>
                  </a:lnTo>
                  <a:lnTo>
                    <a:pt x="89" y="579"/>
                  </a:lnTo>
                  <a:lnTo>
                    <a:pt x="89" y="586"/>
                  </a:lnTo>
                  <a:lnTo>
                    <a:pt x="86" y="589"/>
                  </a:lnTo>
                  <a:lnTo>
                    <a:pt x="85" y="598"/>
                  </a:lnTo>
                  <a:lnTo>
                    <a:pt x="84" y="601"/>
                  </a:lnTo>
                  <a:lnTo>
                    <a:pt x="85" y="602"/>
                  </a:lnTo>
                  <a:lnTo>
                    <a:pt x="89" y="604"/>
                  </a:lnTo>
                  <a:lnTo>
                    <a:pt x="93" y="608"/>
                  </a:lnTo>
                  <a:lnTo>
                    <a:pt x="93" y="612"/>
                  </a:lnTo>
                  <a:lnTo>
                    <a:pt x="91" y="617"/>
                  </a:lnTo>
                  <a:lnTo>
                    <a:pt x="94" y="619"/>
                  </a:lnTo>
                  <a:lnTo>
                    <a:pt x="96" y="622"/>
                  </a:lnTo>
                  <a:lnTo>
                    <a:pt x="99" y="625"/>
                  </a:lnTo>
                  <a:lnTo>
                    <a:pt x="102" y="627"/>
                  </a:lnTo>
                  <a:lnTo>
                    <a:pt x="106" y="630"/>
                  </a:lnTo>
                  <a:lnTo>
                    <a:pt x="110" y="633"/>
                  </a:lnTo>
                  <a:lnTo>
                    <a:pt x="113" y="636"/>
                  </a:lnTo>
                  <a:lnTo>
                    <a:pt x="115" y="640"/>
                  </a:lnTo>
                  <a:lnTo>
                    <a:pt x="117" y="643"/>
                  </a:lnTo>
                  <a:lnTo>
                    <a:pt x="116" y="643"/>
                  </a:lnTo>
                  <a:lnTo>
                    <a:pt x="113" y="644"/>
                  </a:lnTo>
                  <a:lnTo>
                    <a:pt x="109" y="645"/>
                  </a:lnTo>
                  <a:lnTo>
                    <a:pt x="105" y="646"/>
                  </a:lnTo>
                  <a:lnTo>
                    <a:pt x="99" y="648"/>
                  </a:lnTo>
                  <a:lnTo>
                    <a:pt x="93" y="649"/>
                  </a:lnTo>
                  <a:lnTo>
                    <a:pt x="87" y="651"/>
                  </a:lnTo>
                  <a:lnTo>
                    <a:pt x="82" y="653"/>
                  </a:lnTo>
                  <a:lnTo>
                    <a:pt x="78" y="653"/>
                  </a:lnTo>
                  <a:lnTo>
                    <a:pt x="78" y="656"/>
                  </a:lnTo>
                  <a:lnTo>
                    <a:pt x="74" y="660"/>
                  </a:lnTo>
                  <a:lnTo>
                    <a:pt x="76" y="659"/>
                  </a:lnTo>
                  <a:lnTo>
                    <a:pt x="75" y="659"/>
                  </a:lnTo>
                  <a:lnTo>
                    <a:pt x="72" y="660"/>
                  </a:lnTo>
                  <a:lnTo>
                    <a:pt x="67" y="660"/>
                  </a:lnTo>
                  <a:lnTo>
                    <a:pt x="63" y="664"/>
                  </a:lnTo>
                  <a:lnTo>
                    <a:pt x="61" y="669"/>
                  </a:lnTo>
                  <a:lnTo>
                    <a:pt x="59" y="675"/>
                  </a:lnTo>
                  <a:lnTo>
                    <a:pt x="57" y="683"/>
                  </a:lnTo>
                  <a:lnTo>
                    <a:pt x="56" y="686"/>
                  </a:lnTo>
                  <a:lnTo>
                    <a:pt x="54" y="690"/>
                  </a:lnTo>
                  <a:lnTo>
                    <a:pt x="54" y="698"/>
                  </a:lnTo>
                  <a:lnTo>
                    <a:pt x="52" y="698"/>
                  </a:lnTo>
                  <a:lnTo>
                    <a:pt x="49" y="706"/>
                  </a:lnTo>
                  <a:lnTo>
                    <a:pt x="41" y="714"/>
                  </a:lnTo>
                  <a:lnTo>
                    <a:pt x="37" y="716"/>
                  </a:lnTo>
                  <a:lnTo>
                    <a:pt x="34" y="716"/>
                  </a:lnTo>
                  <a:lnTo>
                    <a:pt x="34" y="723"/>
                  </a:lnTo>
                  <a:lnTo>
                    <a:pt x="30" y="727"/>
                  </a:lnTo>
                  <a:lnTo>
                    <a:pt x="26" y="727"/>
                  </a:lnTo>
                  <a:lnTo>
                    <a:pt x="26" y="731"/>
                  </a:lnTo>
                  <a:lnTo>
                    <a:pt x="22" y="731"/>
                  </a:lnTo>
                  <a:lnTo>
                    <a:pt x="22" y="735"/>
                  </a:lnTo>
                  <a:lnTo>
                    <a:pt x="19" y="735"/>
                  </a:lnTo>
                  <a:lnTo>
                    <a:pt x="15" y="738"/>
                  </a:lnTo>
                  <a:lnTo>
                    <a:pt x="15" y="746"/>
                  </a:lnTo>
                  <a:lnTo>
                    <a:pt x="0" y="753"/>
                  </a:lnTo>
                  <a:lnTo>
                    <a:pt x="0" y="757"/>
                  </a:lnTo>
                  <a:lnTo>
                    <a:pt x="19" y="757"/>
                  </a:lnTo>
                  <a:lnTo>
                    <a:pt x="22" y="772"/>
                  </a:lnTo>
                  <a:lnTo>
                    <a:pt x="30" y="775"/>
                  </a:lnTo>
                  <a:lnTo>
                    <a:pt x="30" y="784"/>
                  </a:lnTo>
                  <a:lnTo>
                    <a:pt x="30" y="801"/>
                  </a:lnTo>
                  <a:lnTo>
                    <a:pt x="30" y="797"/>
                  </a:lnTo>
                  <a:lnTo>
                    <a:pt x="26" y="809"/>
                  </a:lnTo>
                  <a:lnTo>
                    <a:pt x="27" y="812"/>
                  </a:lnTo>
                  <a:lnTo>
                    <a:pt x="30" y="815"/>
                  </a:lnTo>
                  <a:lnTo>
                    <a:pt x="35" y="816"/>
                  </a:lnTo>
                  <a:lnTo>
                    <a:pt x="41" y="816"/>
                  </a:lnTo>
                  <a:lnTo>
                    <a:pt x="52" y="823"/>
                  </a:lnTo>
                  <a:lnTo>
                    <a:pt x="63" y="827"/>
                  </a:lnTo>
                  <a:lnTo>
                    <a:pt x="63" y="831"/>
                  </a:lnTo>
                  <a:lnTo>
                    <a:pt x="65" y="831"/>
                  </a:lnTo>
                  <a:lnTo>
                    <a:pt x="67" y="831"/>
                  </a:lnTo>
                  <a:lnTo>
                    <a:pt x="70" y="832"/>
                  </a:lnTo>
                  <a:lnTo>
                    <a:pt x="72" y="832"/>
                  </a:lnTo>
                  <a:lnTo>
                    <a:pt x="75" y="834"/>
                  </a:lnTo>
                  <a:lnTo>
                    <a:pt x="78" y="834"/>
                  </a:lnTo>
                  <a:lnTo>
                    <a:pt x="80" y="835"/>
                  </a:lnTo>
                  <a:lnTo>
                    <a:pt x="82" y="835"/>
                  </a:lnTo>
                  <a:lnTo>
                    <a:pt x="82" y="838"/>
                  </a:lnTo>
                  <a:lnTo>
                    <a:pt x="118" y="842"/>
                  </a:lnTo>
                  <a:lnTo>
                    <a:pt x="118" y="838"/>
                  </a:lnTo>
                  <a:lnTo>
                    <a:pt x="126" y="838"/>
                  </a:lnTo>
                  <a:lnTo>
                    <a:pt x="127" y="842"/>
                  </a:lnTo>
                  <a:lnTo>
                    <a:pt x="128" y="842"/>
                  </a:lnTo>
                  <a:lnTo>
                    <a:pt x="129" y="842"/>
                  </a:lnTo>
                  <a:lnTo>
                    <a:pt x="130" y="846"/>
                  </a:lnTo>
                  <a:lnTo>
                    <a:pt x="133" y="846"/>
                  </a:lnTo>
                  <a:lnTo>
                    <a:pt x="135" y="847"/>
                  </a:lnTo>
                  <a:lnTo>
                    <a:pt x="137" y="850"/>
                  </a:lnTo>
                  <a:lnTo>
                    <a:pt x="138" y="853"/>
                  </a:lnTo>
                  <a:lnTo>
                    <a:pt x="139" y="856"/>
                  </a:lnTo>
                  <a:lnTo>
                    <a:pt x="140" y="858"/>
                  </a:lnTo>
                  <a:lnTo>
                    <a:pt x="141" y="862"/>
                  </a:lnTo>
                  <a:lnTo>
                    <a:pt x="141" y="865"/>
                  </a:lnTo>
                  <a:lnTo>
                    <a:pt x="143" y="865"/>
                  </a:lnTo>
                  <a:lnTo>
                    <a:pt x="146" y="867"/>
                  </a:lnTo>
                  <a:lnTo>
                    <a:pt x="147" y="869"/>
                  </a:lnTo>
                  <a:lnTo>
                    <a:pt x="148" y="872"/>
                  </a:lnTo>
                  <a:lnTo>
                    <a:pt x="152" y="875"/>
                  </a:lnTo>
                  <a:lnTo>
                    <a:pt x="155" y="875"/>
                  </a:lnTo>
                  <a:lnTo>
                    <a:pt x="155" y="879"/>
                  </a:lnTo>
                  <a:lnTo>
                    <a:pt x="159" y="883"/>
                  </a:lnTo>
                  <a:lnTo>
                    <a:pt x="195" y="888"/>
                  </a:lnTo>
                  <a:lnTo>
                    <a:pt x="211" y="894"/>
                  </a:lnTo>
                  <a:lnTo>
                    <a:pt x="230" y="887"/>
                  </a:lnTo>
                  <a:lnTo>
                    <a:pt x="229" y="889"/>
                  </a:lnTo>
                  <a:lnTo>
                    <a:pt x="229" y="890"/>
                  </a:lnTo>
                  <a:lnTo>
                    <a:pt x="230" y="890"/>
                  </a:lnTo>
                  <a:lnTo>
                    <a:pt x="230" y="887"/>
                  </a:lnTo>
                  <a:lnTo>
                    <a:pt x="232" y="885"/>
                  </a:lnTo>
                  <a:lnTo>
                    <a:pt x="235" y="885"/>
                  </a:lnTo>
                  <a:lnTo>
                    <a:pt x="240" y="886"/>
                  </a:lnTo>
                  <a:lnTo>
                    <a:pt x="245" y="887"/>
                  </a:lnTo>
                  <a:lnTo>
                    <a:pt x="249" y="887"/>
                  </a:lnTo>
                  <a:lnTo>
                    <a:pt x="253" y="888"/>
                  </a:lnTo>
                  <a:lnTo>
                    <a:pt x="257" y="887"/>
                  </a:lnTo>
                  <a:lnTo>
                    <a:pt x="259" y="887"/>
                  </a:lnTo>
                  <a:lnTo>
                    <a:pt x="259" y="883"/>
                  </a:lnTo>
                  <a:lnTo>
                    <a:pt x="259" y="884"/>
                  </a:lnTo>
                  <a:lnTo>
                    <a:pt x="260" y="884"/>
                  </a:lnTo>
                  <a:lnTo>
                    <a:pt x="262" y="883"/>
                  </a:lnTo>
                  <a:lnTo>
                    <a:pt x="266" y="883"/>
                  </a:lnTo>
                  <a:lnTo>
                    <a:pt x="266" y="879"/>
                  </a:lnTo>
                  <a:lnTo>
                    <a:pt x="266" y="881"/>
                  </a:lnTo>
                  <a:lnTo>
                    <a:pt x="268" y="880"/>
                  </a:lnTo>
                  <a:lnTo>
                    <a:pt x="269" y="880"/>
                  </a:lnTo>
                  <a:lnTo>
                    <a:pt x="274" y="879"/>
                  </a:lnTo>
                  <a:lnTo>
                    <a:pt x="274" y="875"/>
                  </a:lnTo>
                  <a:lnTo>
                    <a:pt x="274" y="877"/>
                  </a:lnTo>
                  <a:lnTo>
                    <a:pt x="275" y="877"/>
                  </a:lnTo>
                  <a:lnTo>
                    <a:pt x="277" y="876"/>
                  </a:lnTo>
                  <a:lnTo>
                    <a:pt x="281" y="875"/>
                  </a:lnTo>
                  <a:lnTo>
                    <a:pt x="281" y="872"/>
                  </a:lnTo>
                  <a:lnTo>
                    <a:pt x="284" y="872"/>
                  </a:lnTo>
                  <a:lnTo>
                    <a:pt x="287" y="872"/>
                  </a:lnTo>
                  <a:lnTo>
                    <a:pt x="288" y="872"/>
                  </a:lnTo>
                  <a:lnTo>
                    <a:pt x="289" y="868"/>
                  </a:lnTo>
                  <a:lnTo>
                    <a:pt x="291" y="869"/>
                  </a:lnTo>
                  <a:lnTo>
                    <a:pt x="294" y="872"/>
                  </a:lnTo>
                  <a:lnTo>
                    <a:pt x="295" y="876"/>
                  </a:lnTo>
                  <a:lnTo>
                    <a:pt x="296" y="879"/>
                  </a:lnTo>
                  <a:lnTo>
                    <a:pt x="295" y="874"/>
                  </a:lnTo>
                  <a:lnTo>
                    <a:pt x="295" y="873"/>
                  </a:lnTo>
                  <a:lnTo>
                    <a:pt x="299" y="876"/>
                  </a:lnTo>
                  <a:lnTo>
                    <a:pt x="303" y="879"/>
                  </a:lnTo>
                  <a:lnTo>
                    <a:pt x="304" y="883"/>
                  </a:lnTo>
                  <a:lnTo>
                    <a:pt x="306" y="883"/>
                  </a:lnTo>
                  <a:lnTo>
                    <a:pt x="307" y="883"/>
                  </a:lnTo>
                  <a:lnTo>
                    <a:pt x="307" y="887"/>
                  </a:lnTo>
                  <a:lnTo>
                    <a:pt x="322" y="890"/>
                  </a:lnTo>
                  <a:lnTo>
                    <a:pt x="322" y="892"/>
                  </a:lnTo>
                  <a:lnTo>
                    <a:pt x="324" y="894"/>
                  </a:lnTo>
                  <a:lnTo>
                    <a:pt x="326" y="894"/>
                  </a:lnTo>
                  <a:lnTo>
                    <a:pt x="330" y="894"/>
                  </a:lnTo>
                  <a:lnTo>
                    <a:pt x="330" y="898"/>
                  </a:lnTo>
                  <a:lnTo>
                    <a:pt x="332" y="898"/>
                  </a:lnTo>
                  <a:lnTo>
                    <a:pt x="334" y="898"/>
                  </a:lnTo>
                  <a:lnTo>
                    <a:pt x="337" y="899"/>
                  </a:lnTo>
                  <a:lnTo>
                    <a:pt x="341" y="899"/>
                  </a:lnTo>
                  <a:lnTo>
                    <a:pt x="344" y="900"/>
                  </a:lnTo>
                  <a:lnTo>
                    <a:pt x="347" y="901"/>
                  </a:lnTo>
                  <a:lnTo>
                    <a:pt x="350" y="902"/>
                  </a:lnTo>
                  <a:lnTo>
                    <a:pt x="352" y="902"/>
                  </a:lnTo>
                  <a:lnTo>
                    <a:pt x="352" y="898"/>
                  </a:lnTo>
                  <a:lnTo>
                    <a:pt x="353" y="898"/>
                  </a:lnTo>
                  <a:lnTo>
                    <a:pt x="355" y="898"/>
                  </a:lnTo>
                  <a:lnTo>
                    <a:pt x="355" y="894"/>
                  </a:lnTo>
                  <a:lnTo>
                    <a:pt x="354" y="895"/>
                  </a:lnTo>
                  <a:lnTo>
                    <a:pt x="355" y="897"/>
                  </a:lnTo>
                  <a:lnTo>
                    <a:pt x="358" y="897"/>
                  </a:lnTo>
                  <a:lnTo>
                    <a:pt x="363" y="894"/>
                  </a:lnTo>
                  <a:lnTo>
                    <a:pt x="363" y="865"/>
                  </a:lnTo>
                  <a:lnTo>
                    <a:pt x="359" y="865"/>
                  </a:lnTo>
                  <a:lnTo>
                    <a:pt x="358" y="862"/>
                  </a:lnTo>
                  <a:lnTo>
                    <a:pt x="357" y="858"/>
                  </a:lnTo>
                  <a:lnTo>
                    <a:pt x="357" y="853"/>
                  </a:lnTo>
                  <a:lnTo>
                    <a:pt x="357" y="847"/>
                  </a:lnTo>
                  <a:lnTo>
                    <a:pt x="358" y="841"/>
                  </a:lnTo>
                  <a:lnTo>
                    <a:pt x="359" y="836"/>
                  </a:lnTo>
                  <a:lnTo>
                    <a:pt x="359" y="831"/>
                  </a:lnTo>
                  <a:lnTo>
                    <a:pt x="359" y="827"/>
                  </a:lnTo>
                  <a:lnTo>
                    <a:pt x="356" y="827"/>
                  </a:lnTo>
                  <a:lnTo>
                    <a:pt x="356" y="825"/>
                  </a:lnTo>
                  <a:lnTo>
                    <a:pt x="355" y="824"/>
                  </a:lnTo>
                  <a:lnTo>
                    <a:pt x="352" y="823"/>
                  </a:lnTo>
                  <a:lnTo>
                    <a:pt x="352" y="820"/>
                  </a:lnTo>
                  <a:lnTo>
                    <a:pt x="351" y="815"/>
                  </a:lnTo>
                  <a:lnTo>
                    <a:pt x="351" y="809"/>
                  </a:lnTo>
                  <a:lnTo>
                    <a:pt x="350" y="804"/>
                  </a:lnTo>
                  <a:lnTo>
                    <a:pt x="350" y="798"/>
                  </a:lnTo>
                  <a:lnTo>
                    <a:pt x="350" y="793"/>
                  </a:lnTo>
                  <a:lnTo>
                    <a:pt x="351" y="789"/>
                  </a:lnTo>
                  <a:lnTo>
                    <a:pt x="352" y="786"/>
                  </a:lnTo>
                  <a:lnTo>
                    <a:pt x="355" y="786"/>
                  </a:lnTo>
                  <a:lnTo>
                    <a:pt x="356" y="784"/>
                  </a:lnTo>
                  <a:lnTo>
                    <a:pt x="356" y="781"/>
                  </a:lnTo>
                  <a:lnTo>
                    <a:pt x="356" y="777"/>
                  </a:lnTo>
                  <a:lnTo>
                    <a:pt x="355" y="771"/>
                  </a:lnTo>
                  <a:lnTo>
                    <a:pt x="355" y="767"/>
                  </a:lnTo>
                  <a:lnTo>
                    <a:pt x="354" y="763"/>
                  </a:lnTo>
                  <a:lnTo>
                    <a:pt x="355" y="759"/>
                  </a:lnTo>
                  <a:lnTo>
                    <a:pt x="355" y="757"/>
                  </a:lnTo>
                  <a:lnTo>
                    <a:pt x="359" y="757"/>
                  </a:lnTo>
                  <a:lnTo>
                    <a:pt x="359" y="746"/>
                  </a:lnTo>
                  <a:lnTo>
                    <a:pt x="363" y="746"/>
                  </a:lnTo>
                  <a:lnTo>
                    <a:pt x="363" y="709"/>
                  </a:lnTo>
                  <a:lnTo>
                    <a:pt x="359" y="709"/>
                  </a:lnTo>
                  <a:lnTo>
                    <a:pt x="359" y="694"/>
                  </a:lnTo>
                  <a:lnTo>
                    <a:pt x="355" y="694"/>
                  </a:lnTo>
                  <a:lnTo>
                    <a:pt x="354" y="692"/>
                  </a:lnTo>
                  <a:lnTo>
                    <a:pt x="353" y="689"/>
                  </a:lnTo>
                  <a:lnTo>
                    <a:pt x="353" y="685"/>
                  </a:lnTo>
                  <a:lnTo>
                    <a:pt x="353" y="680"/>
                  </a:lnTo>
                  <a:lnTo>
                    <a:pt x="353" y="676"/>
                  </a:lnTo>
                  <a:lnTo>
                    <a:pt x="353" y="673"/>
                  </a:lnTo>
                  <a:lnTo>
                    <a:pt x="353" y="670"/>
                  </a:lnTo>
                  <a:lnTo>
                    <a:pt x="352" y="668"/>
                  </a:lnTo>
                  <a:lnTo>
                    <a:pt x="348" y="668"/>
                  </a:lnTo>
                  <a:lnTo>
                    <a:pt x="347" y="666"/>
                  </a:lnTo>
                  <a:lnTo>
                    <a:pt x="346" y="663"/>
                  </a:lnTo>
                  <a:lnTo>
                    <a:pt x="346" y="659"/>
                  </a:lnTo>
                  <a:lnTo>
                    <a:pt x="346" y="655"/>
                  </a:lnTo>
                  <a:lnTo>
                    <a:pt x="346" y="651"/>
                  </a:lnTo>
                  <a:lnTo>
                    <a:pt x="346" y="647"/>
                  </a:lnTo>
                  <a:lnTo>
                    <a:pt x="345" y="644"/>
                  </a:lnTo>
                  <a:lnTo>
                    <a:pt x="344" y="642"/>
                  </a:lnTo>
                  <a:lnTo>
                    <a:pt x="341" y="642"/>
                  </a:lnTo>
                  <a:lnTo>
                    <a:pt x="341" y="627"/>
                  </a:lnTo>
                  <a:lnTo>
                    <a:pt x="337" y="627"/>
                  </a:lnTo>
                  <a:lnTo>
                    <a:pt x="337" y="575"/>
                  </a:lnTo>
                  <a:lnTo>
                    <a:pt x="341" y="575"/>
                  </a:lnTo>
                  <a:lnTo>
                    <a:pt x="344" y="560"/>
                  </a:lnTo>
                  <a:lnTo>
                    <a:pt x="347" y="560"/>
                  </a:lnTo>
                  <a:lnTo>
                    <a:pt x="349" y="558"/>
                  </a:lnTo>
                  <a:lnTo>
                    <a:pt x="351" y="556"/>
                  </a:lnTo>
                  <a:lnTo>
                    <a:pt x="352" y="553"/>
                  </a:lnTo>
                  <a:lnTo>
                    <a:pt x="355" y="552"/>
                  </a:lnTo>
                  <a:lnTo>
                    <a:pt x="356" y="551"/>
                  </a:lnTo>
                  <a:lnTo>
                    <a:pt x="356" y="550"/>
                  </a:lnTo>
                  <a:lnTo>
                    <a:pt x="359" y="549"/>
                  </a:lnTo>
                  <a:lnTo>
                    <a:pt x="360" y="545"/>
                  </a:lnTo>
                  <a:lnTo>
                    <a:pt x="360" y="538"/>
                  </a:lnTo>
                  <a:lnTo>
                    <a:pt x="362" y="530"/>
                  </a:lnTo>
                  <a:lnTo>
                    <a:pt x="363" y="521"/>
                  </a:lnTo>
                  <a:lnTo>
                    <a:pt x="365" y="513"/>
                  </a:lnTo>
                  <a:lnTo>
                    <a:pt x="367" y="507"/>
                  </a:lnTo>
                  <a:lnTo>
                    <a:pt x="370" y="502"/>
                  </a:lnTo>
                  <a:lnTo>
                    <a:pt x="359" y="503"/>
                  </a:lnTo>
                  <a:lnTo>
                    <a:pt x="355" y="507"/>
                  </a:lnTo>
                  <a:lnTo>
                    <a:pt x="353" y="511"/>
                  </a:lnTo>
                  <a:lnTo>
                    <a:pt x="353" y="516"/>
                  </a:lnTo>
                  <a:lnTo>
                    <a:pt x="353" y="522"/>
                  </a:lnTo>
                  <a:lnTo>
                    <a:pt x="352" y="526"/>
                  </a:lnTo>
                  <a:lnTo>
                    <a:pt x="347" y="530"/>
                  </a:lnTo>
                  <a:lnTo>
                    <a:pt x="337" y="531"/>
                  </a:lnTo>
                  <a:lnTo>
                    <a:pt x="333" y="527"/>
                  </a:lnTo>
                  <a:lnTo>
                    <a:pt x="333" y="524"/>
                  </a:lnTo>
                  <a:lnTo>
                    <a:pt x="333" y="522"/>
                  </a:lnTo>
                  <a:lnTo>
                    <a:pt x="332" y="520"/>
                  </a:lnTo>
                  <a:lnTo>
                    <a:pt x="330" y="519"/>
                  </a:lnTo>
                  <a:lnTo>
                    <a:pt x="317" y="513"/>
                  </a:lnTo>
                  <a:lnTo>
                    <a:pt x="313" y="515"/>
                  </a:lnTo>
                  <a:lnTo>
                    <a:pt x="311" y="515"/>
                  </a:lnTo>
                  <a:lnTo>
                    <a:pt x="310" y="514"/>
                  </a:lnTo>
                  <a:lnTo>
                    <a:pt x="311" y="511"/>
                  </a:lnTo>
                  <a:lnTo>
                    <a:pt x="313" y="506"/>
                  </a:lnTo>
                  <a:lnTo>
                    <a:pt x="315" y="500"/>
                  </a:lnTo>
                  <a:lnTo>
                    <a:pt x="317" y="492"/>
                  </a:lnTo>
                  <a:lnTo>
                    <a:pt x="317" y="482"/>
                  </a:lnTo>
                  <a:lnTo>
                    <a:pt x="322" y="442"/>
                  </a:lnTo>
                  <a:lnTo>
                    <a:pt x="330" y="412"/>
                  </a:lnTo>
                  <a:lnTo>
                    <a:pt x="328" y="410"/>
                  </a:lnTo>
                  <a:lnTo>
                    <a:pt x="330" y="406"/>
                  </a:lnTo>
                  <a:lnTo>
                    <a:pt x="333" y="402"/>
                  </a:lnTo>
                  <a:lnTo>
                    <a:pt x="333" y="401"/>
                  </a:lnTo>
                  <a:lnTo>
                    <a:pt x="333" y="378"/>
                  </a:lnTo>
                  <a:lnTo>
                    <a:pt x="336" y="376"/>
                  </a:lnTo>
                  <a:lnTo>
                    <a:pt x="338" y="372"/>
                  </a:lnTo>
                  <a:lnTo>
                    <a:pt x="340" y="367"/>
                  </a:lnTo>
                  <a:lnTo>
                    <a:pt x="341" y="364"/>
                  </a:lnTo>
                  <a:lnTo>
                    <a:pt x="344" y="360"/>
                  </a:lnTo>
                  <a:lnTo>
                    <a:pt x="343" y="361"/>
                  </a:lnTo>
                  <a:lnTo>
                    <a:pt x="344" y="361"/>
                  </a:lnTo>
                  <a:lnTo>
                    <a:pt x="347" y="360"/>
                  </a:lnTo>
                  <a:lnTo>
                    <a:pt x="352" y="360"/>
                  </a:lnTo>
                  <a:lnTo>
                    <a:pt x="355" y="364"/>
                  </a:lnTo>
                  <a:lnTo>
                    <a:pt x="355" y="375"/>
                  </a:lnTo>
                  <a:lnTo>
                    <a:pt x="359" y="375"/>
                  </a:lnTo>
                  <a:lnTo>
                    <a:pt x="359" y="386"/>
                  </a:lnTo>
                  <a:lnTo>
                    <a:pt x="370" y="386"/>
                  </a:lnTo>
                  <a:lnTo>
                    <a:pt x="374" y="382"/>
                  </a:lnTo>
                  <a:lnTo>
                    <a:pt x="374" y="378"/>
                  </a:lnTo>
                  <a:lnTo>
                    <a:pt x="378" y="378"/>
                  </a:lnTo>
                  <a:lnTo>
                    <a:pt x="381" y="375"/>
                  </a:lnTo>
                  <a:lnTo>
                    <a:pt x="381" y="356"/>
                  </a:lnTo>
                  <a:lnTo>
                    <a:pt x="385" y="356"/>
                  </a:lnTo>
                  <a:lnTo>
                    <a:pt x="385" y="355"/>
                  </a:lnTo>
                  <a:lnTo>
                    <a:pt x="385" y="353"/>
                  </a:lnTo>
                  <a:lnTo>
                    <a:pt x="389" y="353"/>
                  </a:lnTo>
                  <a:lnTo>
                    <a:pt x="389" y="341"/>
                  </a:lnTo>
                  <a:lnTo>
                    <a:pt x="393" y="338"/>
                  </a:lnTo>
                  <a:lnTo>
                    <a:pt x="396" y="338"/>
                  </a:lnTo>
                  <a:lnTo>
                    <a:pt x="400" y="334"/>
                  </a:lnTo>
                  <a:lnTo>
                    <a:pt x="400" y="327"/>
                  </a:lnTo>
                  <a:lnTo>
                    <a:pt x="404" y="327"/>
                  </a:lnTo>
                  <a:lnTo>
                    <a:pt x="402" y="327"/>
                  </a:lnTo>
                  <a:lnTo>
                    <a:pt x="402" y="326"/>
                  </a:lnTo>
                  <a:lnTo>
                    <a:pt x="403" y="324"/>
                  </a:lnTo>
                  <a:lnTo>
                    <a:pt x="404" y="319"/>
                  </a:lnTo>
                  <a:lnTo>
                    <a:pt x="407" y="319"/>
                  </a:lnTo>
                  <a:lnTo>
                    <a:pt x="407" y="318"/>
                  </a:lnTo>
                  <a:lnTo>
                    <a:pt x="408" y="315"/>
                  </a:lnTo>
                  <a:lnTo>
                    <a:pt x="408" y="313"/>
                  </a:lnTo>
                  <a:lnTo>
                    <a:pt x="409" y="310"/>
                  </a:lnTo>
                  <a:lnTo>
                    <a:pt x="409" y="307"/>
                  </a:lnTo>
                  <a:lnTo>
                    <a:pt x="410" y="304"/>
                  </a:lnTo>
                  <a:lnTo>
                    <a:pt x="410" y="302"/>
                  </a:lnTo>
                  <a:lnTo>
                    <a:pt x="410" y="300"/>
                  </a:lnTo>
                  <a:lnTo>
                    <a:pt x="414" y="300"/>
                  </a:lnTo>
                  <a:lnTo>
                    <a:pt x="414" y="290"/>
                  </a:lnTo>
                  <a:lnTo>
                    <a:pt x="410" y="290"/>
                  </a:lnTo>
                  <a:lnTo>
                    <a:pt x="410" y="279"/>
                  </a:lnTo>
                  <a:lnTo>
                    <a:pt x="407" y="279"/>
                  </a:lnTo>
                  <a:lnTo>
                    <a:pt x="406" y="273"/>
                  </a:lnTo>
                  <a:lnTo>
                    <a:pt x="406" y="268"/>
                  </a:lnTo>
                  <a:lnTo>
                    <a:pt x="404" y="265"/>
                  </a:lnTo>
                  <a:lnTo>
                    <a:pt x="396" y="264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6" name="Freeform 434"/>
            <p:cNvSpPr>
              <a:spLocks/>
            </p:cNvSpPr>
            <p:nvPr/>
          </p:nvSpPr>
          <p:spPr bwMode="auto">
            <a:xfrm>
              <a:off x="6277911" y="5443753"/>
              <a:ext cx="314115" cy="281323"/>
            </a:xfrm>
            <a:custGeom>
              <a:avLst/>
              <a:gdLst>
                <a:gd name="T0" fmla="*/ 2147483647 w 574"/>
                <a:gd name="T1" fmla="*/ 2147483647 h 542"/>
                <a:gd name="T2" fmla="*/ 2147483647 w 574"/>
                <a:gd name="T3" fmla="*/ 2147483647 h 542"/>
                <a:gd name="T4" fmla="*/ 2147483647 w 574"/>
                <a:gd name="T5" fmla="*/ 2147483647 h 542"/>
                <a:gd name="T6" fmla="*/ 2147483647 w 574"/>
                <a:gd name="T7" fmla="*/ 2147483647 h 542"/>
                <a:gd name="T8" fmla="*/ 2147483647 w 574"/>
                <a:gd name="T9" fmla="*/ 2147483647 h 542"/>
                <a:gd name="T10" fmla="*/ 2147483647 w 574"/>
                <a:gd name="T11" fmla="*/ 2147483647 h 542"/>
                <a:gd name="T12" fmla="*/ 2147483647 w 574"/>
                <a:gd name="T13" fmla="*/ 2147483647 h 542"/>
                <a:gd name="T14" fmla="*/ 2147483647 w 574"/>
                <a:gd name="T15" fmla="*/ 2147483647 h 542"/>
                <a:gd name="T16" fmla="*/ 2147483647 w 574"/>
                <a:gd name="T17" fmla="*/ 2147483647 h 542"/>
                <a:gd name="T18" fmla="*/ 2147483647 w 574"/>
                <a:gd name="T19" fmla="*/ 2147483647 h 542"/>
                <a:gd name="T20" fmla="*/ 2147483647 w 574"/>
                <a:gd name="T21" fmla="*/ 2147483647 h 542"/>
                <a:gd name="T22" fmla="*/ 2147483647 w 574"/>
                <a:gd name="T23" fmla="*/ 2147483647 h 542"/>
                <a:gd name="T24" fmla="*/ 2147483647 w 574"/>
                <a:gd name="T25" fmla="*/ 2147483647 h 542"/>
                <a:gd name="T26" fmla="*/ 2147483647 w 574"/>
                <a:gd name="T27" fmla="*/ 2147483647 h 542"/>
                <a:gd name="T28" fmla="*/ 2147483647 w 574"/>
                <a:gd name="T29" fmla="*/ 2147483647 h 542"/>
                <a:gd name="T30" fmla="*/ 2147483647 w 574"/>
                <a:gd name="T31" fmla="*/ 2147483647 h 542"/>
                <a:gd name="T32" fmla="*/ 2147483647 w 574"/>
                <a:gd name="T33" fmla="*/ 2147483647 h 542"/>
                <a:gd name="T34" fmla="*/ 2147483647 w 574"/>
                <a:gd name="T35" fmla="*/ 2147483647 h 542"/>
                <a:gd name="T36" fmla="*/ 2147483647 w 574"/>
                <a:gd name="T37" fmla="*/ 2147483647 h 542"/>
                <a:gd name="T38" fmla="*/ 2147483647 w 574"/>
                <a:gd name="T39" fmla="*/ 2147483647 h 542"/>
                <a:gd name="T40" fmla="*/ 2147483647 w 574"/>
                <a:gd name="T41" fmla="*/ 2147483647 h 542"/>
                <a:gd name="T42" fmla="*/ 2147483647 w 574"/>
                <a:gd name="T43" fmla="*/ 2147483647 h 542"/>
                <a:gd name="T44" fmla="*/ 2147483647 w 574"/>
                <a:gd name="T45" fmla="*/ 2147483647 h 542"/>
                <a:gd name="T46" fmla="*/ 2147483647 w 574"/>
                <a:gd name="T47" fmla="*/ 2147483647 h 542"/>
                <a:gd name="T48" fmla="*/ 2147483647 w 574"/>
                <a:gd name="T49" fmla="*/ 2147483647 h 542"/>
                <a:gd name="T50" fmla="*/ 2147483647 w 574"/>
                <a:gd name="T51" fmla="*/ 2147483647 h 542"/>
                <a:gd name="T52" fmla="*/ 2147483647 w 574"/>
                <a:gd name="T53" fmla="*/ 2147483647 h 542"/>
                <a:gd name="T54" fmla="*/ 2147483647 w 574"/>
                <a:gd name="T55" fmla="*/ 2147483647 h 542"/>
                <a:gd name="T56" fmla="*/ 2147483647 w 574"/>
                <a:gd name="T57" fmla="*/ 2147483647 h 542"/>
                <a:gd name="T58" fmla="*/ 2147483647 w 574"/>
                <a:gd name="T59" fmla="*/ 2147483647 h 542"/>
                <a:gd name="T60" fmla="*/ 2147483647 w 574"/>
                <a:gd name="T61" fmla="*/ 2147483647 h 542"/>
                <a:gd name="T62" fmla="*/ 2147483647 w 574"/>
                <a:gd name="T63" fmla="*/ 2147483647 h 542"/>
                <a:gd name="T64" fmla="*/ 2147483647 w 574"/>
                <a:gd name="T65" fmla="*/ 2147483647 h 542"/>
                <a:gd name="T66" fmla="*/ 2147483647 w 574"/>
                <a:gd name="T67" fmla="*/ 2147483647 h 542"/>
                <a:gd name="T68" fmla="*/ 2147483647 w 574"/>
                <a:gd name="T69" fmla="*/ 2147483647 h 542"/>
                <a:gd name="T70" fmla="*/ 2147483647 w 574"/>
                <a:gd name="T71" fmla="*/ 2147483647 h 542"/>
                <a:gd name="T72" fmla="*/ 2147483647 w 574"/>
                <a:gd name="T73" fmla="*/ 2147483647 h 542"/>
                <a:gd name="T74" fmla="*/ 2147483647 w 574"/>
                <a:gd name="T75" fmla="*/ 2147483647 h 542"/>
                <a:gd name="T76" fmla="*/ 2147483647 w 574"/>
                <a:gd name="T77" fmla="*/ 2147483647 h 542"/>
                <a:gd name="T78" fmla="*/ 2147483647 w 574"/>
                <a:gd name="T79" fmla="*/ 2147483647 h 542"/>
                <a:gd name="T80" fmla="*/ 2147483647 w 574"/>
                <a:gd name="T81" fmla="*/ 2147483647 h 542"/>
                <a:gd name="T82" fmla="*/ 2147483647 w 574"/>
                <a:gd name="T83" fmla="*/ 2147483647 h 542"/>
                <a:gd name="T84" fmla="*/ 2147483647 w 574"/>
                <a:gd name="T85" fmla="*/ 2147483647 h 542"/>
                <a:gd name="T86" fmla="*/ 2147483647 w 574"/>
                <a:gd name="T87" fmla="*/ 2147483647 h 542"/>
                <a:gd name="T88" fmla="*/ 2147483647 w 574"/>
                <a:gd name="T89" fmla="*/ 2147483647 h 542"/>
                <a:gd name="T90" fmla="*/ 2147483647 w 574"/>
                <a:gd name="T91" fmla="*/ 2147483647 h 542"/>
                <a:gd name="T92" fmla="*/ 2147483647 w 574"/>
                <a:gd name="T93" fmla="*/ 2147483647 h 542"/>
                <a:gd name="T94" fmla="*/ 2147483647 w 574"/>
                <a:gd name="T95" fmla="*/ 2147483647 h 542"/>
                <a:gd name="T96" fmla="*/ 2147483647 w 574"/>
                <a:gd name="T97" fmla="*/ 2147483647 h 542"/>
                <a:gd name="T98" fmla="*/ 2147483647 w 574"/>
                <a:gd name="T99" fmla="*/ 2147483647 h 542"/>
                <a:gd name="T100" fmla="*/ 2147483647 w 574"/>
                <a:gd name="T101" fmla="*/ 2147483647 h 542"/>
                <a:gd name="T102" fmla="*/ 2147483647 w 574"/>
                <a:gd name="T103" fmla="*/ 2147483647 h 542"/>
                <a:gd name="T104" fmla="*/ 2147483647 w 574"/>
                <a:gd name="T105" fmla="*/ 2147483647 h 542"/>
                <a:gd name="T106" fmla="*/ 2147483647 w 574"/>
                <a:gd name="T107" fmla="*/ 2147483647 h 542"/>
                <a:gd name="T108" fmla="*/ 2147483647 w 574"/>
                <a:gd name="T109" fmla="*/ 2147483647 h 542"/>
                <a:gd name="T110" fmla="*/ 2147483647 w 574"/>
                <a:gd name="T111" fmla="*/ 2147483647 h 542"/>
                <a:gd name="T112" fmla="*/ 2147483647 w 574"/>
                <a:gd name="T113" fmla="*/ 2147483647 h 542"/>
                <a:gd name="T114" fmla="*/ 2147483647 w 574"/>
                <a:gd name="T115" fmla="*/ 2147483647 h 542"/>
                <a:gd name="T116" fmla="*/ 2147483647 w 574"/>
                <a:gd name="T117" fmla="*/ 2147483647 h 542"/>
                <a:gd name="T118" fmla="*/ 2147483647 w 574"/>
                <a:gd name="T119" fmla="*/ 2147483647 h 54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74"/>
                <a:gd name="T181" fmla="*/ 0 h 542"/>
                <a:gd name="T182" fmla="*/ 574 w 574"/>
                <a:gd name="T183" fmla="*/ 542 h 54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74" h="542">
                  <a:moveTo>
                    <a:pt x="547" y="378"/>
                  </a:moveTo>
                  <a:lnTo>
                    <a:pt x="546" y="382"/>
                  </a:lnTo>
                  <a:lnTo>
                    <a:pt x="545" y="387"/>
                  </a:lnTo>
                  <a:lnTo>
                    <a:pt x="542" y="391"/>
                  </a:lnTo>
                  <a:lnTo>
                    <a:pt x="540" y="392"/>
                  </a:lnTo>
                  <a:lnTo>
                    <a:pt x="540" y="400"/>
                  </a:lnTo>
                  <a:lnTo>
                    <a:pt x="536" y="400"/>
                  </a:lnTo>
                  <a:lnTo>
                    <a:pt x="536" y="421"/>
                  </a:lnTo>
                  <a:lnTo>
                    <a:pt x="532" y="421"/>
                  </a:lnTo>
                  <a:lnTo>
                    <a:pt x="532" y="432"/>
                  </a:lnTo>
                  <a:lnTo>
                    <a:pt x="528" y="432"/>
                  </a:lnTo>
                  <a:lnTo>
                    <a:pt x="528" y="440"/>
                  </a:lnTo>
                  <a:lnTo>
                    <a:pt x="529" y="444"/>
                  </a:lnTo>
                  <a:lnTo>
                    <a:pt x="531" y="447"/>
                  </a:lnTo>
                  <a:lnTo>
                    <a:pt x="536" y="447"/>
                  </a:lnTo>
                  <a:lnTo>
                    <a:pt x="540" y="451"/>
                  </a:lnTo>
                  <a:lnTo>
                    <a:pt x="543" y="455"/>
                  </a:lnTo>
                  <a:lnTo>
                    <a:pt x="543" y="469"/>
                  </a:lnTo>
                  <a:lnTo>
                    <a:pt x="547" y="469"/>
                  </a:lnTo>
                  <a:lnTo>
                    <a:pt x="547" y="480"/>
                  </a:lnTo>
                  <a:lnTo>
                    <a:pt x="550" y="480"/>
                  </a:lnTo>
                  <a:lnTo>
                    <a:pt x="550" y="492"/>
                  </a:lnTo>
                  <a:lnTo>
                    <a:pt x="555" y="492"/>
                  </a:lnTo>
                  <a:lnTo>
                    <a:pt x="555" y="502"/>
                  </a:lnTo>
                  <a:lnTo>
                    <a:pt x="558" y="502"/>
                  </a:lnTo>
                  <a:lnTo>
                    <a:pt x="558" y="509"/>
                  </a:lnTo>
                  <a:lnTo>
                    <a:pt x="563" y="511"/>
                  </a:lnTo>
                  <a:lnTo>
                    <a:pt x="564" y="515"/>
                  </a:lnTo>
                  <a:lnTo>
                    <a:pt x="565" y="520"/>
                  </a:lnTo>
                  <a:lnTo>
                    <a:pt x="565" y="524"/>
                  </a:lnTo>
                  <a:lnTo>
                    <a:pt x="569" y="524"/>
                  </a:lnTo>
                  <a:lnTo>
                    <a:pt x="570" y="528"/>
                  </a:lnTo>
                  <a:lnTo>
                    <a:pt x="571" y="533"/>
                  </a:lnTo>
                  <a:lnTo>
                    <a:pt x="572" y="537"/>
                  </a:lnTo>
                  <a:lnTo>
                    <a:pt x="573" y="539"/>
                  </a:lnTo>
                  <a:lnTo>
                    <a:pt x="565" y="539"/>
                  </a:lnTo>
                  <a:lnTo>
                    <a:pt x="565" y="535"/>
                  </a:lnTo>
                  <a:lnTo>
                    <a:pt x="555" y="541"/>
                  </a:lnTo>
                  <a:lnTo>
                    <a:pt x="545" y="536"/>
                  </a:lnTo>
                  <a:lnTo>
                    <a:pt x="530" y="534"/>
                  </a:lnTo>
                  <a:lnTo>
                    <a:pt x="473" y="528"/>
                  </a:lnTo>
                  <a:lnTo>
                    <a:pt x="448" y="520"/>
                  </a:lnTo>
                  <a:lnTo>
                    <a:pt x="444" y="517"/>
                  </a:lnTo>
                  <a:lnTo>
                    <a:pt x="444" y="509"/>
                  </a:lnTo>
                  <a:lnTo>
                    <a:pt x="440" y="509"/>
                  </a:lnTo>
                  <a:lnTo>
                    <a:pt x="442" y="509"/>
                  </a:lnTo>
                  <a:lnTo>
                    <a:pt x="442" y="508"/>
                  </a:lnTo>
                  <a:lnTo>
                    <a:pt x="441" y="506"/>
                  </a:lnTo>
                  <a:lnTo>
                    <a:pt x="440" y="502"/>
                  </a:lnTo>
                  <a:lnTo>
                    <a:pt x="437" y="502"/>
                  </a:lnTo>
                  <a:lnTo>
                    <a:pt x="439" y="502"/>
                  </a:lnTo>
                  <a:lnTo>
                    <a:pt x="438" y="500"/>
                  </a:lnTo>
                  <a:lnTo>
                    <a:pt x="437" y="499"/>
                  </a:lnTo>
                  <a:lnTo>
                    <a:pt x="437" y="495"/>
                  </a:lnTo>
                  <a:lnTo>
                    <a:pt x="433" y="495"/>
                  </a:lnTo>
                  <a:lnTo>
                    <a:pt x="433" y="484"/>
                  </a:lnTo>
                  <a:lnTo>
                    <a:pt x="416" y="484"/>
                  </a:lnTo>
                  <a:lnTo>
                    <a:pt x="412" y="488"/>
                  </a:lnTo>
                  <a:lnTo>
                    <a:pt x="412" y="492"/>
                  </a:lnTo>
                  <a:lnTo>
                    <a:pt x="409" y="492"/>
                  </a:lnTo>
                  <a:lnTo>
                    <a:pt x="409" y="495"/>
                  </a:lnTo>
                  <a:lnTo>
                    <a:pt x="404" y="498"/>
                  </a:lnTo>
                  <a:lnTo>
                    <a:pt x="406" y="496"/>
                  </a:lnTo>
                  <a:lnTo>
                    <a:pt x="405" y="496"/>
                  </a:lnTo>
                  <a:lnTo>
                    <a:pt x="402" y="497"/>
                  </a:lnTo>
                  <a:lnTo>
                    <a:pt x="397" y="498"/>
                  </a:lnTo>
                  <a:lnTo>
                    <a:pt x="396" y="501"/>
                  </a:lnTo>
                  <a:lnTo>
                    <a:pt x="395" y="501"/>
                  </a:lnTo>
                  <a:lnTo>
                    <a:pt x="394" y="502"/>
                  </a:lnTo>
                  <a:lnTo>
                    <a:pt x="394" y="505"/>
                  </a:lnTo>
                  <a:lnTo>
                    <a:pt x="379" y="509"/>
                  </a:lnTo>
                  <a:lnTo>
                    <a:pt x="379" y="513"/>
                  </a:lnTo>
                  <a:lnTo>
                    <a:pt x="364" y="513"/>
                  </a:lnTo>
                  <a:lnTo>
                    <a:pt x="360" y="509"/>
                  </a:lnTo>
                  <a:lnTo>
                    <a:pt x="360" y="505"/>
                  </a:lnTo>
                  <a:lnTo>
                    <a:pt x="357" y="502"/>
                  </a:lnTo>
                  <a:lnTo>
                    <a:pt x="349" y="502"/>
                  </a:lnTo>
                  <a:lnTo>
                    <a:pt x="349" y="498"/>
                  </a:lnTo>
                  <a:lnTo>
                    <a:pt x="347" y="496"/>
                  </a:lnTo>
                  <a:lnTo>
                    <a:pt x="343" y="496"/>
                  </a:lnTo>
                  <a:lnTo>
                    <a:pt x="338" y="495"/>
                  </a:lnTo>
                  <a:lnTo>
                    <a:pt x="333" y="494"/>
                  </a:lnTo>
                  <a:lnTo>
                    <a:pt x="328" y="493"/>
                  </a:lnTo>
                  <a:lnTo>
                    <a:pt x="323" y="492"/>
                  </a:lnTo>
                  <a:lnTo>
                    <a:pt x="319" y="492"/>
                  </a:lnTo>
                  <a:lnTo>
                    <a:pt x="317" y="492"/>
                  </a:lnTo>
                  <a:lnTo>
                    <a:pt x="313" y="488"/>
                  </a:lnTo>
                  <a:lnTo>
                    <a:pt x="313" y="484"/>
                  </a:lnTo>
                  <a:lnTo>
                    <a:pt x="309" y="480"/>
                  </a:lnTo>
                  <a:lnTo>
                    <a:pt x="302" y="480"/>
                  </a:lnTo>
                  <a:lnTo>
                    <a:pt x="302" y="477"/>
                  </a:lnTo>
                  <a:lnTo>
                    <a:pt x="302" y="478"/>
                  </a:lnTo>
                  <a:lnTo>
                    <a:pt x="301" y="478"/>
                  </a:lnTo>
                  <a:lnTo>
                    <a:pt x="299" y="477"/>
                  </a:lnTo>
                  <a:lnTo>
                    <a:pt x="294" y="477"/>
                  </a:lnTo>
                  <a:lnTo>
                    <a:pt x="293" y="476"/>
                  </a:lnTo>
                  <a:lnTo>
                    <a:pt x="287" y="476"/>
                  </a:lnTo>
                  <a:lnTo>
                    <a:pt x="281" y="476"/>
                  </a:lnTo>
                  <a:lnTo>
                    <a:pt x="272" y="477"/>
                  </a:lnTo>
                  <a:lnTo>
                    <a:pt x="263" y="477"/>
                  </a:lnTo>
                  <a:lnTo>
                    <a:pt x="255" y="477"/>
                  </a:lnTo>
                  <a:lnTo>
                    <a:pt x="248" y="477"/>
                  </a:lnTo>
                  <a:lnTo>
                    <a:pt x="243" y="477"/>
                  </a:lnTo>
                  <a:lnTo>
                    <a:pt x="237" y="479"/>
                  </a:lnTo>
                  <a:lnTo>
                    <a:pt x="230" y="480"/>
                  </a:lnTo>
                  <a:lnTo>
                    <a:pt x="222" y="480"/>
                  </a:lnTo>
                  <a:lnTo>
                    <a:pt x="215" y="479"/>
                  </a:lnTo>
                  <a:lnTo>
                    <a:pt x="209" y="477"/>
                  </a:lnTo>
                  <a:lnTo>
                    <a:pt x="204" y="474"/>
                  </a:lnTo>
                  <a:lnTo>
                    <a:pt x="199" y="472"/>
                  </a:lnTo>
                  <a:lnTo>
                    <a:pt x="196" y="469"/>
                  </a:lnTo>
                  <a:lnTo>
                    <a:pt x="195" y="466"/>
                  </a:lnTo>
                  <a:lnTo>
                    <a:pt x="194" y="465"/>
                  </a:lnTo>
                  <a:lnTo>
                    <a:pt x="193" y="465"/>
                  </a:lnTo>
                  <a:lnTo>
                    <a:pt x="192" y="462"/>
                  </a:lnTo>
                  <a:lnTo>
                    <a:pt x="185" y="462"/>
                  </a:lnTo>
                  <a:lnTo>
                    <a:pt x="185" y="458"/>
                  </a:lnTo>
                  <a:lnTo>
                    <a:pt x="174" y="458"/>
                  </a:lnTo>
                  <a:lnTo>
                    <a:pt x="174" y="455"/>
                  </a:lnTo>
                  <a:lnTo>
                    <a:pt x="159" y="455"/>
                  </a:lnTo>
                  <a:lnTo>
                    <a:pt x="158" y="451"/>
                  </a:lnTo>
                  <a:lnTo>
                    <a:pt x="157" y="451"/>
                  </a:lnTo>
                  <a:lnTo>
                    <a:pt x="156" y="451"/>
                  </a:lnTo>
                  <a:lnTo>
                    <a:pt x="155" y="447"/>
                  </a:lnTo>
                  <a:lnTo>
                    <a:pt x="148" y="447"/>
                  </a:lnTo>
                  <a:lnTo>
                    <a:pt x="148" y="443"/>
                  </a:lnTo>
                  <a:lnTo>
                    <a:pt x="148" y="445"/>
                  </a:lnTo>
                  <a:lnTo>
                    <a:pt x="147" y="445"/>
                  </a:lnTo>
                  <a:lnTo>
                    <a:pt x="145" y="444"/>
                  </a:lnTo>
                  <a:lnTo>
                    <a:pt x="141" y="443"/>
                  </a:lnTo>
                  <a:lnTo>
                    <a:pt x="141" y="440"/>
                  </a:lnTo>
                  <a:lnTo>
                    <a:pt x="126" y="440"/>
                  </a:lnTo>
                  <a:lnTo>
                    <a:pt x="126" y="436"/>
                  </a:lnTo>
                  <a:lnTo>
                    <a:pt x="120" y="436"/>
                  </a:lnTo>
                  <a:lnTo>
                    <a:pt x="126" y="418"/>
                  </a:lnTo>
                  <a:lnTo>
                    <a:pt x="123" y="417"/>
                  </a:lnTo>
                  <a:lnTo>
                    <a:pt x="124" y="415"/>
                  </a:lnTo>
                  <a:lnTo>
                    <a:pt x="126" y="411"/>
                  </a:lnTo>
                  <a:lnTo>
                    <a:pt x="127" y="406"/>
                  </a:lnTo>
                  <a:lnTo>
                    <a:pt x="128" y="401"/>
                  </a:lnTo>
                  <a:lnTo>
                    <a:pt x="129" y="395"/>
                  </a:lnTo>
                  <a:lnTo>
                    <a:pt x="130" y="390"/>
                  </a:lnTo>
                  <a:lnTo>
                    <a:pt x="131" y="386"/>
                  </a:lnTo>
                  <a:lnTo>
                    <a:pt x="131" y="382"/>
                  </a:lnTo>
                  <a:lnTo>
                    <a:pt x="126" y="378"/>
                  </a:lnTo>
                  <a:lnTo>
                    <a:pt x="130" y="378"/>
                  </a:lnTo>
                  <a:lnTo>
                    <a:pt x="130" y="374"/>
                  </a:lnTo>
                  <a:lnTo>
                    <a:pt x="134" y="374"/>
                  </a:lnTo>
                  <a:lnTo>
                    <a:pt x="137" y="370"/>
                  </a:lnTo>
                  <a:lnTo>
                    <a:pt x="137" y="363"/>
                  </a:lnTo>
                  <a:lnTo>
                    <a:pt x="141" y="363"/>
                  </a:lnTo>
                  <a:lnTo>
                    <a:pt x="141" y="348"/>
                  </a:lnTo>
                  <a:lnTo>
                    <a:pt x="137" y="348"/>
                  </a:lnTo>
                  <a:lnTo>
                    <a:pt x="137" y="337"/>
                  </a:lnTo>
                  <a:lnTo>
                    <a:pt x="134" y="337"/>
                  </a:lnTo>
                  <a:lnTo>
                    <a:pt x="134" y="330"/>
                  </a:lnTo>
                  <a:lnTo>
                    <a:pt x="130" y="326"/>
                  </a:lnTo>
                  <a:lnTo>
                    <a:pt x="126" y="322"/>
                  </a:lnTo>
                  <a:lnTo>
                    <a:pt x="120" y="322"/>
                  </a:lnTo>
                  <a:lnTo>
                    <a:pt x="120" y="326"/>
                  </a:lnTo>
                  <a:lnTo>
                    <a:pt x="108" y="326"/>
                  </a:lnTo>
                  <a:lnTo>
                    <a:pt x="108" y="330"/>
                  </a:lnTo>
                  <a:lnTo>
                    <a:pt x="97" y="330"/>
                  </a:lnTo>
                  <a:lnTo>
                    <a:pt x="97" y="333"/>
                  </a:lnTo>
                  <a:lnTo>
                    <a:pt x="92" y="334"/>
                  </a:lnTo>
                  <a:lnTo>
                    <a:pt x="86" y="335"/>
                  </a:lnTo>
                  <a:lnTo>
                    <a:pt x="77" y="336"/>
                  </a:lnTo>
                  <a:lnTo>
                    <a:pt x="67" y="337"/>
                  </a:lnTo>
                  <a:lnTo>
                    <a:pt x="58" y="337"/>
                  </a:lnTo>
                  <a:lnTo>
                    <a:pt x="50" y="336"/>
                  </a:lnTo>
                  <a:lnTo>
                    <a:pt x="46" y="334"/>
                  </a:lnTo>
                  <a:lnTo>
                    <a:pt x="44" y="332"/>
                  </a:lnTo>
                  <a:lnTo>
                    <a:pt x="41" y="328"/>
                  </a:lnTo>
                  <a:lnTo>
                    <a:pt x="39" y="324"/>
                  </a:lnTo>
                  <a:lnTo>
                    <a:pt x="37" y="319"/>
                  </a:lnTo>
                  <a:lnTo>
                    <a:pt x="35" y="316"/>
                  </a:lnTo>
                  <a:lnTo>
                    <a:pt x="32" y="312"/>
                  </a:lnTo>
                  <a:lnTo>
                    <a:pt x="28" y="308"/>
                  </a:lnTo>
                  <a:lnTo>
                    <a:pt x="24" y="305"/>
                  </a:lnTo>
                  <a:lnTo>
                    <a:pt x="17" y="304"/>
                  </a:lnTo>
                  <a:lnTo>
                    <a:pt x="18" y="300"/>
                  </a:lnTo>
                  <a:lnTo>
                    <a:pt x="19" y="297"/>
                  </a:lnTo>
                  <a:lnTo>
                    <a:pt x="19" y="298"/>
                  </a:lnTo>
                  <a:lnTo>
                    <a:pt x="17" y="304"/>
                  </a:lnTo>
                  <a:lnTo>
                    <a:pt x="9" y="282"/>
                  </a:lnTo>
                  <a:lnTo>
                    <a:pt x="6" y="281"/>
                  </a:lnTo>
                  <a:lnTo>
                    <a:pt x="6" y="280"/>
                  </a:lnTo>
                  <a:lnTo>
                    <a:pt x="5" y="279"/>
                  </a:lnTo>
                  <a:lnTo>
                    <a:pt x="2" y="278"/>
                  </a:lnTo>
                  <a:lnTo>
                    <a:pt x="2" y="273"/>
                  </a:lnTo>
                  <a:lnTo>
                    <a:pt x="1" y="266"/>
                  </a:lnTo>
                  <a:lnTo>
                    <a:pt x="1" y="256"/>
                  </a:lnTo>
                  <a:lnTo>
                    <a:pt x="0" y="247"/>
                  </a:lnTo>
                  <a:lnTo>
                    <a:pt x="0" y="238"/>
                  </a:lnTo>
                  <a:lnTo>
                    <a:pt x="0" y="230"/>
                  </a:lnTo>
                  <a:lnTo>
                    <a:pt x="1" y="224"/>
                  </a:lnTo>
                  <a:lnTo>
                    <a:pt x="2" y="220"/>
                  </a:lnTo>
                  <a:lnTo>
                    <a:pt x="5" y="220"/>
                  </a:lnTo>
                  <a:lnTo>
                    <a:pt x="5" y="213"/>
                  </a:lnTo>
                  <a:lnTo>
                    <a:pt x="9" y="209"/>
                  </a:lnTo>
                  <a:lnTo>
                    <a:pt x="13" y="209"/>
                  </a:lnTo>
                  <a:lnTo>
                    <a:pt x="13" y="205"/>
                  </a:lnTo>
                  <a:lnTo>
                    <a:pt x="17" y="205"/>
                  </a:lnTo>
                  <a:lnTo>
                    <a:pt x="17" y="202"/>
                  </a:lnTo>
                  <a:lnTo>
                    <a:pt x="20" y="202"/>
                  </a:lnTo>
                  <a:lnTo>
                    <a:pt x="20" y="198"/>
                  </a:lnTo>
                  <a:lnTo>
                    <a:pt x="24" y="198"/>
                  </a:lnTo>
                  <a:lnTo>
                    <a:pt x="24" y="194"/>
                  </a:lnTo>
                  <a:lnTo>
                    <a:pt x="28" y="194"/>
                  </a:lnTo>
                  <a:lnTo>
                    <a:pt x="28" y="190"/>
                  </a:lnTo>
                  <a:lnTo>
                    <a:pt x="31" y="190"/>
                  </a:lnTo>
                  <a:lnTo>
                    <a:pt x="31" y="187"/>
                  </a:lnTo>
                  <a:lnTo>
                    <a:pt x="35" y="187"/>
                  </a:lnTo>
                  <a:lnTo>
                    <a:pt x="35" y="183"/>
                  </a:lnTo>
                  <a:lnTo>
                    <a:pt x="39" y="180"/>
                  </a:lnTo>
                  <a:lnTo>
                    <a:pt x="46" y="180"/>
                  </a:lnTo>
                  <a:lnTo>
                    <a:pt x="46" y="176"/>
                  </a:lnTo>
                  <a:lnTo>
                    <a:pt x="53" y="176"/>
                  </a:lnTo>
                  <a:lnTo>
                    <a:pt x="53" y="172"/>
                  </a:lnTo>
                  <a:lnTo>
                    <a:pt x="54" y="172"/>
                  </a:lnTo>
                  <a:lnTo>
                    <a:pt x="56" y="172"/>
                  </a:lnTo>
                  <a:lnTo>
                    <a:pt x="56" y="168"/>
                  </a:lnTo>
                  <a:lnTo>
                    <a:pt x="55" y="169"/>
                  </a:lnTo>
                  <a:lnTo>
                    <a:pt x="56" y="171"/>
                  </a:lnTo>
                  <a:lnTo>
                    <a:pt x="59" y="171"/>
                  </a:lnTo>
                  <a:lnTo>
                    <a:pt x="64" y="168"/>
                  </a:lnTo>
                  <a:lnTo>
                    <a:pt x="68" y="165"/>
                  </a:lnTo>
                  <a:lnTo>
                    <a:pt x="68" y="157"/>
                  </a:lnTo>
                  <a:lnTo>
                    <a:pt x="71" y="157"/>
                  </a:lnTo>
                  <a:lnTo>
                    <a:pt x="71" y="146"/>
                  </a:lnTo>
                  <a:lnTo>
                    <a:pt x="75" y="146"/>
                  </a:lnTo>
                  <a:lnTo>
                    <a:pt x="74" y="147"/>
                  </a:lnTo>
                  <a:lnTo>
                    <a:pt x="76" y="148"/>
                  </a:lnTo>
                  <a:lnTo>
                    <a:pt x="79" y="148"/>
                  </a:lnTo>
                  <a:lnTo>
                    <a:pt x="80" y="145"/>
                  </a:lnTo>
                  <a:lnTo>
                    <a:pt x="79" y="138"/>
                  </a:lnTo>
                  <a:lnTo>
                    <a:pt x="78" y="139"/>
                  </a:lnTo>
                  <a:lnTo>
                    <a:pt x="80" y="141"/>
                  </a:lnTo>
                  <a:lnTo>
                    <a:pt x="83" y="141"/>
                  </a:lnTo>
                  <a:lnTo>
                    <a:pt x="84" y="137"/>
                  </a:lnTo>
                  <a:lnTo>
                    <a:pt x="84" y="135"/>
                  </a:lnTo>
                  <a:lnTo>
                    <a:pt x="86" y="134"/>
                  </a:lnTo>
                  <a:lnTo>
                    <a:pt x="88" y="132"/>
                  </a:lnTo>
                  <a:lnTo>
                    <a:pt x="90" y="132"/>
                  </a:lnTo>
                  <a:lnTo>
                    <a:pt x="90" y="131"/>
                  </a:lnTo>
                  <a:lnTo>
                    <a:pt x="92" y="129"/>
                  </a:lnTo>
                  <a:lnTo>
                    <a:pt x="95" y="127"/>
                  </a:lnTo>
                  <a:lnTo>
                    <a:pt x="99" y="127"/>
                  </a:lnTo>
                  <a:lnTo>
                    <a:pt x="103" y="126"/>
                  </a:lnTo>
                  <a:lnTo>
                    <a:pt x="107" y="125"/>
                  </a:lnTo>
                  <a:lnTo>
                    <a:pt x="111" y="123"/>
                  </a:lnTo>
                  <a:lnTo>
                    <a:pt x="114" y="121"/>
                  </a:lnTo>
                  <a:lnTo>
                    <a:pt x="118" y="118"/>
                  </a:lnTo>
                  <a:lnTo>
                    <a:pt x="121" y="115"/>
                  </a:lnTo>
                  <a:lnTo>
                    <a:pt x="125" y="112"/>
                  </a:lnTo>
                  <a:lnTo>
                    <a:pt x="128" y="109"/>
                  </a:lnTo>
                  <a:lnTo>
                    <a:pt x="134" y="103"/>
                  </a:lnTo>
                  <a:lnTo>
                    <a:pt x="137" y="100"/>
                  </a:lnTo>
                  <a:lnTo>
                    <a:pt x="137" y="95"/>
                  </a:lnTo>
                  <a:lnTo>
                    <a:pt x="140" y="97"/>
                  </a:lnTo>
                  <a:lnTo>
                    <a:pt x="140" y="98"/>
                  </a:lnTo>
                  <a:lnTo>
                    <a:pt x="140" y="96"/>
                  </a:lnTo>
                  <a:lnTo>
                    <a:pt x="141" y="93"/>
                  </a:lnTo>
                  <a:lnTo>
                    <a:pt x="144" y="91"/>
                  </a:lnTo>
                  <a:lnTo>
                    <a:pt x="148" y="91"/>
                  </a:lnTo>
                  <a:lnTo>
                    <a:pt x="151" y="87"/>
                  </a:lnTo>
                  <a:lnTo>
                    <a:pt x="151" y="80"/>
                  </a:lnTo>
                  <a:lnTo>
                    <a:pt x="155" y="80"/>
                  </a:lnTo>
                  <a:lnTo>
                    <a:pt x="154" y="80"/>
                  </a:lnTo>
                  <a:lnTo>
                    <a:pt x="154" y="79"/>
                  </a:lnTo>
                  <a:lnTo>
                    <a:pt x="155" y="77"/>
                  </a:lnTo>
                  <a:lnTo>
                    <a:pt x="155" y="72"/>
                  </a:lnTo>
                  <a:lnTo>
                    <a:pt x="159" y="72"/>
                  </a:lnTo>
                  <a:lnTo>
                    <a:pt x="159" y="54"/>
                  </a:lnTo>
                  <a:lnTo>
                    <a:pt x="162" y="54"/>
                  </a:lnTo>
                  <a:lnTo>
                    <a:pt x="161" y="54"/>
                  </a:lnTo>
                  <a:lnTo>
                    <a:pt x="161" y="53"/>
                  </a:lnTo>
                  <a:lnTo>
                    <a:pt x="162" y="51"/>
                  </a:lnTo>
                  <a:lnTo>
                    <a:pt x="162" y="47"/>
                  </a:lnTo>
                  <a:lnTo>
                    <a:pt x="166" y="47"/>
                  </a:lnTo>
                  <a:lnTo>
                    <a:pt x="166" y="41"/>
                  </a:lnTo>
                  <a:lnTo>
                    <a:pt x="170" y="37"/>
                  </a:lnTo>
                  <a:lnTo>
                    <a:pt x="174" y="37"/>
                  </a:lnTo>
                  <a:lnTo>
                    <a:pt x="174" y="33"/>
                  </a:lnTo>
                  <a:lnTo>
                    <a:pt x="177" y="33"/>
                  </a:lnTo>
                  <a:lnTo>
                    <a:pt x="177" y="29"/>
                  </a:lnTo>
                  <a:lnTo>
                    <a:pt x="181" y="29"/>
                  </a:lnTo>
                  <a:lnTo>
                    <a:pt x="181" y="26"/>
                  </a:lnTo>
                  <a:lnTo>
                    <a:pt x="182" y="24"/>
                  </a:lnTo>
                  <a:lnTo>
                    <a:pt x="185" y="22"/>
                  </a:lnTo>
                  <a:lnTo>
                    <a:pt x="189" y="19"/>
                  </a:lnTo>
                  <a:lnTo>
                    <a:pt x="192" y="15"/>
                  </a:lnTo>
                  <a:lnTo>
                    <a:pt x="195" y="12"/>
                  </a:lnTo>
                  <a:lnTo>
                    <a:pt x="197" y="8"/>
                  </a:lnTo>
                  <a:lnTo>
                    <a:pt x="199" y="4"/>
                  </a:lnTo>
                  <a:lnTo>
                    <a:pt x="200" y="0"/>
                  </a:lnTo>
                  <a:lnTo>
                    <a:pt x="203" y="0"/>
                  </a:lnTo>
                  <a:lnTo>
                    <a:pt x="205" y="1"/>
                  </a:lnTo>
                  <a:lnTo>
                    <a:pt x="208" y="3"/>
                  </a:lnTo>
                  <a:lnTo>
                    <a:pt x="211" y="3"/>
                  </a:lnTo>
                  <a:lnTo>
                    <a:pt x="214" y="7"/>
                  </a:lnTo>
                  <a:lnTo>
                    <a:pt x="214" y="15"/>
                  </a:lnTo>
                  <a:lnTo>
                    <a:pt x="218" y="15"/>
                  </a:lnTo>
                  <a:lnTo>
                    <a:pt x="216" y="15"/>
                  </a:lnTo>
                  <a:lnTo>
                    <a:pt x="218" y="18"/>
                  </a:lnTo>
                  <a:lnTo>
                    <a:pt x="218" y="22"/>
                  </a:lnTo>
                  <a:lnTo>
                    <a:pt x="222" y="22"/>
                  </a:lnTo>
                  <a:lnTo>
                    <a:pt x="222" y="29"/>
                  </a:lnTo>
                  <a:lnTo>
                    <a:pt x="225" y="30"/>
                  </a:lnTo>
                  <a:lnTo>
                    <a:pt x="226" y="31"/>
                  </a:lnTo>
                  <a:lnTo>
                    <a:pt x="226" y="33"/>
                  </a:lnTo>
                  <a:lnTo>
                    <a:pt x="229" y="33"/>
                  </a:lnTo>
                  <a:lnTo>
                    <a:pt x="229" y="41"/>
                  </a:lnTo>
                  <a:lnTo>
                    <a:pt x="233" y="41"/>
                  </a:lnTo>
                  <a:lnTo>
                    <a:pt x="233" y="54"/>
                  </a:lnTo>
                  <a:lnTo>
                    <a:pt x="229" y="54"/>
                  </a:lnTo>
                  <a:lnTo>
                    <a:pt x="231" y="54"/>
                  </a:lnTo>
                  <a:lnTo>
                    <a:pt x="234" y="54"/>
                  </a:lnTo>
                  <a:lnTo>
                    <a:pt x="235" y="55"/>
                  </a:lnTo>
                  <a:lnTo>
                    <a:pt x="236" y="59"/>
                  </a:lnTo>
                  <a:lnTo>
                    <a:pt x="235" y="64"/>
                  </a:lnTo>
                  <a:lnTo>
                    <a:pt x="232" y="87"/>
                  </a:lnTo>
                  <a:lnTo>
                    <a:pt x="229" y="102"/>
                  </a:lnTo>
                  <a:lnTo>
                    <a:pt x="233" y="106"/>
                  </a:lnTo>
                  <a:lnTo>
                    <a:pt x="236" y="108"/>
                  </a:lnTo>
                  <a:lnTo>
                    <a:pt x="239" y="110"/>
                  </a:lnTo>
                  <a:lnTo>
                    <a:pt x="242" y="114"/>
                  </a:lnTo>
                  <a:lnTo>
                    <a:pt x="247" y="117"/>
                  </a:lnTo>
                  <a:lnTo>
                    <a:pt x="250" y="121"/>
                  </a:lnTo>
                  <a:lnTo>
                    <a:pt x="249" y="124"/>
                  </a:lnTo>
                  <a:lnTo>
                    <a:pt x="249" y="148"/>
                  </a:lnTo>
                  <a:lnTo>
                    <a:pt x="250" y="155"/>
                  </a:lnTo>
                  <a:lnTo>
                    <a:pt x="250" y="194"/>
                  </a:lnTo>
                  <a:lnTo>
                    <a:pt x="254" y="194"/>
                  </a:lnTo>
                  <a:lnTo>
                    <a:pt x="254" y="202"/>
                  </a:lnTo>
                  <a:lnTo>
                    <a:pt x="258" y="203"/>
                  </a:lnTo>
                  <a:lnTo>
                    <a:pt x="260" y="206"/>
                  </a:lnTo>
                  <a:lnTo>
                    <a:pt x="260" y="209"/>
                  </a:lnTo>
                  <a:lnTo>
                    <a:pt x="262" y="213"/>
                  </a:lnTo>
                  <a:lnTo>
                    <a:pt x="265" y="213"/>
                  </a:lnTo>
                  <a:lnTo>
                    <a:pt x="268" y="215"/>
                  </a:lnTo>
                  <a:lnTo>
                    <a:pt x="271" y="217"/>
                  </a:lnTo>
                  <a:lnTo>
                    <a:pt x="272" y="220"/>
                  </a:lnTo>
                  <a:lnTo>
                    <a:pt x="287" y="220"/>
                  </a:lnTo>
                  <a:lnTo>
                    <a:pt x="287" y="224"/>
                  </a:lnTo>
                  <a:lnTo>
                    <a:pt x="306" y="224"/>
                  </a:lnTo>
                  <a:lnTo>
                    <a:pt x="309" y="238"/>
                  </a:lnTo>
                  <a:lnTo>
                    <a:pt x="313" y="238"/>
                  </a:lnTo>
                  <a:lnTo>
                    <a:pt x="317" y="241"/>
                  </a:lnTo>
                  <a:lnTo>
                    <a:pt x="317" y="267"/>
                  </a:lnTo>
                  <a:lnTo>
                    <a:pt x="313" y="267"/>
                  </a:lnTo>
                  <a:lnTo>
                    <a:pt x="313" y="275"/>
                  </a:lnTo>
                  <a:lnTo>
                    <a:pt x="328" y="282"/>
                  </a:lnTo>
                  <a:lnTo>
                    <a:pt x="338" y="289"/>
                  </a:lnTo>
                  <a:lnTo>
                    <a:pt x="349" y="293"/>
                  </a:lnTo>
                  <a:lnTo>
                    <a:pt x="360" y="293"/>
                  </a:lnTo>
                  <a:lnTo>
                    <a:pt x="364" y="297"/>
                  </a:lnTo>
                  <a:lnTo>
                    <a:pt x="364" y="301"/>
                  </a:lnTo>
                  <a:lnTo>
                    <a:pt x="368" y="304"/>
                  </a:lnTo>
                  <a:lnTo>
                    <a:pt x="382" y="308"/>
                  </a:lnTo>
                  <a:lnTo>
                    <a:pt x="385" y="308"/>
                  </a:lnTo>
                  <a:lnTo>
                    <a:pt x="387" y="308"/>
                  </a:lnTo>
                  <a:lnTo>
                    <a:pt x="390" y="308"/>
                  </a:lnTo>
                  <a:lnTo>
                    <a:pt x="394" y="308"/>
                  </a:lnTo>
                  <a:lnTo>
                    <a:pt x="396" y="308"/>
                  </a:lnTo>
                  <a:lnTo>
                    <a:pt x="399" y="307"/>
                  </a:lnTo>
                  <a:lnTo>
                    <a:pt x="402" y="307"/>
                  </a:lnTo>
                  <a:lnTo>
                    <a:pt x="404" y="305"/>
                  </a:lnTo>
                  <a:lnTo>
                    <a:pt x="404" y="304"/>
                  </a:lnTo>
                  <a:lnTo>
                    <a:pt x="408" y="305"/>
                  </a:lnTo>
                  <a:lnTo>
                    <a:pt x="412" y="307"/>
                  </a:lnTo>
                  <a:lnTo>
                    <a:pt x="415" y="309"/>
                  </a:lnTo>
                  <a:lnTo>
                    <a:pt x="416" y="312"/>
                  </a:lnTo>
                  <a:lnTo>
                    <a:pt x="419" y="313"/>
                  </a:lnTo>
                  <a:lnTo>
                    <a:pt x="423" y="317"/>
                  </a:lnTo>
                  <a:lnTo>
                    <a:pt x="426" y="322"/>
                  </a:lnTo>
                  <a:lnTo>
                    <a:pt x="427" y="326"/>
                  </a:lnTo>
                  <a:lnTo>
                    <a:pt x="430" y="330"/>
                  </a:lnTo>
                  <a:lnTo>
                    <a:pt x="433" y="333"/>
                  </a:lnTo>
                  <a:lnTo>
                    <a:pt x="436" y="335"/>
                  </a:lnTo>
                  <a:lnTo>
                    <a:pt x="440" y="339"/>
                  </a:lnTo>
                  <a:lnTo>
                    <a:pt x="443" y="344"/>
                  </a:lnTo>
                  <a:lnTo>
                    <a:pt x="444" y="348"/>
                  </a:lnTo>
                  <a:lnTo>
                    <a:pt x="446" y="348"/>
                  </a:lnTo>
                  <a:lnTo>
                    <a:pt x="448" y="348"/>
                  </a:lnTo>
                  <a:lnTo>
                    <a:pt x="450" y="349"/>
                  </a:lnTo>
                  <a:lnTo>
                    <a:pt x="452" y="349"/>
                  </a:lnTo>
                  <a:lnTo>
                    <a:pt x="455" y="350"/>
                  </a:lnTo>
                  <a:lnTo>
                    <a:pt x="458" y="350"/>
                  </a:lnTo>
                  <a:lnTo>
                    <a:pt x="461" y="351"/>
                  </a:lnTo>
                  <a:lnTo>
                    <a:pt x="464" y="351"/>
                  </a:lnTo>
                  <a:lnTo>
                    <a:pt x="468" y="351"/>
                  </a:lnTo>
                  <a:lnTo>
                    <a:pt x="473" y="352"/>
                  </a:lnTo>
                  <a:lnTo>
                    <a:pt x="478" y="353"/>
                  </a:lnTo>
                  <a:lnTo>
                    <a:pt x="483" y="354"/>
                  </a:lnTo>
                  <a:lnTo>
                    <a:pt x="488" y="356"/>
                  </a:lnTo>
                  <a:lnTo>
                    <a:pt x="492" y="357"/>
                  </a:lnTo>
                  <a:lnTo>
                    <a:pt x="494" y="358"/>
                  </a:lnTo>
                  <a:lnTo>
                    <a:pt x="496" y="359"/>
                  </a:lnTo>
                  <a:lnTo>
                    <a:pt x="498" y="360"/>
                  </a:lnTo>
                  <a:lnTo>
                    <a:pt x="500" y="359"/>
                  </a:lnTo>
                  <a:lnTo>
                    <a:pt x="501" y="359"/>
                  </a:lnTo>
                  <a:lnTo>
                    <a:pt x="504" y="357"/>
                  </a:lnTo>
                  <a:lnTo>
                    <a:pt x="507" y="355"/>
                  </a:lnTo>
                  <a:lnTo>
                    <a:pt x="509" y="353"/>
                  </a:lnTo>
                  <a:lnTo>
                    <a:pt x="512" y="352"/>
                  </a:lnTo>
                  <a:lnTo>
                    <a:pt x="515" y="352"/>
                  </a:lnTo>
                  <a:lnTo>
                    <a:pt x="540" y="352"/>
                  </a:lnTo>
                  <a:lnTo>
                    <a:pt x="543" y="352"/>
                  </a:lnTo>
                  <a:lnTo>
                    <a:pt x="547" y="355"/>
                  </a:lnTo>
                  <a:lnTo>
                    <a:pt x="547" y="363"/>
                  </a:lnTo>
                  <a:lnTo>
                    <a:pt x="550" y="363"/>
                  </a:lnTo>
                  <a:lnTo>
                    <a:pt x="550" y="382"/>
                  </a:lnTo>
                  <a:lnTo>
                    <a:pt x="547" y="382"/>
                  </a:lnTo>
                  <a:lnTo>
                    <a:pt x="547" y="383"/>
                  </a:lnTo>
                  <a:lnTo>
                    <a:pt x="546" y="384"/>
                  </a:lnTo>
                  <a:lnTo>
                    <a:pt x="543" y="385"/>
                  </a:lnTo>
                  <a:lnTo>
                    <a:pt x="544" y="383"/>
                  </a:lnTo>
                  <a:lnTo>
                    <a:pt x="546" y="383"/>
                  </a:lnTo>
                  <a:lnTo>
                    <a:pt x="548" y="382"/>
                  </a:lnTo>
                  <a:lnTo>
                    <a:pt x="547" y="37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7" name="Freeform 435"/>
            <p:cNvSpPr>
              <a:spLocks/>
            </p:cNvSpPr>
            <p:nvPr/>
          </p:nvSpPr>
          <p:spPr bwMode="auto">
            <a:xfrm>
              <a:off x="6277911" y="5443753"/>
              <a:ext cx="316375" cy="286420"/>
            </a:xfrm>
            <a:custGeom>
              <a:avLst/>
              <a:gdLst>
                <a:gd name="T0" fmla="*/ 2147483647 w 580"/>
                <a:gd name="T1" fmla="*/ 2147483647 h 548"/>
                <a:gd name="T2" fmla="*/ 2147483647 w 580"/>
                <a:gd name="T3" fmla="*/ 2147483647 h 548"/>
                <a:gd name="T4" fmla="*/ 2147483647 w 580"/>
                <a:gd name="T5" fmla="*/ 2147483647 h 548"/>
                <a:gd name="T6" fmla="*/ 2147483647 w 580"/>
                <a:gd name="T7" fmla="*/ 2147483647 h 548"/>
                <a:gd name="T8" fmla="*/ 2147483647 w 580"/>
                <a:gd name="T9" fmla="*/ 2147483647 h 548"/>
                <a:gd name="T10" fmla="*/ 2147483647 w 580"/>
                <a:gd name="T11" fmla="*/ 2147483647 h 548"/>
                <a:gd name="T12" fmla="*/ 2147483647 w 580"/>
                <a:gd name="T13" fmla="*/ 2147483647 h 548"/>
                <a:gd name="T14" fmla="*/ 2147483647 w 580"/>
                <a:gd name="T15" fmla="*/ 2147483647 h 548"/>
                <a:gd name="T16" fmla="*/ 2147483647 w 580"/>
                <a:gd name="T17" fmla="*/ 2147483647 h 548"/>
                <a:gd name="T18" fmla="*/ 2147483647 w 580"/>
                <a:gd name="T19" fmla="*/ 2147483647 h 548"/>
                <a:gd name="T20" fmla="*/ 2147483647 w 580"/>
                <a:gd name="T21" fmla="*/ 2147483647 h 548"/>
                <a:gd name="T22" fmla="*/ 2147483647 w 580"/>
                <a:gd name="T23" fmla="*/ 2147483647 h 548"/>
                <a:gd name="T24" fmla="*/ 2147483647 w 580"/>
                <a:gd name="T25" fmla="*/ 2147483647 h 548"/>
                <a:gd name="T26" fmla="*/ 2147483647 w 580"/>
                <a:gd name="T27" fmla="*/ 2147483647 h 548"/>
                <a:gd name="T28" fmla="*/ 2147483647 w 580"/>
                <a:gd name="T29" fmla="*/ 2147483647 h 548"/>
                <a:gd name="T30" fmla="*/ 2147483647 w 580"/>
                <a:gd name="T31" fmla="*/ 2147483647 h 548"/>
                <a:gd name="T32" fmla="*/ 2147483647 w 580"/>
                <a:gd name="T33" fmla="*/ 2147483647 h 548"/>
                <a:gd name="T34" fmla="*/ 2147483647 w 580"/>
                <a:gd name="T35" fmla="*/ 2147483647 h 548"/>
                <a:gd name="T36" fmla="*/ 2147483647 w 580"/>
                <a:gd name="T37" fmla="*/ 2147483647 h 548"/>
                <a:gd name="T38" fmla="*/ 2147483647 w 580"/>
                <a:gd name="T39" fmla="*/ 2147483647 h 548"/>
                <a:gd name="T40" fmla="*/ 2147483647 w 580"/>
                <a:gd name="T41" fmla="*/ 2147483647 h 548"/>
                <a:gd name="T42" fmla="*/ 2147483647 w 580"/>
                <a:gd name="T43" fmla="*/ 2147483647 h 548"/>
                <a:gd name="T44" fmla="*/ 2147483647 w 580"/>
                <a:gd name="T45" fmla="*/ 2147483647 h 548"/>
                <a:gd name="T46" fmla="*/ 2147483647 w 580"/>
                <a:gd name="T47" fmla="*/ 2147483647 h 548"/>
                <a:gd name="T48" fmla="*/ 2147483647 w 580"/>
                <a:gd name="T49" fmla="*/ 2147483647 h 548"/>
                <a:gd name="T50" fmla="*/ 2147483647 w 580"/>
                <a:gd name="T51" fmla="*/ 2147483647 h 548"/>
                <a:gd name="T52" fmla="*/ 2147483647 w 580"/>
                <a:gd name="T53" fmla="*/ 2147483647 h 548"/>
                <a:gd name="T54" fmla="*/ 0 w 580"/>
                <a:gd name="T55" fmla="*/ 2147483647 h 548"/>
                <a:gd name="T56" fmla="*/ 2147483647 w 580"/>
                <a:gd name="T57" fmla="*/ 2147483647 h 548"/>
                <a:gd name="T58" fmla="*/ 2147483647 w 580"/>
                <a:gd name="T59" fmla="*/ 2147483647 h 548"/>
                <a:gd name="T60" fmla="*/ 2147483647 w 580"/>
                <a:gd name="T61" fmla="*/ 2147483647 h 548"/>
                <a:gd name="T62" fmla="*/ 2147483647 w 580"/>
                <a:gd name="T63" fmla="*/ 2147483647 h 548"/>
                <a:gd name="T64" fmla="*/ 2147483647 w 580"/>
                <a:gd name="T65" fmla="*/ 2147483647 h 548"/>
                <a:gd name="T66" fmla="*/ 2147483647 w 580"/>
                <a:gd name="T67" fmla="*/ 2147483647 h 548"/>
                <a:gd name="T68" fmla="*/ 2147483647 w 580"/>
                <a:gd name="T69" fmla="*/ 2147483647 h 548"/>
                <a:gd name="T70" fmla="*/ 2147483647 w 580"/>
                <a:gd name="T71" fmla="*/ 2147483647 h 548"/>
                <a:gd name="T72" fmla="*/ 2147483647 w 580"/>
                <a:gd name="T73" fmla="*/ 2147483647 h 548"/>
                <a:gd name="T74" fmla="*/ 2147483647 w 580"/>
                <a:gd name="T75" fmla="*/ 2147483647 h 548"/>
                <a:gd name="T76" fmla="*/ 2147483647 w 580"/>
                <a:gd name="T77" fmla="*/ 2147483647 h 548"/>
                <a:gd name="T78" fmla="*/ 2147483647 w 580"/>
                <a:gd name="T79" fmla="*/ 2147483647 h 548"/>
                <a:gd name="T80" fmla="*/ 2147483647 w 580"/>
                <a:gd name="T81" fmla="*/ 2147483647 h 548"/>
                <a:gd name="T82" fmla="*/ 2147483647 w 580"/>
                <a:gd name="T83" fmla="*/ 2147483647 h 548"/>
                <a:gd name="T84" fmla="*/ 2147483647 w 580"/>
                <a:gd name="T85" fmla="*/ 2147483647 h 548"/>
                <a:gd name="T86" fmla="*/ 2147483647 w 580"/>
                <a:gd name="T87" fmla="*/ 2147483647 h 548"/>
                <a:gd name="T88" fmla="*/ 2147483647 w 580"/>
                <a:gd name="T89" fmla="*/ 2147483647 h 548"/>
                <a:gd name="T90" fmla="*/ 2147483647 w 580"/>
                <a:gd name="T91" fmla="*/ 2147483647 h 548"/>
                <a:gd name="T92" fmla="*/ 2147483647 w 580"/>
                <a:gd name="T93" fmla="*/ 2147483647 h 548"/>
                <a:gd name="T94" fmla="*/ 2147483647 w 580"/>
                <a:gd name="T95" fmla="*/ 2147483647 h 548"/>
                <a:gd name="T96" fmla="*/ 2147483647 w 580"/>
                <a:gd name="T97" fmla="*/ 2147483647 h 548"/>
                <a:gd name="T98" fmla="*/ 2147483647 w 580"/>
                <a:gd name="T99" fmla="*/ 2147483647 h 548"/>
                <a:gd name="T100" fmla="*/ 2147483647 w 580"/>
                <a:gd name="T101" fmla="*/ 2147483647 h 548"/>
                <a:gd name="T102" fmla="*/ 2147483647 w 580"/>
                <a:gd name="T103" fmla="*/ 2147483647 h 548"/>
                <a:gd name="T104" fmla="*/ 2147483647 w 580"/>
                <a:gd name="T105" fmla="*/ 2147483647 h 548"/>
                <a:gd name="T106" fmla="*/ 2147483647 w 580"/>
                <a:gd name="T107" fmla="*/ 2147483647 h 548"/>
                <a:gd name="T108" fmla="*/ 2147483647 w 580"/>
                <a:gd name="T109" fmla="*/ 2147483647 h 548"/>
                <a:gd name="T110" fmla="*/ 2147483647 w 580"/>
                <a:gd name="T111" fmla="*/ 2147483647 h 548"/>
                <a:gd name="T112" fmla="*/ 2147483647 w 580"/>
                <a:gd name="T113" fmla="*/ 2147483647 h 548"/>
                <a:gd name="T114" fmla="*/ 2147483647 w 580"/>
                <a:gd name="T115" fmla="*/ 2147483647 h 548"/>
                <a:gd name="T116" fmla="*/ 2147483647 w 580"/>
                <a:gd name="T117" fmla="*/ 2147483647 h 548"/>
                <a:gd name="T118" fmla="*/ 2147483647 w 580"/>
                <a:gd name="T119" fmla="*/ 2147483647 h 54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80"/>
                <a:gd name="T181" fmla="*/ 0 h 548"/>
                <a:gd name="T182" fmla="*/ 580 w 580"/>
                <a:gd name="T183" fmla="*/ 548 h 54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80" h="548">
                  <a:moveTo>
                    <a:pt x="553" y="382"/>
                  </a:moveTo>
                  <a:lnTo>
                    <a:pt x="553" y="382"/>
                  </a:lnTo>
                  <a:lnTo>
                    <a:pt x="552" y="386"/>
                  </a:lnTo>
                  <a:lnTo>
                    <a:pt x="551" y="391"/>
                  </a:lnTo>
                  <a:lnTo>
                    <a:pt x="548" y="395"/>
                  </a:lnTo>
                  <a:lnTo>
                    <a:pt x="546" y="396"/>
                  </a:lnTo>
                  <a:lnTo>
                    <a:pt x="546" y="404"/>
                  </a:lnTo>
                  <a:lnTo>
                    <a:pt x="542" y="404"/>
                  </a:lnTo>
                  <a:lnTo>
                    <a:pt x="542" y="426"/>
                  </a:lnTo>
                  <a:lnTo>
                    <a:pt x="538" y="426"/>
                  </a:lnTo>
                  <a:lnTo>
                    <a:pt x="538" y="437"/>
                  </a:lnTo>
                  <a:lnTo>
                    <a:pt x="534" y="437"/>
                  </a:lnTo>
                  <a:lnTo>
                    <a:pt x="534" y="445"/>
                  </a:lnTo>
                  <a:lnTo>
                    <a:pt x="535" y="449"/>
                  </a:lnTo>
                  <a:lnTo>
                    <a:pt x="537" y="452"/>
                  </a:lnTo>
                  <a:lnTo>
                    <a:pt x="542" y="452"/>
                  </a:lnTo>
                  <a:lnTo>
                    <a:pt x="546" y="456"/>
                  </a:lnTo>
                  <a:lnTo>
                    <a:pt x="549" y="460"/>
                  </a:lnTo>
                  <a:lnTo>
                    <a:pt x="549" y="474"/>
                  </a:lnTo>
                  <a:lnTo>
                    <a:pt x="553" y="474"/>
                  </a:lnTo>
                  <a:lnTo>
                    <a:pt x="553" y="485"/>
                  </a:lnTo>
                  <a:lnTo>
                    <a:pt x="556" y="485"/>
                  </a:lnTo>
                  <a:lnTo>
                    <a:pt x="556" y="497"/>
                  </a:lnTo>
                  <a:lnTo>
                    <a:pt x="561" y="497"/>
                  </a:lnTo>
                  <a:lnTo>
                    <a:pt x="561" y="508"/>
                  </a:lnTo>
                  <a:lnTo>
                    <a:pt x="564" y="508"/>
                  </a:lnTo>
                  <a:lnTo>
                    <a:pt x="564" y="515"/>
                  </a:lnTo>
                  <a:lnTo>
                    <a:pt x="569" y="517"/>
                  </a:lnTo>
                  <a:lnTo>
                    <a:pt x="570" y="521"/>
                  </a:lnTo>
                  <a:lnTo>
                    <a:pt x="571" y="526"/>
                  </a:lnTo>
                  <a:lnTo>
                    <a:pt x="571" y="530"/>
                  </a:lnTo>
                  <a:lnTo>
                    <a:pt x="575" y="530"/>
                  </a:lnTo>
                  <a:lnTo>
                    <a:pt x="576" y="534"/>
                  </a:lnTo>
                  <a:lnTo>
                    <a:pt x="577" y="539"/>
                  </a:lnTo>
                  <a:lnTo>
                    <a:pt x="578" y="543"/>
                  </a:lnTo>
                  <a:lnTo>
                    <a:pt x="579" y="545"/>
                  </a:lnTo>
                  <a:lnTo>
                    <a:pt x="571" y="545"/>
                  </a:lnTo>
                  <a:lnTo>
                    <a:pt x="571" y="541"/>
                  </a:lnTo>
                  <a:lnTo>
                    <a:pt x="561" y="547"/>
                  </a:lnTo>
                  <a:lnTo>
                    <a:pt x="551" y="542"/>
                  </a:lnTo>
                  <a:lnTo>
                    <a:pt x="536" y="540"/>
                  </a:lnTo>
                  <a:lnTo>
                    <a:pt x="478" y="534"/>
                  </a:lnTo>
                  <a:lnTo>
                    <a:pt x="453" y="526"/>
                  </a:lnTo>
                  <a:lnTo>
                    <a:pt x="449" y="523"/>
                  </a:lnTo>
                  <a:lnTo>
                    <a:pt x="449" y="515"/>
                  </a:lnTo>
                  <a:lnTo>
                    <a:pt x="445" y="515"/>
                  </a:lnTo>
                  <a:lnTo>
                    <a:pt x="447" y="515"/>
                  </a:lnTo>
                  <a:lnTo>
                    <a:pt x="447" y="514"/>
                  </a:lnTo>
                  <a:lnTo>
                    <a:pt x="446" y="512"/>
                  </a:lnTo>
                  <a:lnTo>
                    <a:pt x="445" y="508"/>
                  </a:lnTo>
                  <a:lnTo>
                    <a:pt x="442" y="508"/>
                  </a:lnTo>
                  <a:lnTo>
                    <a:pt x="444" y="508"/>
                  </a:lnTo>
                  <a:lnTo>
                    <a:pt x="443" y="506"/>
                  </a:lnTo>
                  <a:lnTo>
                    <a:pt x="442" y="505"/>
                  </a:lnTo>
                  <a:lnTo>
                    <a:pt x="442" y="500"/>
                  </a:lnTo>
                  <a:lnTo>
                    <a:pt x="438" y="500"/>
                  </a:lnTo>
                  <a:lnTo>
                    <a:pt x="438" y="489"/>
                  </a:lnTo>
                  <a:lnTo>
                    <a:pt x="420" y="489"/>
                  </a:lnTo>
                  <a:lnTo>
                    <a:pt x="416" y="493"/>
                  </a:lnTo>
                  <a:lnTo>
                    <a:pt x="416" y="497"/>
                  </a:lnTo>
                  <a:lnTo>
                    <a:pt x="413" y="497"/>
                  </a:lnTo>
                  <a:lnTo>
                    <a:pt x="413" y="500"/>
                  </a:lnTo>
                  <a:lnTo>
                    <a:pt x="408" y="504"/>
                  </a:lnTo>
                  <a:lnTo>
                    <a:pt x="410" y="502"/>
                  </a:lnTo>
                  <a:lnTo>
                    <a:pt x="409" y="502"/>
                  </a:lnTo>
                  <a:lnTo>
                    <a:pt x="406" y="503"/>
                  </a:lnTo>
                  <a:lnTo>
                    <a:pt x="401" y="504"/>
                  </a:lnTo>
                  <a:lnTo>
                    <a:pt x="400" y="507"/>
                  </a:lnTo>
                  <a:lnTo>
                    <a:pt x="399" y="507"/>
                  </a:lnTo>
                  <a:lnTo>
                    <a:pt x="398" y="508"/>
                  </a:lnTo>
                  <a:lnTo>
                    <a:pt x="398" y="511"/>
                  </a:lnTo>
                  <a:lnTo>
                    <a:pt x="383" y="515"/>
                  </a:lnTo>
                  <a:lnTo>
                    <a:pt x="383" y="519"/>
                  </a:lnTo>
                  <a:lnTo>
                    <a:pt x="368" y="519"/>
                  </a:lnTo>
                  <a:lnTo>
                    <a:pt x="364" y="515"/>
                  </a:lnTo>
                  <a:lnTo>
                    <a:pt x="364" y="511"/>
                  </a:lnTo>
                  <a:lnTo>
                    <a:pt x="361" y="508"/>
                  </a:lnTo>
                  <a:lnTo>
                    <a:pt x="353" y="508"/>
                  </a:lnTo>
                  <a:lnTo>
                    <a:pt x="353" y="504"/>
                  </a:lnTo>
                  <a:lnTo>
                    <a:pt x="351" y="502"/>
                  </a:lnTo>
                  <a:lnTo>
                    <a:pt x="347" y="501"/>
                  </a:lnTo>
                  <a:lnTo>
                    <a:pt x="342" y="500"/>
                  </a:lnTo>
                  <a:lnTo>
                    <a:pt x="336" y="499"/>
                  </a:lnTo>
                  <a:lnTo>
                    <a:pt x="331" y="498"/>
                  </a:lnTo>
                  <a:lnTo>
                    <a:pt x="326" y="497"/>
                  </a:lnTo>
                  <a:lnTo>
                    <a:pt x="322" y="497"/>
                  </a:lnTo>
                  <a:lnTo>
                    <a:pt x="320" y="497"/>
                  </a:lnTo>
                  <a:lnTo>
                    <a:pt x="316" y="493"/>
                  </a:lnTo>
                  <a:lnTo>
                    <a:pt x="316" y="489"/>
                  </a:lnTo>
                  <a:lnTo>
                    <a:pt x="312" y="485"/>
                  </a:lnTo>
                  <a:lnTo>
                    <a:pt x="305" y="485"/>
                  </a:lnTo>
                  <a:lnTo>
                    <a:pt x="305" y="482"/>
                  </a:lnTo>
                  <a:lnTo>
                    <a:pt x="305" y="483"/>
                  </a:lnTo>
                  <a:lnTo>
                    <a:pt x="304" y="483"/>
                  </a:lnTo>
                  <a:lnTo>
                    <a:pt x="302" y="482"/>
                  </a:lnTo>
                  <a:lnTo>
                    <a:pt x="297" y="482"/>
                  </a:lnTo>
                  <a:lnTo>
                    <a:pt x="296" y="481"/>
                  </a:lnTo>
                  <a:lnTo>
                    <a:pt x="290" y="481"/>
                  </a:lnTo>
                  <a:lnTo>
                    <a:pt x="284" y="481"/>
                  </a:lnTo>
                  <a:lnTo>
                    <a:pt x="275" y="482"/>
                  </a:lnTo>
                  <a:lnTo>
                    <a:pt x="266" y="482"/>
                  </a:lnTo>
                  <a:lnTo>
                    <a:pt x="258" y="482"/>
                  </a:lnTo>
                  <a:lnTo>
                    <a:pt x="251" y="482"/>
                  </a:lnTo>
                  <a:lnTo>
                    <a:pt x="246" y="482"/>
                  </a:lnTo>
                  <a:lnTo>
                    <a:pt x="239" y="484"/>
                  </a:lnTo>
                  <a:lnTo>
                    <a:pt x="232" y="485"/>
                  </a:lnTo>
                  <a:lnTo>
                    <a:pt x="224" y="485"/>
                  </a:lnTo>
                  <a:lnTo>
                    <a:pt x="217" y="484"/>
                  </a:lnTo>
                  <a:lnTo>
                    <a:pt x="211" y="482"/>
                  </a:lnTo>
                  <a:lnTo>
                    <a:pt x="206" y="479"/>
                  </a:lnTo>
                  <a:lnTo>
                    <a:pt x="201" y="477"/>
                  </a:lnTo>
                  <a:lnTo>
                    <a:pt x="198" y="474"/>
                  </a:lnTo>
                  <a:lnTo>
                    <a:pt x="197" y="471"/>
                  </a:lnTo>
                  <a:lnTo>
                    <a:pt x="196" y="470"/>
                  </a:lnTo>
                  <a:lnTo>
                    <a:pt x="195" y="470"/>
                  </a:lnTo>
                  <a:lnTo>
                    <a:pt x="194" y="467"/>
                  </a:lnTo>
                  <a:lnTo>
                    <a:pt x="187" y="467"/>
                  </a:lnTo>
                  <a:lnTo>
                    <a:pt x="187" y="463"/>
                  </a:lnTo>
                  <a:lnTo>
                    <a:pt x="176" y="463"/>
                  </a:lnTo>
                  <a:lnTo>
                    <a:pt x="176" y="460"/>
                  </a:lnTo>
                  <a:lnTo>
                    <a:pt x="161" y="460"/>
                  </a:lnTo>
                  <a:lnTo>
                    <a:pt x="160" y="456"/>
                  </a:lnTo>
                  <a:lnTo>
                    <a:pt x="159" y="456"/>
                  </a:lnTo>
                  <a:lnTo>
                    <a:pt x="158" y="456"/>
                  </a:lnTo>
                  <a:lnTo>
                    <a:pt x="157" y="452"/>
                  </a:lnTo>
                  <a:lnTo>
                    <a:pt x="150" y="452"/>
                  </a:lnTo>
                  <a:lnTo>
                    <a:pt x="150" y="448"/>
                  </a:lnTo>
                  <a:lnTo>
                    <a:pt x="150" y="450"/>
                  </a:lnTo>
                  <a:lnTo>
                    <a:pt x="149" y="450"/>
                  </a:lnTo>
                  <a:lnTo>
                    <a:pt x="147" y="449"/>
                  </a:lnTo>
                  <a:lnTo>
                    <a:pt x="142" y="448"/>
                  </a:lnTo>
                  <a:lnTo>
                    <a:pt x="142" y="445"/>
                  </a:lnTo>
                  <a:lnTo>
                    <a:pt x="127" y="445"/>
                  </a:lnTo>
                  <a:lnTo>
                    <a:pt x="127" y="441"/>
                  </a:lnTo>
                  <a:lnTo>
                    <a:pt x="121" y="441"/>
                  </a:lnTo>
                  <a:lnTo>
                    <a:pt x="127" y="423"/>
                  </a:lnTo>
                  <a:lnTo>
                    <a:pt x="124" y="422"/>
                  </a:lnTo>
                  <a:lnTo>
                    <a:pt x="125" y="420"/>
                  </a:lnTo>
                  <a:lnTo>
                    <a:pt x="127" y="416"/>
                  </a:lnTo>
                  <a:lnTo>
                    <a:pt x="128" y="411"/>
                  </a:lnTo>
                  <a:lnTo>
                    <a:pt x="129" y="405"/>
                  </a:lnTo>
                  <a:lnTo>
                    <a:pt x="130" y="399"/>
                  </a:lnTo>
                  <a:lnTo>
                    <a:pt x="131" y="394"/>
                  </a:lnTo>
                  <a:lnTo>
                    <a:pt x="132" y="390"/>
                  </a:lnTo>
                  <a:lnTo>
                    <a:pt x="132" y="386"/>
                  </a:lnTo>
                  <a:lnTo>
                    <a:pt x="127" y="382"/>
                  </a:lnTo>
                  <a:lnTo>
                    <a:pt x="131" y="382"/>
                  </a:lnTo>
                  <a:lnTo>
                    <a:pt x="131" y="378"/>
                  </a:lnTo>
                  <a:lnTo>
                    <a:pt x="135" y="378"/>
                  </a:lnTo>
                  <a:lnTo>
                    <a:pt x="138" y="374"/>
                  </a:lnTo>
                  <a:lnTo>
                    <a:pt x="138" y="367"/>
                  </a:lnTo>
                  <a:lnTo>
                    <a:pt x="142" y="367"/>
                  </a:lnTo>
                  <a:lnTo>
                    <a:pt x="142" y="352"/>
                  </a:lnTo>
                  <a:lnTo>
                    <a:pt x="138" y="352"/>
                  </a:lnTo>
                  <a:lnTo>
                    <a:pt x="138" y="341"/>
                  </a:lnTo>
                  <a:lnTo>
                    <a:pt x="135" y="341"/>
                  </a:lnTo>
                  <a:lnTo>
                    <a:pt x="135" y="334"/>
                  </a:lnTo>
                  <a:lnTo>
                    <a:pt x="131" y="330"/>
                  </a:lnTo>
                  <a:lnTo>
                    <a:pt x="127" y="326"/>
                  </a:lnTo>
                  <a:lnTo>
                    <a:pt x="121" y="326"/>
                  </a:lnTo>
                  <a:lnTo>
                    <a:pt x="121" y="330"/>
                  </a:lnTo>
                  <a:lnTo>
                    <a:pt x="109" y="330"/>
                  </a:lnTo>
                  <a:lnTo>
                    <a:pt x="109" y="334"/>
                  </a:lnTo>
                  <a:lnTo>
                    <a:pt x="98" y="334"/>
                  </a:lnTo>
                  <a:lnTo>
                    <a:pt x="98" y="337"/>
                  </a:lnTo>
                  <a:lnTo>
                    <a:pt x="93" y="338"/>
                  </a:lnTo>
                  <a:lnTo>
                    <a:pt x="87" y="339"/>
                  </a:lnTo>
                  <a:lnTo>
                    <a:pt x="78" y="340"/>
                  </a:lnTo>
                  <a:lnTo>
                    <a:pt x="68" y="341"/>
                  </a:lnTo>
                  <a:lnTo>
                    <a:pt x="59" y="341"/>
                  </a:lnTo>
                  <a:lnTo>
                    <a:pt x="51" y="340"/>
                  </a:lnTo>
                  <a:lnTo>
                    <a:pt x="46" y="338"/>
                  </a:lnTo>
                  <a:lnTo>
                    <a:pt x="44" y="336"/>
                  </a:lnTo>
                  <a:lnTo>
                    <a:pt x="41" y="332"/>
                  </a:lnTo>
                  <a:lnTo>
                    <a:pt x="39" y="328"/>
                  </a:lnTo>
                  <a:lnTo>
                    <a:pt x="37" y="323"/>
                  </a:lnTo>
                  <a:lnTo>
                    <a:pt x="35" y="319"/>
                  </a:lnTo>
                  <a:lnTo>
                    <a:pt x="32" y="315"/>
                  </a:lnTo>
                  <a:lnTo>
                    <a:pt x="28" y="311"/>
                  </a:lnTo>
                  <a:lnTo>
                    <a:pt x="24" y="308"/>
                  </a:lnTo>
                  <a:lnTo>
                    <a:pt x="17" y="307"/>
                  </a:lnTo>
                  <a:lnTo>
                    <a:pt x="18" y="303"/>
                  </a:lnTo>
                  <a:lnTo>
                    <a:pt x="19" y="300"/>
                  </a:lnTo>
                  <a:lnTo>
                    <a:pt x="19" y="301"/>
                  </a:lnTo>
                  <a:lnTo>
                    <a:pt x="17" y="307"/>
                  </a:lnTo>
                  <a:lnTo>
                    <a:pt x="9" y="285"/>
                  </a:lnTo>
                  <a:lnTo>
                    <a:pt x="6" y="284"/>
                  </a:lnTo>
                  <a:lnTo>
                    <a:pt x="6" y="283"/>
                  </a:lnTo>
                  <a:lnTo>
                    <a:pt x="5" y="282"/>
                  </a:lnTo>
                  <a:lnTo>
                    <a:pt x="2" y="281"/>
                  </a:lnTo>
                  <a:lnTo>
                    <a:pt x="2" y="276"/>
                  </a:lnTo>
                  <a:lnTo>
                    <a:pt x="1" y="269"/>
                  </a:lnTo>
                  <a:lnTo>
                    <a:pt x="1" y="259"/>
                  </a:lnTo>
                  <a:lnTo>
                    <a:pt x="0" y="250"/>
                  </a:lnTo>
                  <a:lnTo>
                    <a:pt x="0" y="241"/>
                  </a:lnTo>
                  <a:lnTo>
                    <a:pt x="0" y="233"/>
                  </a:lnTo>
                  <a:lnTo>
                    <a:pt x="1" y="226"/>
                  </a:lnTo>
                  <a:lnTo>
                    <a:pt x="2" y="222"/>
                  </a:lnTo>
                  <a:lnTo>
                    <a:pt x="5" y="222"/>
                  </a:lnTo>
                  <a:lnTo>
                    <a:pt x="5" y="215"/>
                  </a:lnTo>
                  <a:lnTo>
                    <a:pt x="9" y="211"/>
                  </a:lnTo>
                  <a:lnTo>
                    <a:pt x="13" y="211"/>
                  </a:lnTo>
                  <a:lnTo>
                    <a:pt x="13" y="207"/>
                  </a:lnTo>
                  <a:lnTo>
                    <a:pt x="17" y="207"/>
                  </a:lnTo>
                  <a:lnTo>
                    <a:pt x="17" y="204"/>
                  </a:lnTo>
                  <a:lnTo>
                    <a:pt x="20" y="204"/>
                  </a:lnTo>
                  <a:lnTo>
                    <a:pt x="20" y="200"/>
                  </a:lnTo>
                  <a:lnTo>
                    <a:pt x="24" y="200"/>
                  </a:lnTo>
                  <a:lnTo>
                    <a:pt x="24" y="196"/>
                  </a:lnTo>
                  <a:lnTo>
                    <a:pt x="28" y="196"/>
                  </a:lnTo>
                  <a:lnTo>
                    <a:pt x="28" y="192"/>
                  </a:lnTo>
                  <a:lnTo>
                    <a:pt x="31" y="192"/>
                  </a:lnTo>
                  <a:lnTo>
                    <a:pt x="31" y="189"/>
                  </a:lnTo>
                  <a:lnTo>
                    <a:pt x="35" y="189"/>
                  </a:lnTo>
                  <a:lnTo>
                    <a:pt x="35" y="185"/>
                  </a:lnTo>
                  <a:lnTo>
                    <a:pt x="39" y="182"/>
                  </a:lnTo>
                  <a:lnTo>
                    <a:pt x="46" y="182"/>
                  </a:lnTo>
                  <a:lnTo>
                    <a:pt x="46" y="178"/>
                  </a:lnTo>
                  <a:lnTo>
                    <a:pt x="54" y="178"/>
                  </a:lnTo>
                  <a:lnTo>
                    <a:pt x="54" y="174"/>
                  </a:lnTo>
                  <a:lnTo>
                    <a:pt x="55" y="174"/>
                  </a:lnTo>
                  <a:lnTo>
                    <a:pt x="57" y="174"/>
                  </a:lnTo>
                  <a:lnTo>
                    <a:pt x="57" y="170"/>
                  </a:lnTo>
                  <a:lnTo>
                    <a:pt x="56" y="171"/>
                  </a:lnTo>
                  <a:lnTo>
                    <a:pt x="57" y="173"/>
                  </a:lnTo>
                  <a:lnTo>
                    <a:pt x="60" y="173"/>
                  </a:lnTo>
                  <a:lnTo>
                    <a:pt x="65" y="170"/>
                  </a:lnTo>
                  <a:lnTo>
                    <a:pt x="69" y="167"/>
                  </a:lnTo>
                  <a:lnTo>
                    <a:pt x="69" y="159"/>
                  </a:lnTo>
                  <a:lnTo>
                    <a:pt x="72" y="159"/>
                  </a:lnTo>
                  <a:lnTo>
                    <a:pt x="72" y="148"/>
                  </a:lnTo>
                  <a:lnTo>
                    <a:pt x="76" y="148"/>
                  </a:lnTo>
                  <a:lnTo>
                    <a:pt x="75" y="149"/>
                  </a:lnTo>
                  <a:lnTo>
                    <a:pt x="77" y="150"/>
                  </a:lnTo>
                  <a:lnTo>
                    <a:pt x="80" y="150"/>
                  </a:lnTo>
                  <a:lnTo>
                    <a:pt x="81" y="147"/>
                  </a:lnTo>
                  <a:lnTo>
                    <a:pt x="80" y="140"/>
                  </a:lnTo>
                  <a:lnTo>
                    <a:pt x="79" y="141"/>
                  </a:lnTo>
                  <a:lnTo>
                    <a:pt x="81" y="143"/>
                  </a:lnTo>
                  <a:lnTo>
                    <a:pt x="84" y="143"/>
                  </a:lnTo>
                  <a:lnTo>
                    <a:pt x="85" y="139"/>
                  </a:lnTo>
                  <a:lnTo>
                    <a:pt x="85" y="136"/>
                  </a:lnTo>
                  <a:lnTo>
                    <a:pt x="87" y="135"/>
                  </a:lnTo>
                  <a:lnTo>
                    <a:pt x="89" y="133"/>
                  </a:lnTo>
                  <a:lnTo>
                    <a:pt x="91" y="133"/>
                  </a:lnTo>
                  <a:lnTo>
                    <a:pt x="91" y="132"/>
                  </a:lnTo>
                  <a:lnTo>
                    <a:pt x="93" y="130"/>
                  </a:lnTo>
                  <a:lnTo>
                    <a:pt x="96" y="128"/>
                  </a:lnTo>
                  <a:lnTo>
                    <a:pt x="100" y="128"/>
                  </a:lnTo>
                  <a:lnTo>
                    <a:pt x="104" y="127"/>
                  </a:lnTo>
                  <a:lnTo>
                    <a:pt x="108" y="126"/>
                  </a:lnTo>
                  <a:lnTo>
                    <a:pt x="112" y="124"/>
                  </a:lnTo>
                  <a:lnTo>
                    <a:pt x="115" y="122"/>
                  </a:lnTo>
                  <a:lnTo>
                    <a:pt x="119" y="119"/>
                  </a:lnTo>
                  <a:lnTo>
                    <a:pt x="122" y="116"/>
                  </a:lnTo>
                  <a:lnTo>
                    <a:pt x="126" y="113"/>
                  </a:lnTo>
                  <a:lnTo>
                    <a:pt x="129" y="110"/>
                  </a:lnTo>
                  <a:lnTo>
                    <a:pt x="135" y="104"/>
                  </a:lnTo>
                  <a:lnTo>
                    <a:pt x="138" y="101"/>
                  </a:lnTo>
                  <a:lnTo>
                    <a:pt x="138" y="96"/>
                  </a:lnTo>
                  <a:lnTo>
                    <a:pt x="141" y="98"/>
                  </a:lnTo>
                  <a:lnTo>
                    <a:pt x="141" y="99"/>
                  </a:lnTo>
                  <a:lnTo>
                    <a:pt x="141" y="97"/>
                  </a:lnTo>
                  <a:lnTo>
                    <a:pt x="142" y="94"/>
                  </a:lnTo>
                  <a:lnTo>
                    <a:pt x="146" y="92"/>
                  </a:lnTo>
                  <a:lnTo>
                    <a:pt x="150" y="92"/>
                  </a:lnTo>
                  <a:lnTo>
                    <a:pt x="153" y="88"/>
                  </a:lnTo>
                  <a:lnTo>
                    <a:pt x="153" y="81"/>
                  </a:lnTo>
                  <a:lnTo>
                    <a:pt x="157" y="81"/>
                  </a:lnTo>
                  <a:lnTo>
                    <a:pt x="156" y="81"/>
                  </a:lnTo>
                  <a:lnTo>
                    <a:pt x="156" y="80"/>
                  </a:lnTo>
                  <a:lnTo>
                    <a:pt x="157" y="78"/>
                  </a:lnTo>
                  <a:lnTo>
                    <a:pt x="157" y="73"/>
                  </a:lnTo>
                  <a:lnTo>
                    <a:pt x="161" y="73"/>
                  </a:lnTo>
                  <a:lnTo>
                    <a:pt x="161" y="55"/>
                  </a:lnTo>
                  <a:lnTo>
                    <a:pt x="164" y="55"/>
                  </a:lnTo>
                  <a:lnTo>
                    <a:pt x="163" y="55"/>
                  </a:lnTo>
                  <a:lnTo>
                    <a:pt x="163" y="54"/>
                  </a:lnTo>
                  <a:lnTo>
                    <a:pt x="164" y="52"/>
                  </a:lnTo>
                  <a:lnTo>
                    <a:pt x="164" y="48"/>
                  </a:lnTo>
                  <a:lnTo>
                    <a:pt x="168" y="48"/>
                  </a:lnTo>
                  <a:lnTo>
                    <a:pt x="168" y="41"/>
                  </a:lnTo>
                  <a:lnTo>
                    <a:pt x="172" y="37"/>
                  </a:lnTo>
                  <a:lnTo>
                    <a:pt x="176" y="37"/>
                  </a:lnTo>
                  <a:lnTo>
                    <a:pt x="176" y="33"/>
                  </a:lnTo>
                  <a:lnTo>
                    <a:pt x="179" y="33"/>
                  </a:lnTo>
                  <a:lnTo>
                    <a:pt x="179" y="29"/>
                  </a:lnTo>
                  <a:lnTo>
                    <a:pt x="183" y="29"/>
                  </a:lnTo>
                  <a:lnTo>
                    <a:pt x="183" y="26"/>
                  </a:lnTo>
                  <a:lnTo>
                    <a:pt x="184" y="24"/>
                  </a:lnTo>
                  <a:lnTo>
                    <a:pt x="187" y="22"/>
                  </a:lnTo>
                  <a:lnTo>
                    <a:pt x="191" y="19"/>
                  </a:lnTo>
                  <a:lnTo>
                    <a:pt x="194" y="15"/>
                  </a:lnTo>
                  <a:lnTo>
                    <a:pt x="197" y="12"/>
                  </a:lnTo>
                  <a:lnTo>
                    <a:pt x="199" y="8"/>
                  </a:lnTo>
                  <a:lnTo>
                    <a:pt x="201" y="4"/>
                  </a:lnTo>
                  <a:lnTo>
                    <a:pt x="202" y="0"/>
                  </a:lnTo>
                  <a:lnTo>
                    <a:pt x="205" y="0"/>
                  </a:lnTo>
                  <a:lnTo>
                    <a:pt x="207" y="1"/>
                  </a:lnTo>
                  <a:lnTo>
                    <a:pt x="210" y="3"/>
                  </a:lnTo>
                  <a:lnTo>
                    <a:pt x="213" y="3"/>
                  </a:lnTo>
                  <a:lnTo>
                    <a:pt x="216" y="7"/>
                  </a:lnTo>
                  <a:lnTo>
                    <a:pt x="216" y="15"/>
                  </a:lnTo>
                  <a:lnTo>
                    <a:pt x="220" y="15"/>
                  </a:lnTo>
                  <a:lnTo>
                    <a:pt x="218" y="15"/>
                  </a:lnTo>
                  <a:lnTo>
                    <a:pt x="220" y="18"/>
                  </a:lnTo>
                  <a:lnTo>
                    <a:pt x="220" y="22"/>
                  </a:lnTo>
                  <a:lnTo>
                    <a:pt x="224" y="22"/>
                  </a:lnTo>
                  <a:lnTo>
                    <a:pt x="224" y="29"/>
                  </a:lnTo>
                  <a:lnTo>
                    <a:pt x="227" y="30"/>
                  </a:lnTo>
                  <a:lnTo>
                    <a:pt x="228" y="31"/>
                  </a:lnTo>
                  <a:lnTo>
                    <a:pt x="228" y="33"/>
                  </a:lnTo>
                  <a:lnTo>
                    <a:pt x="231" y="33"/>
                  </a:lnTo>
                  <a:lnTo>
                    <a:pt x="231" y="41"/>
                  </a:lnTo>
                  <a:lnTo>
                    <a:pt x="235" y="41"/>
                  </a:lnTo>
                  <a:lnTo>
                    <a:pt x="235" y="55"/>
                  </a:lnTo>
                  <a:lnTo>
                    <a:pt x="231" y="55"/>
                  </a:lnTo>
                  <a:lnTo>
                    <a:pt x="233" y="55"/>
                  </a:lnTo>
                  <a:lnTo>
                    <a:pt x="236" y="55"/>
                  </a:lnTo>
                  <a:lnTo>
                    <a:pt x="237" y="56"/>
                  </a:lnTo>
                  <a:lnTo>
                    <a:pt x="238" y="60"/>
                  </a:lnTo>
                  <a:lnTo>
                    <a:pt x="237" y="65"/>
                  </a:lnTo>
                  <a:lnTo>
                    <a:pt x="234" y="88"/>
                  </a:lnTo>
                  <a:lnTo>
                    <a:pt x="231" y="103"/>
                  </a:lnTo>
                  <a:lnTo>
                    <a:pt x="235" y="107"/>
                  </a:lnTo>
                  <a:lnTo>
                    <a:pt x="238" y="109"/>
                  </a:lnTo>
                  <a:lnTo>
                    <a:pt x="241" y="111"/>
                  </a:lnTo>
                  <a:lnTo>
                    <a:pt x="245" y="115"/>
                  </a:lnTo>
                  <a:lnTo>
                    <a:pt x="250" y="118"/>
                  </a:lnTo>
                  <a:lnTo>
                    <a:pt x="253" y="122"/>
                  </a:lnTo>
                  <a:lnTo>
                    <a:pt x="252" y="125"/>
                  </a:lnTo>
                  <a:lnTo>
                    <a:pt x="252" y="150"/>
                  </a:lnTo>
                  <a:lnTo>
                    <a:pt x="253" y="157"/>
                  </a:lnTo>
                  <a:lnTo>
                    <a:pt x="253" y="196"/>
                  </a:lnTo>
                  <a:lnTo>
                    <a:pt x="257" y="196"/>
                  </a:lnTo>
                  <a:lnTo>
                    <a:pt x="257" y="204"/>
                  </a:lnTo>
                  <a:lnTo>
                    <a:pt x="261" y="205"/>
                  </a:lnTo>
                  <a:lnTo>
                    <a:pt x="263" y="208"/>
                  </a:lnTo>
                  <a:lnTo>
                    <a:pt x="263" y="211"/>
                  </a:lnTo>
                  <a:lnTo>
                    <a:pt x="265" y="215"/>
                  </a:lnTo>
                  <a:lnTo>
                    <a:pt x="268" y="215"/>
                  </a:lnTo>
                  <a:lnTo>
                    <a:pt x="271" y="217"/>
                  </a:lnTo>
                  <a:lnTo>
                    <a:pt x="274" y="219"/>
                  </a:lnTo>
                  <a:lnTo>
                    <a:pt x="275" y="222"/>
                  </a:lnTo>
                  <a:lnTo>
                    <a:pt x="290" y="222"/>
                  </a:lnTo>
                  <a:lnTo>
                    <a:pt x="290" y="226"/>
                  </a:lnTo>
                  <a:lnTo>
                    <a:pt x="309" y="226"/>
                  </a:lnTo>
                  <a:lnTo>
                    <a:pt x="312" y="241"/>
                  </a:lnTo>
                  <a:lnTo>
                    <a:pt x="316" y="241"/>
                  </a:lnTo>
                  <a:lnTo>
                    <a:pt x="320" y="244"/>
                  </a:lnTo>
                  <a:lnTo>
                    <a:pt x="320" y="270"/>
                  </a:lnTo>
                  <a:lnTo>
                    <a:pt x="316" y="270"/>
                  </a:lnTo>
                  <a:lnTo>
                    <a:pt x="316" y="278"/>
                  </a:lnTo>
                  <a:lnTo>
                    <a:pt x="331" y="285"/>
                  </a:lnTo>
                  <a:lnTo>
                    <a:pt x="342" y="292"/>
                  </a:lnTo>
                  <a:lnTo>
                    <a:pt x="353" y="296"/>
                  </a:lnTo>
                  <a:lnTo>
                    <a:pt x="364" y="296"/>
                  </a:lnTo>
                  <a:lnTo>
                    <a:pt x="368" y="300"/>
                  </a:lnTo>
                  <a:lnTo>
                    <a:pt x="368" y="304"/>
                  </a:lnTo>
                  <a:lnTo>
                    <a:pt x="372" y="307"/>
                  </a:lnTo>
                  <a:lnTo>
                    <a:pt x="386" y="311"/>
                  </a:lnTo>
                  <a:lnTo>
                    <a:pt x="389" y="311"/>
                  </a:lnTo>
                  <a:lnTo>
                    <a:pt x="391" y="311"/>
                  </a:lnTo>
                  <a:lnTo>
                    <a:pt x="394" y="311"/>
                  </a:lnTo>
                  <a:lnTo>
                    <a:pt x="398" y="311"/>
                  </a:lnTo>
                  <a:lnTo>
                    <a:pt x="400" y="311"/>
                  </a:lnTo>
                  <a:lnTo>
                    <a:pt x="403" y="310"/>
                  </a:lnTo>
                  <a:lnTo>
                    <a:pt x="406" y="310"/>
                  </a:lnTo>
                  <a:lnTo>
                    <a:pt x="408" y="308"/>
                  </a:lnTo>
                  <a:lnTo>
                    <a:pt x="408" y="307"/>
                  </a:lnTo>
                  <a:lnTo>
                    <a:pt x="412" y="308"/>
                  </a:lnTo>
                  <a:lnTo>
                    <a:pt x="416" y="310"/>
                  </a:lnTo>
                  <a:lnTo>
                    <a:pt x="419" y="312"/>
                  </a:lnTo>
                  <a:lnTo>
                    <a:pt x="420" y="315"/>
                  </a:lnTo>
                  <a:lnTo>
                    <a:pt x="423" y="316"/>
                  </a:lnTo>
                  <a:lnTo>
                    <a:pt x="427" y="321"/>
                  </a:lnTo>
                  <a:lnTo>
                    <a:pt x="430" y="326"/>
                  </a:lnTo>
                  <a:lnTo>
                    <a:pt x="431" y="330"/>
                  </a:lnTo>
                  <a:lnTo>
                    <a:pt x="434" y="334"/>
                  </a:lnTo>
                  <a:lnTo>
                    <a:pt x="438" y="337"/>
                  </a:lnTo>
                  <a:lnTo>
                    <a:pt x="441" y="339"/>
                  </a:lnTo>
                  <a:lnTo>
                    <a:pt x="445" y="343"/>
                  </a:lnTo>
                  <a:lnTo>
                    <a:pt x="448" y="348"/>
                  </a:lnTo>
                  <a:lnTo>
                    <a:pt x="449" y="352"/>
                  </a:lnTo>
                  <a:lnTo>
                    <a:pt x="451" y="352"/>
                  </a:lnTo>
                  <a:lnTo>
                    <a:pt x="453" y="352"/>
                  </a:lnTo>
                  <a:lnTo>
                    <a:pt x="455" y="353"/>
                  </a:lnTo>
                  <a:lnTo>
                    <a:pt x="457" y="353"/>
                  </a:lnTo>
                  <a:lnTo>
                    <a:pt x="460" y="354"/>
                  </a:lnTo>
                  <a:lnTo>
                    <a:pt x="463" y="354"/>
                  </a:lnTo>
                  <a:lnTo>
                    <a:pt x="466" y="355"/>
                  </a:lnTo>
                  <a:lnTo>
                    <a:pt x="469" y="355"/>
                  </a:lnTo>
                  <a:lnTo>
                    <a:pt x="473" y="355"/>
                  </a:lnTo>
                  <a:lnTo>
                    <a:pt x="478" y="356"/>
                  </a:lnTo>
                  <a:lnTo>
                    <a:pt x="483" y="357"/>
                  </a:lnTo>
                  <a:lnTo>
                    <a:pt x="488" y="358"/>
                  </a:lnTo>
                  <a:lnTo>
                    <a:pt x="493" y="360"/>
                  </a:lnTo>
                  <a:lnTo>
                    <a:pt x="497" y="361"/>
                  </a:lnTo>
                  <a:lnTo>
                    <a:pt x="499" y="362"/>
                  </a:lnTo>
                  <a:lnTo>
                    <a:pt x="501" y="363"/>
                  </a:lnTo>
                  <a:lnTo>
                    <a:pt x="503" y="364"/>
                  </a:lnTo>
                  <a:lnTo>
                    <a:pt x="505" y="363"/>
                  </a:lnTo>
                  <a:lnTo>
                    <a:pt x="506" y="363"/>
                  </a:lnTo>
                  <a:lnTo>
                    <a:pt x="509" y="361"/>
                  </a:lnTo>
                  <a:lnTo>
                    <a:pt x="512" y="359"/>
                  </a:lnTo>
                  <a:lnTo>
                    <a:pt x="514" y="357"/>
                  </a:lnTo>
                  <a:lnTo>
                    <a:pt x="517" y="356"/>
                  </a:lnTo>
                  <a:lnTo>
                    <a:pt x="520" y="356"/>
                  </a:lnTo>
                  <a:lnTo>
                    <a:pt x="546" y="356"/>
                  </a:lnTo>
                  <a:lnTo>
                    <a:pt x="549" y="356"/>
                  </a:lnTo>
                  <a:lnTo>
                    <a:pt x="553" y="359"/>
                  </a:lnTo>
                  <a:lnTo>
                    <a:pt x="553" y="367"/>
                  </a:lnTo>
                  <a:lnTo>
                    <a:pt x="556" y="367"/>
                  </a:lnTo>
                  <a:lnTo>
                    <a:pt x="556" y="386"/>
                  </a:lnTo>
                  <a:lnTo>
                    <a:pt x="553" y="386"/>
                  </a:lnTo>
                  <a:lnTo>
                    <a:pt x="553" y="387"/>
                  </a:lnTo>
                  <a:lnTo>
                    <a:pt x="552" y="388"/>
                  </a:lnTo>
                  <a:lnTo>
                    <a:pt x="549" y="389"/>
                  </a:lnTo>
                  <a:lnTo>
                    <a:pt x="550" y="387"/>
                  </a:lnTo>
                  <a:lnTo>
                    <a:pt x="552" y="387"/>
                  </a:lnTo>
                  <a:lnTo>
                    <a:pt x="554" y="386"/>
                  </a:lnTo>
                  <a:lnTo>
                    <a:pt x="553" y="382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8" name="Freeform 436"/>
            <p:cNvSpPr>
              <a:spLocks/>
            </p:cNvSpPr>
            <p:nvPr/>
          </p:nvSpPr>
          <p:spPr bwMode="auto">
            <a:xfrm>
              <a:off x="6295990" y="5671054"/>
              <a:ext cx="189825" cy="166144"/>
            </a:xfrm>
            <a:custGeom>
              <a:avLst/>
              <a:gdLst>
                <a:gd name="T0" fmla="*/ 2147483647 w 346"/>
                <a:gd name="T1" fmla="*/ 2147483647 h 324"/>
                <a:gd name="T2" fmla="*/ 2147483647 w 346"/>
                <a:gd name="T3" fmla="*/ 2147483647 h 324"/>
                <a:gd name="T4" fmla="*/ 2147483647 w 346"/>
                <a:gd name="T5" fmla="*/ 2147483647 h 324"/>
                <a:gd name="T6" fmla="*/ 2147483647 w 346"/>
                <a:gd name="T7" fmla="*/ 2147483647 h 324"/>
                <a:gd name="T8" fmla="*/ 2147483647 w 346"/>
                <a:gd name="T9" fmla="*/ 2147483647 h 324"/>
                <a:gd name="T10" fmla="*/ 2147483647 w 346"/>
                <a:gd name="T11" fmla="*/ 2147483647 h 324"/>
                <a:gd name="T12" fmla="*/ 2147483647 w 346"/>
                <a:gd name="T13" fmla="*/ 2147483647 h 324"/>
                <a:gd name="T14" fmla="*/ 2147483647 w 346"/>
                <a:gd name="T15" fmla="*/ 2147483647 h 324"/>
                <a:gd name="T16" fmla="*/ 2147483647 w 346"/>
                <a:gd name="T17" fmla="*/ 2147483647 h 324"/>
                <a:gd name="T18" fmla="*/ 2147483647 w 346"/>
                <a:gd name="T19" fmla="*/ 2147483647 h 324"/>
                <a:gd name="T20" fmla="*/ 2147483647 w 346"/>
                <a:gd name="T21" fmla="*/ 2147483647 h 324"/>
                <a:gd name="T22" fmla="*/ 2147483647 w 346"/>
                <a:gd name="T23" fmla="*/ 2147483647 h 324"/>
                <a:gd name="T24" fmla="*/ 2147483647 w 346"/>
                <a:gd name="T25" fmla="*/ 2147483647 h 324"/>
                <a:gd name="T26" fmla="*/ 2147483647 w 346"/>
                <a:gd name="T27" fmla="*/ 2147483647 h 324"/>
                <a:gd name="T28" fmla="*/ 2147483647 w 346"/>
                <a:gd name="T29" fmla="*/ 2147483647 h 324"/>
                <a:gd name="T30" fmla="*/ 2147483647 w 346"/>
                <a:gd name="T31" fmla="*/ 2147483647 h 324"/>
                <a:gd name="T32" fmla="*/ 2147483647 w 346"/>
                <a:gd name="T33" fmla="*/ 2147483647 h 324"/>
                <a:gd name="T34" fmla="*/ 2147483647 w 346"/>
                <a:gd name="T35" fmla="*/ 2147483647 h 324"/>
                <a:gd name="T36" fmla="*/ 2147483647 w 346"/>
                <a:gd name="T37" fmla="*/ 2147483647 h 324"/>
                <a:gd name="T38" fmla="*/ 2147483647 w 346"/>
                <a:gd name="T39" fmla="*/ 2147483647 h 324"/>
                <a:gd name="T40" fmla="*/ 2147483647 w 346"/>
                <a:gd name="T41" fmla="*/ 2147483647 h 324"/>
                <a:gd name="T42" fmla="*/ 2147483647 w 346"/>
                <a:gd name="T43" fmla="*/ 2147483647 h 324"/>
                <a:gd name="T44" fmla="*/ 2147483647 w 346"/>
                <a:gd name="T45" fmla="*/ 2147483647 h 324"/>
                <a:gd name="T46" fmla="*/ 2147483647 w 346"/>
                <a:gd name="T47" fmla="*/ 2147483647 h 324"/>
                <a:gd name="T48" fmla="*/ 2147483647 w 346"/>
                <a:gd name="T49" fmla="*/ 2147483647 h 324"/>
                <a:gd name="T50" fmla="*/ 2147483647 w 346"/>
                <a:gd name="T51" fmla="*/ 2147483647 h 324"/>
                <a:gd name="T52" fmla="*/ 2147483647 w 346"/>
                <a:gd name="T53" fmla="*/ 2147483647 h 324"/>
                <a:gd name="T54" fmla="*/ 2147483647 w 346"/>
                <a:gd name="T55" fmla="*/ 2147483647 h 324"/>
                <a:gd name="T56" fmla="*/ 2147483647 w 346"/>
                <a:gd name="T57" fmla="*/ 2147483647 h 324"/>
                <a:gd name="T58" fmla="*/ 2147483647 w 346"/>
                <a:gd name="T59" fmla="*/ 2147483647 h 324"/>
                <a:gd name="T60" fmla="*/ 2147483647 w 346"/>
                <a:gd name="T61" fmla="*/ 2147483647 h 324"/>
                <a:gd name="T62" fmla="*/ 2147483647 w 346"/>
                <a:gd name="T63" fmla="*/ 2147483647 h 324"/>
                <a:gd name="T64" fmla="*/ 2147483647 w 346"/>
                <a:gd name="T65" fmla="*/ 2147483647 h 324"/>
                <a:gd name="T66" fmla="*/ 2147483647 w 346"/>
                <a:gd name="T67" fmla="*/ 2147483647 h 324"/>
                <a:gd name="T68" fmla="*/ 2147483647 w 346"/>
                <a:gd name="T69" fmla="*/ 2147483647 h 324"/>
                <a:gd name="T70" fmla="*/ 2147483647 w 346"/>
                <a:gd name="T71" fmla="*/ 2147483647 h 324"/>
                <a:gd name="T72" fmla="*/ 2147483647 w 346"/>
                <a:gd name="T73" fmla="*/ 2147483647 h 324"/>
                <a:gd name="T74" fmla="*/ 2147483647 w 346"/>
                <a:gd name="T75" fmla="*/ 2147483647 h 324"/>
                <a:gd name="T76" fmla="*/ 2147483647 w 346"/>
                <a:gd name="T77" fmla="*/ 2147483647 h 324"/>
                <a:gd name="T78" fmla="*/ 2147483647 w 346"/>
                <a:gd name="T79" fmla="*/ 2147483647 h 324"/>
                <a:gd name="T80" fmla="*/ 2147483647 w 346"/>
                <a:gd name="T81" fmla="*/ 2147483647 h 324"/>
                <a:gd name="T82" fmla="*/ 2147483647 w 346"/>
                <a:gd name="T83" fmla="*/ 2147483647 h 324"/>
                <a:gd name="T84" fmla="*/ 2147483647 w 346"/>
                <a:gd name="T85" fmla="*/ 2147483647 h 324"/>
                <a:gd name="T86" fmla="*/ 2147483647 w 346"/>
                <a:gd name="T87" fmla="*/ 2147483647 h 324"/>
                <a:gd name="T88" fmla="*/ 2147483647 w 346"/>
                <a:gd name="T89" fmla="*/ 2147483647 h 324"/>
                <a:gd name="T90" fmla="*/ 2147483647 w 346"/>
                <a:gd name="T91" fmla="*/ 2147483647 h 324"/>
                <a:gd name="T92" fmla="*/ 2147483647 w 346"/>
                <a:gd name="T93" fmla="*/ 2147483647 h 324"/>
                <a:gd name="T94" fmla="*/ 2147483647 w 346"/>
                <a:gd name="T95" fmla="*/ 2147483647 h 324"/>
                <a:gd name="T96" fmla="*/ 2147483647 w 346"/>
                <a:gd name="T97" fmla="*/ 2147483647 h 324"/>
                <a:gd name="T98" fmla="*/ 2147483647 w 346"/>
                <a:gd name="T99" fmla="*/ 2147483647 h 324"/>
                <a:gd name="T100" fmla="*/ 2147483647 w 346"/>
                <a:gd name="T101" fmla="*/ 2147483647 h 324"/>
                <a:gd name="T102" fmla="*/ 2147483647 w 346"/>
                <a:gd name="T103" fmla="*/ 2147483647 h 324"/>
                <a:gd name="T104" fmla="*/ 2147483647 w 346"/>
                <a:gd name="T105" fmla="*/ 2147483647 h 324"/>
                <a:gd name="T106" fmla="*/ 2147483647 w 346"/>
                <a:gd name="T107" fmla="*/ 2147483647 h 324"/>
                <a:gd name="T108" fmla="*/ 2147483647 w 346"/>
                <a:gd name="T109" fmla="*/ 2147483647 h 324"/>
                <a:gd name="T110" fmla="*/ 2147483647 w 346"/>
                <a:gd name="T111" fmla="*/ 2147483647 h 324"/>
                <a:gd name="T112" fmla="*/ 2147483647 w 346"/>
                <a:gd name="T113" fmla="*/ 2147483647 h 324"/>
                <a:gd name="T114" fmla="*/ 2147483647 w 346"/>
                <a:gd name="T115" fmla="*/ 2147483647 h 324"/>
                <a:gd name="T116" fmla="*/ 2147483647 w 346"/>
                <a:gd name="T117" fmla="*/ 2147483647 h 324"/>
                <a:gd name="T118" fmla="*/ 2147483647 w 346"/>
                <a:gd name="T119" fmla="*/ 2147483647 h 32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46"/>
                <a:gd name="T181" fmla="*/ 0 h 324"/>
                <a:gd name="T182" fmla="*/ 346 w 346"/>
                <a:gd name="T183" fmla="*/ 324 h 32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46" h="324">
                  <a:moveTo>
                    <a:pt x="6" y="260"/>
                  </a:moveTo>
                  <a:lnTo>
                    <a:pt x="6" y="261"/>
                  </a:lnTo>
                  <a:lnTo>
                    <a:pt x="7" y="263"/>
                  </a:lnTo>
                  <a:lnTo>
                    <a:pt x="7" y="264"/>
                  </a:lnTo>
                  <a:lnTo>
                    <a:pt x="8" y="265"/>
                  </a:lnTo>
                  <a:lnTo>
                    <a:pt x="9" y="265"/>
                  </a:lnTo>
                  <a:lnTo>
                    <a:pt x="9" y="271"/>
                  </a:lnTo>
                  <a:lnTo>
                    <a:pt x="9" y="268"/>
                  </a:lnTo>
                  <a:lnTo>
                    <a:pt x="10" y="268"/>
                  </a:lnTo>
                  <a:lnTo>
                    <a:pt x="10" y="269"/>
                  </a:lnTo>
                  <a:lnTo>
                    <a:pt x="11" y="271"/>
                  </a:lnTo>
                  <a:lnTo>
                    <a:pt x="13" y="272"/>
                  </a:lnTo>
                  <a:lnTo>
                    <a:pt x="12" y="272"/>
                  </a:lnTo>
                  <a:lnTo>
                    <a:pt x="13" y="273"/>
                  </a:lnTo>
                  <a:lnTo>
                    <a:pt x="13" y="274"/>
                  </a:lnTo>
                  <a:lnTo>
                    <a:pt x="14" y="276"/>
                  </a:lnTo>
                  <a:lnTo>
                    <a:pt x="15" y="276"/>
                  </a:lnTo>
                  <a:lnTo>
                    <a:pt x="16" y="276"/>
                  </a:lnTo>
                  <a:lnTo>
                    <a:pt x="16" y="277"/>
                  </a:lnTo>
                  <a:lnTo>
                    <a:pt x="17" y="278"/>
                  </a:lnTo>
                  <a:lnTo>
                    <a:pt x="17" y="279"/>
                  </a:lnTo>
                  <a:lnTo>
                    <a:pt x="17" y="280"/>
                  </a:lnTo>
                  <a:lnTo>
                    <a:pt x="18" y="281"/>
                  </a:lnTo>
                  <a:lnTo>
                    <a:pt x="19" y="281"/>
                  </a:lnTo>
                  <a:lnTo>
                    <a:pt x="19" y="282"/>
                  </a:lnTo>
                  <a:lnTo>
                    <a:pt x="21" y="282"/>
                  </a:lnTo>
                  <a:lnTo>
                    <a:pt x="21" y="283"/>
                  </a:lnTo>
                  <a:lnTo>
                    <a:pt x="22" y="283"/>
                  </a:lnTo>
                  <a:lnTo>
                    <a:pt x="22" y="284"/>
                  </a:lnTo>
                  <a:lnTo>
                    <a:pt x="23" y="284"/>
                  </a:lnTo>
                  <a:lnTo>
                    <a:pt x="23" y="286"/>
                  </a:lnTo>
                  <a:lnTo>
                    <a:pt x="24" y="287"/>
                  </a:lnTo>
                  <a:lnTo>
                    <a:pt x="26" y="287"/>
                  </a:lnTo>
                  <a:lnTo>
                    <a:pt x="29" y="287"/>
                  </a:lnTo>
                  <a:lnTo>
                    <a:pt x="32" y="287"/>
                  </a:lnTo>
                  <a:lnTo>
                    <a:pt x="35" y="287"/>
                  </a:lnTo>
                  <a:lnTo>
                    <a:pt x="39" y="287"/>
                  </a:lnTo>
                  <a:lnTo>
                    <a:pt x="43" y="287"/>
                  </a:lnTo>
                  <a:lnTo>
                    <a:pt x="45" y="287"/>
                  </a:lnTo>
                  <a:lnTo>
                    <a:pt x="45" y="288"/>
                  </a:lnTo>
                  <a:lnTo>
                    <a:pt x="52" y="288"/>
                  </a:lnTo>
                  <a:lnTo>
                    <a:pt x="53" y="286"/>
                  </a:lnTo>
                  <a:lnTo>
                    <a:pt x="55" y="285"/>
                  </a:lnTo>
                  <a:lnTo>
                    <a:pt x="58" y="285"/>
                  </a:lnTo>
                  <a:lnTo>
                    <a:pt x="59" y="284"/>
                  </a:lnTo>
                  <a:lnTo>
                    <a:pt x="59" y="283"/>
                  </a:lnTo>
                  <a:lnTo>
                    <a:pt x="61" y="283"/>
                  </a:lnTo>
                  <a:lnTo>
                    <a:pt x="63" y="282"/>
                  </a:lnTo>
                  <a:lnTo>
                    <a:pt x="63" y="281"/>
                  </a:lnTo>
                  <a:lnTo>
                    <a:pt x="63" y="280"/>
                  </a:lnTo>
                  <a:lnTo>
                    <a:pt x="66" y="280"/>
                  </a:lnTo>
                  <a:lnTo>
                    <a:pt x="68" y="278"/>
                  </a:lnTo>
                  <a:lnTo>
                    <a:pt x="71" y="276"/>
                  </a:lnTo>
                  <a:lnTo>
                    <a:pt x="74" y="276"/>
                  </a:lnTo>
                  <a:lnTo>
                    <a:pt x="75" y="280"/>
                  </a:lnTo>
                  <a:lnTo>
                    <a:pt x="76" y="280"/>
                  </a:lnTo>
                  <a:lnTo>
                    <a:pt x="77" y="283"/>
                  </a:lnTo>
                  <a:lnTo>
                    <a:pt x="78" y="287"/>
                  </a:lnTo>
                  <a:lnTo>
                    <a:pt x="79" y="290"/>
                  </a:lnTo>
                  <a:lnTo>
                    <a:pt x="82" y="292"/>
                  </a:lnTo>
                  <a:lnTo>
                    <a:pt x="82" y="296"/>
                  </a:lnTo>
                  <a:lnTo>
                    <a:pt x="84" y="299"/>
                  </a:lnTo>
                  <a:lnTo>
                    <a:pt x="86" y="303"/>
                  </a:lnTo>
                  <a:lnTo>
                    <a:pt x="86" y="306"/>
                  </a:lnTo>
                  <a:lnTo>
                    <a:pt x="87" y="307"/>
                  </a:lnTo>
                  <a:lnTo>
                    <a:pt x="91" y="309"/>
                  </a:lnTo>
                  <a:lnTo>
                    <a:pt x="100" y="309"/>
                  </a:lnTo>
                  <a:lnTo>
                    <a:pt x="101" y="309"/>
                  </a:lnTo>
                  <a:lnTo>
                    <a:pt x="101" y="307"/>
                  </a:lnTo>
                  <a:lnTo>
                    <a:pt x="102" y="306"/>
                  </a:lnTo>
                  <a:lnTo>
                    <a:pt x="104" y="306"/>
                  </a:lnTo>
                  <a:lnTo>
                    <a:pt x="104" y="305"/>
                  </a:lnTo>
                  <a:lnTo>
                    <a:pt x="106" y="305"/>
                  </a:lnTo>
                  <a:lnTo>
                    <a:pt x="109" y="304"/>
                  </a:lnTo>
                  <a:lnTo>
                    <a:pt x="112" y="304"/>
                  </a:lnTo>
                  <a:lnTo>
                    <a:pt x="114" y="304"/>
                  </a:lnTo>
                  <a:lnTo>
                    <a:pt x="114" y="303"/>
                  </a:lnTo>
                  <a:lnTo>
                    <a:pt x="115" y="303"/>
                  </a:lnTo>
                  <a:lnTo>
                    <a:pt x="116" y="302"/>
                  </a:lnTo>
                  <a:lnTo>
                    <a:pt x="117" y="301"/>
                  </a:lnTo>
                  <a:lnTo>
                    <a:pt x="121" y="301"/>
                  </a:lnTo>
                  <a:lnTo>
                    <a:pt x="121" y="300"/>
                  </a:lnTo>
                  <a:lnTo>
                    <a:pt x="125" y="298"/>
                  </a:lnTo>
                  <a:lnTo>
                    <a:pt x="129" y="298"/>
                  </a:lnTo>
                  <a:lnTo>
                    <a:pt x="134" y="297"/>
                  </a:lnTo>
                  <a:lnTo>
                    <a:pt x="139" y="297"/>
                  </a:lnTo>
                  <a:lnTo>
                    <a:pt x="144" y="298"/>
                  </a:lnTo>
                  <a:lnTo>
                    <a:pt x="148" y="298"/>
                  </a:lnTo>
                  <a:lnTo>
                    <a:pt x="152" y="300"/>
                  </a:lnTo>
                  <a:lnTo>
                    <a:pt x="155" y="301"/>
                  </a:lnTo>
                  <a:lnTo>
                    <a:pt x="155" y="302"/>
                  </a:lnTo>
                  <a:lnTo>
                    <a:pt x="158" y="302"/>
                  </a:lnTo>
                  <a:lnTo>
                    <a:pt x="162" y="303"/>
                  </a:lnTo>
                  <a:lnTo>
                    <a:pt x="167" y="303"/>
                  </a:lnTo>
                  <a:lnTo>
                    <a:pt x="172" y="303"/>
                  </a:lnTo>
                  <a:lnTo>
                    <a:pt x="177" y="304"/>
                  </a:lnTo>
                  <a:lnTo>
                    <a:pt x="181" y="305"/>
                  </a:lnTo>
                  <a:lnTo>
                    <a:pt x="184" y="306"/>
                  </a:lnTo>
                  <a:lnTo>
                    <a:pt x="185" y="309"/>
                  </a:lnTo>
                  <a:lnTo>
                    <a:pt x="186" y="309"/>
                  </a:lnTo>
                  <a:lnTo>
                    <a:pt x="187" y="311"/>
                  </a:lnTo>
                  <a:lnTo>
                    <a:pt x="188" y="312"/>
                  </a:lnTo>
                  <a:lnTo>
                    <a:pt x="190" y="312"/>
                  </a:lnTo>
                  <a:lnTo>
                    <a:pt x="190" y="313"/>
                  </a:lnTo>
                  <a:lnTo>
                    <a:pt x="191" y="314"/>
                  </a:lnTo>
                  <a:lnTo>
                    <a:pt x="193" y="316"/>
                  </a:lnTo>
                  <a:lnTo>
                    <a:pt x="193" y="317"/>
                  </a:lnTo>
                  <a:lnTo>
                    <a:pt x="194" y="317"/>
                  </a:lnTo>
                  <a:lnTo>
                    <a:pt x="196" y="318"/>
                  </a:lnTo>
                  <a:lnTo>
                    <a:pt x="199" y="319"/>
                  </a:lnTo>
                  <a:lnTo>
                    <a:pt x="201" y="320"/>
                  </a:lnTo>
                  <a:lnTo>
                    <a:pt x="205" y="321"/>
                  </a:lnTo>
                  <a:lnTo>
                    <a:pt x="210" y="322"/>
                  </a:lnTo>
                  <a:lnTo>
                    <a:pt x="214" y="323"/>
                  </a:lnTo>
                  <a:lnTo>
                    <a:pt x="216" y="323"/>
                  </a:lnTo>
                  <a:lnTo>
                    <a:pt x="219" y="322"/>
                  </a:lnTo>
                  <a:lnTo>
                    <a:pt x="219" y="321"/>
                  </a:lnTo>
                  <a:lnTo>
                    <a:pt x="220" y="321"/>
                  </a:lnTo>
                  <a:lnTo>
                    <a:pt x="222" y="321"/>
                  </a:lnTo>
                  <a:lnTo>
                    <a:pt x="222" y="320"/>
                  </a:lnTo>
                  <a:lnTo>
                    <a:pt x="223" y="320"/>
                  </a:lnTo>
                  <a:lnTo>
                    <a:pt x="223" y="319"/>
                  </a:lnTo>
                  <a:lnTo>
                    <a:pt x="224" y="319"/>
                  </a:lnTo>
                  <a:lnTo>
                    <a:pt x="225" y="317"/>
                  </a:lnTo>
                  <a:lnTo>
                    <a:pt x="226" y="317"/>
                  </a:lnTo>
                  <a:lnTo>
                    <a:pt x="227" y="317"/>
                  </a:lnTo>
                  <a:lnTo>
                    <a:pt x="227" y="315"/>
                  </a:lnTo>
                  <a:lnTo>
                    <a:pt x="228" y="315"/>
                  </a:lnTo>
                  <a:lnTo>
                    <a:pt x="230" y="314"/>
                  </a:lnTo>
                  <a:lnTo>
                    <a:pt x="230" y="313"/>
                  </a:lnTo>
                  <a:lnTo>
                    <a:pt x="231" y="312"/>
                  </a:lnTo>
                  <a:lnTo>
                    <a:pt x="232" y="310"/>
                  </a:lnTo>
                  <a:lnTo>
                    <a:pt x="233" y="309"/>
                  </a:lnTo>
                  <a:lnTo>
                    <a:pt x="234" y="309"/>
                  </a:lnTo>
                  <a:lnTo>
                    <a:pt x="235" y="309"/>
                  </a:lnTo>
                  <a:lnTo>
                    <a:pt x="237" y="309"/>
                  </a:lnTo>
                  <a:lnTo>
                    <a:pt x="240" y="309"/>
                  </a:lnTo>
                  <a:lnTo>
                    <a:pt x="243" y="309"/>
                  </a:lnTo>
                  <a:lnTo>
                    <a:pt x="246" y="308"/>
                  </a:lnTo>
                  <a:lnTo>
                    <a:pt x="249" y="308"/>
                  </a:lnTo>
                  <a:lnTo>
                    <a:pt x="250" y="308"/>
                  </a:lnTo>
                  <a:lnTo>
                    <a:pt x="251" y="307"/>
                  </a:lnTo>
                  <a:lnTo>
                    <a:pt x="254" y="307"/>
                  </a:lnTo>
                  <a:lnTo>
                    <a:pt x="258" y="307"/>
                  </a:lnTo>
                  <a:lnTo>
                    <a:pt x="261" y="307"/>
                  </a:lnTo>
                  <a:lnTo>
                    <a:pt x="263" y="306"/>
                  </a:lnTo>
                  <a:lnTo>
                    <a:pt x="263" y="305"/>
                  </a:lnTo>
                  <a:lnTo>
                    <a:pt x="267" y="305"/>
                  </a:lnTo>
                  <a:lnTo>
                    <a:pt x="268" y="304"/>
                  </a:lnTo>
                  <a:lnTo>
                    <a:pt x="269" y="303"/>
                  </a:lnTo>
                  <a:lnTo>
                    <a:pt x="274" y="295"/>
                  </a:lnTo>
                  <a:lnTo>
                    <a:pt x="275" y="292"/>
                  </a:lnTo>
                  <a:lnTo>
                    <a:pt x="275" y="287"/>
                  </a:lnTo>
                  <a:lnTo>
                    <a:pt x="275" y="283"/>
                  </a:lnTo>
                  <a:lnTo>
                    <a:pt x="275" y="279"/>
                  </a:lnTo>
                  <a:lnTo>
                    <a:pt x="274" y="279"/>
                  </a:lnTo>
                  <a:lnTo>
                    <a:pt x="273" y="278"/>
                  </a:lnTo>
                  <a:lnTo>
                    <a:pt x="272" y="277"/>
                  </a:lnTo>
                  <a:lnTo>
                    <a:pt x="272" y="276"/>
                  </a:lnTo>
                  <a:lnTo>
                    <a:pt x="271" y="276"/>
                  </a:lnTo>
                  <a:lnTo>
                    <a:pt x="269" y="275"/>
                  </a:lnTo>
                  <a:lnTo>
                    <a:pt x="267" y="273"/>
                  </a:lnTo>
                  <a:lnTo>
                    <a:pt x="265" y="272"/>
                  </a:lnTo>
                  <a:lnTo>
                    <a:pt x="264" y="270"/>
                  </a:lnTo>
                  <a:lnTo>
                    <a:pt x="263" y="269"/>
                  </a:lnTo>
                  <a:lnTo>
                    <a:pt x="261" y="268"/>
                  </a:lnTo>
                  <a:lnTo>
                    <a:pt x="259" y="266"/>
                  </a:lnTo>
                  <a:lnTo>
                    <a:pt x="259" y="265"/>
                  </a:lnTo>
                  <a:lnTo>
                    <a:pt x="259" y="264"/>
                  </a:lnTo>
                  <a:lnTo>
                    <a:pt x="258" y="264"/>
                  </a:lnTo>
                  <a:lnTo>
                    <a:pt x="257" y="263"/>
                  </a:lnTo>
                  <a:lnTo>
                    <a:pt x="257" y="262"/>
                  </a:lnTo>
                  <a:lnTo>
                    <a:pt x="256" y="262"/>
                  </a:lnTo>
                  <a:lnTo>
                    <a:pt x="256" y="261"/>
                  </a:lnTo>
                  <a:lnTo>
                    <a:pt x="255" y="261"/>
                  </a:lnTo>
                  <a:lnTo>
                    <a:pt x="255" y="260"/>
                  </a:lnTo>
                  <a:lnTo>
                    <a:pt x="254" y="258"/>
                  </a:lnTo>
                  <a:lnTo>
                    <a:pt x="253" y="257"/>
                  </a:lnTo>
                  <a:lnTo>
                    <a:pt x="252" y="256"/>
                  </a:lnTo>
                  <a:lnTo>
                    <a:pt x="251" y="255"/>
                  </a:lnTo>
                  <a:lnTo>
                    <a:pt x="251" y="253"/>
                  </a:lnTo>
                  <a:lnTo>
                    <a:pt x="249" y="253"/>
                  </a:lnTo>
                  <a:lnTo>
                    <a:pt x="249" y="250"/>
                  </a:lnTo>
                  <a:lnTo>
                    <a:pt x="248" y="250"/>
                  </a:lnTo>
                  <a:lnTo>
                    <a:pt x="248" y="249"/>
                  </a:lnTo>
                  <a:lnTo>
                    <a:pt x="247" y="249"/>
                  </a:lnTo>
                  <a:lnTo>
                    <a:pt x="246" y="246"/>
                  </a:lnTo>
                  <a:lnTo>
                    <a:pt x="245" y="242"/>
                  </a:lnTo>
                  <a:lnTo>
                    <a:pt x="242" y="239"/>
                  </a:lnTo>
                  <a:lnTo>
                    <a:pt x="242" y="235"/>
                  </a:lnTo>
                  <a:lnTo>
                    <a:pt x="237" y="234"/>
                  </a:lnTo>
                  <a:lnTo>
                    <a:pt x="235" y="233"/>
                  </a:lnTo>
                  <a:lnTo>
                    <a:pt x="235" y="232"/>
                  </a:lnTo>
                  <a:lnTo>
                    <a:pt x="234" y="231"/>
                  </a:lnTo>
                  <a:lnTo>
                    <a:pt x="234" y="227"/>
                  </a:lnTo>
                  <a:lnTo>
                    <a:pt x="234" y="224"/>
                  </a:lnTo>
                  <a:lnTo>
                    <a:pt x="234" y="219"/>
                  </a:lnTo>
                  <a:lnTo>
                    <a:pt x="234" y="215"/>
                  </a:lnTo>
                  <a:lnTo>
                    <a:pt x="235" y="211"/>
                  </a:lnTo>
                  <a:lnTo>
                    <a:pt x="235" y="207"/>
                  </a:lnTo>
                  <a:lnTo>
                    <a:pt x="237" y="204"/>
                  </a:lnTo>
                  <a:lnTo>
                    <a:pt x="238" y="201"/>
                  </a:lnTo>
                  <a:lnTo>
                    <a:pt x="239" y="201"/>
                  </a:lnTo>
                  <a:lnTo>
                    <a:pt x="239" y="198"/>
                  </a:lnTo>
                  <a:lnTo>
                    <a:pt x="241" y="198"/>
                  </a:lnTo>
                  <a:lnTo>
                    <a:pt x="241" y="197"/>
                  </a:lnTo>
                  <a:lnTo>
                    <a:pt x="242" y="197"/>
                  </a:lnTo>
                  <a:lnTo>
                    <a:pt x="242" y="196"/>
                  </a:lnTo>
                  <a:lnTo>
                    <a:pt x="243" y="195"/>
                  </a:lnTo>
                  <a:lnTo>
                    <a:pt x="244" y="195"/>
                  </a:lnTo>
                  <a:lnTo>
                    <a:pt x="244" y="193"/>
                  </a:lnTo>
                  <a:lnTo>
                    <a:pt x="245" y="189"/>
                  </a:lnTo>
                  <a:lnTo>
                    <a:pt x="245" y="186"/>
                  </a:lnTo>
                  <a:lnTo>
                    <a:pt x="246" y="183"/>
                  </a:lnTo>
                  <a:lnTo>
                    <a:pt x="247" y="183"/>
                  </a:lnTo>
                  <a:lnTo>
                    <a:pt x="247" y="182"/>
                  </a:lnTo>
                  <a:lnTo>
                    <a:pt x="248" y="180"/>
                  </a:lnTo>
                  <a:lnTo>
                    <a:pt x="249" y="179"/>
                  </a:lnTo>
                  <a:lnTo>
                    <a:pt x="249" y="178"/>
                  </a:lnTo>
                  <a:lnTo>
                    <a:pt x="249" y="177"/>
                  </a:lnTo>
                  <a:lnTo>
                    <a:pt x="249" y="176"/>
                  </a:lnTo>
                  <a:lnTo>
                    <a:pt x="250" y="176"/>
                  </a:lnTo>
                  <a:lnTo>
                    <a:pt x="252" y="175"/>
                  </a:lnTo>
                  <a:lnTo>
                    <a:pt x="252" y="174"/>
                  </a:lnTo>
                  <a:lnTo>
                    <a:pt x="253" y="173"/>
                  </a:lnTo>
                  <a:lnTo>
                    <a:pt x="254" y="173"/>
                  </a:lnTo>
                  <a:lnTo>
                    <a:pt x="254" y="172"/>
                  </a:lnTo>
                  <a:lnTo>
                    <a:pt x="259" y="171"/>
                  </a:lnTo>
                  <a:lnTo>
                    <a:pt x="259" y="170"/>
                  </a:lnTo>
                  <a:lnTo>
                    <a:pt x="260" y="169"/>
                  </a:lnTo>
                  <a:lnTo>
                    <a:pt x="262" y="168"/>
                  </a:lnTo>
                  <a:lnTo>
                    <a:pt x="265" y="168"/>
                  </a:lnTo>
                  <a:lnTo>
                    <a:pt x="268" y="167"/>
                  </a:lnTo>
                  <a:lnTo>
                    <a:pt x="271" y="167"/>
                  </a:lnTo>
                  <a:lnTo>
                    <a:pt x="275" y="167"/>
                  </a:lnTo>
                  <a:lnTo>
                    <a:pt x="277" y="167"/>
                  </a:lnTo>
                  <a:lnTo>
                    <a:pt x="279" y="167"/>
                  </a:lnTo>
                  <a:lnTo>
                    <a:pt x="280" y="166"/>
                  </a:lnTo>
                  <a:lnTo>
                    <a:pt x="281" y="164"/>
                  </a:lnTo>
                  <a:lnTo>
                    <a:pt x="283" y="164"/>
                  </a:lnTo>
                  <a:lnTo>
                    <a:pt x="285" y="163"/>
                  </a:lnTo>
                  <a:lnTo>
                    <a:pt x="287" y="161"/>
                  </a:lnTo>
                  <a:lnTo>
                    <a:pt x="287" y="160"/>
                  </a:lnTo>
                  <a:lnTo>
                    <a:pt x="286" y="162"/>
                  </a:lnTo>
                  <a:lnTo>
                    <a:pt x="287" y="161"/>
                  </a:lnTo>
                  <a:lnTo>
                    <a:pt x="289" y="160"/>
                  </a:lnTo>
                  <a:lnTo>
                    <a:pt x="286" y="162"/>
                  </a:lnTo>
                  <a:lnTo>
                    <a:pt x="287" y="160"/>
                  </a:lnTo>
                  <a:lnTo>
                    <a:pt x="289" y="157"/>
                  </a:lnTo>
                  <a:lnTo>
                    <a:pt x="290" y="156"/>
                  </a:lnTo>
                  <a:lnTo>
                    <a:pt x="291" y="155"/>
                  </a:lnTo>
                  <a:lnTo>
                    <a:pt x="293" y="153"/>
                  </a:lnTo>
                  <a:lnTo>
                    <a:pt x="294" y="152"/>
                  </a:lnTo>
                  <a:lnTo>
                    <a:pt x="293" y="154"/>
                  </a:lnTo>
                  <a:lnTo>
                    <a:pt x="292" y="153"/>
                  </a:lnTo>
                  <a:lnTo>
                    <a:pt x="293" y="152"/>
                  </a:lnTo>
                  <a:lnTo>
                    <a:pt x="294" y="149"/>
                  </a:lnTo>
                  <a:lnTo>
                    <a:pt x="295" y="148"/>
                  </a:lnTo>
                  <a:lnTo>
                    <a:pt x="296" y="146"/>
                  </a:lnTo>
                  <a:lnTo>
                    <a:pt x="297" y="145"/>
                  </a:lnTo>
                  <a:lnTo>
                    <a:pt x="298" y="144"/>
                  </a:lnTo>
                  <a:lnTo>
                    <a:pt x="297" y="146"/>
                  </a:lnTo>
                  <a:lnTo>
                    <a:pt x="297" y="145"/>
                  </a:lnTo>
                  <a:lnTo>
                    <a:pt x="297" y="144"/>
                  </a:lnTo>
                  <a:lnTo>
                    <a:pt x="298" y="141"/>
                  </a:lnTo>
                  <a:lnTo>
                    <a:pt x="299" y="140"/>
                  </a:lnTo>
                  <a:lnTo>
                    <a:pt x="301" y="140"/>
                  </a:lnTo>
                  <a:lnTo>
                    <a:pt x="302" y="139"/>
                  </a:lnTo>
                  <a:lnTo>
                    <a:pt x="303" y="138"/>
                  </a:lnTo>
                  <a:lnTo>
                    <a:pt x="304" y="138"/>
                  </a:lnTo>
                  <a:lnTo>
                    <a:pt x="305" y="137"/>
                  </a:lnTo>
                  <a:lnTo>
                    <a:pt x="306" y="136"/>
                  </a:lnTo>
                  <a:lnTo>
                    <a:pt x="307" y="135"/>
                  </a:lnTo>
                  <a:lnTo>
                    <a:pt x="309" y="135"/>
                  </a:lnTo>
                  <a:lnTo>
                    <a:pt x="309" y="134"/>
                  </a:lnTo>
                  <a:lnTo>
                    <a:pt x="310" y="134"/>
                  </a:lnTo>
                  <a:lnTo>
                    <a:pt x="313" y="131"/>
                  </a:lnTo>
                  <a:lnTo>
                    <a:pt x="315" y="130"/>
                  </a:lnTo>
                  <a:lnTo>
                    <a:pt x="316" y="129"/>
                  </a:lnTo>
                  <a:lnTo>
                    <a:pt x="316" y="128"/>
                  </a:lnTo>
                  <a:lnTo>
                    <a:pt x="316" y="127"/>
                  </a:lnTo>
                  <a:lnTo>
                    <a:pt x="317" y="126"/>
                  </a:lnTo>
                  <a:lnTo>
                    <a:pt x="317" y="125"/>
                  </a:lnTo>
                  <a:lnTo>
                    <a:pt x="318" y="125"/>
                  </a:lnTo>
                  <a:lnTo>
                    <a:pt x="319" y="125"/>
                  </a:lnTo>
                  <a:lnTo>
                    <a:pt x="319" y="124"/>
                  </a:lnTo>
                  <a:lnTo>
                    <a:pt x="320" y="123"/>
                  </a:lnTo>
                  <a:lnTo>
                    <a:pt x="323" y="121"/>
                  </a:lnTo>
                  <a:lnTo>
                    <a:pt x="324" y="119"/>
                  </a:lnTo>
                  <a:lnTo>
                    <a:pt x="326" y="117"/>
                  </a:lnTo>
                  <a:lnTo>
                    <a:pt x="327" y="116"/>
                  </a:lnTo>
                  <a:lnTo>
                    <a:pt x="328" y="115"/>
                  </a:lnTo>
                  <a:lnTo>
                    <a:pt x="330" y="114"/>
                  </a:lnTo>
                  <a:lnTo>
                    <a:pt x="331" y="112"/>
                  </a:lnTo>
                  <a:lnTo>
                    <a:pt x="333" y="111"/>
                  </a:lnTo>
                  <a:lnTo>
                    <a:pt x="334" y="108"/>
                  </a:lnTo>
                  <a:lnTo>
                    <a:pt x="335" y="105"/>
                  </a:lnTo>
                  <a:lnTo>
                    <a:pt x="338" y="101"/>
                  </a:lnTo>
                  <a:lnTo>
                    <a:pt x="341" y="97"/>
                  </a:lnTo>
                  <a:lnTo>
                    <a:pt x="343" y="94"/>
                  </a:lnTo>
                  <a:lnTo>
                    <a:pt x="344" y="90"/>
                  </a:lnTo>
                  <a:lnTo>
                    <a:pt x="345" y="86"/>
                  </a:lnTo>
                  <a:lnTo>
                    <a:pt x="343" y="82"/>
                  </a:lnTo>
                  <a:lnTo>
                    <a:pt x="343" y="81"/>
                  </a:lnTo>
                  <a:lnTo>
                    <a:pt x="341" y="80"/>
                  </a:lnTo>
                  <a:lnTo>
                    <a:pt x="340" y="79"/>
                  </a:lnTo>
                  <a:lnTo>
                    <a:pt x="338" y="79"/>
                  </a:lnTo>
                  <a:lnTo>
                    <a:pt x="337" y="80"/>
                  </a:lnTo>
                  <a:lnTo>
                    <a:pt x="337" y="81"/>
                  </a:lnTo>
                  <a:lnTo>
                    <a:pt x="330" y="81"/>
                  </a:lnTo>
                  <a:lnTo>
                    <a:pt x="329" y="80"/>
                  </a:lnTo>
                  <a:lnTo>
                    <a:pt x="329" y="75"/>
                  </a:lnTo>
                  <a:lnTo>
                    <a:pt x="327" y="75"/>
                  </a:lnTo>
                  <a:lnTo>
                    <a:pt x="327" y="74"/>
                  </a:lnTo>
                  <a:lnTo>
                    <a:pt x="326" y="72"/>
                  </a:lnTo>
                  <a:lnTo>
                    <a:pt x="326" y="71"/>
                  </a:lnTo>
                  <a:lnTo>
                    <a:pt x="324" y="70"/>
                  </a:lnTo>
                  <a:lnTo>
                    <a:pt x="319" y="70"/>
                  </a:lnTo>
                  <a:lnTo>
                    <a:pt x="321" y="70"/>
                  </a:lnTo>
                  <a:lnTo>
                    <a:pt x="321" y="69"/>
                  </a:lnTo>
                  <a:lnTo>
                    <a:pt x="320" y="68"/>
                  </a:lnTo>
                  <a:lnTo>
                    <a:pt x="319" y="67"/>
                  </a:lnTo>
                  <a:lnTo>
                    <a:pt x="317" y="66"/>
                  </a:lnTo>
                  <a:lnTo>
                    <a:pt x="316" y="65"/>
                  </a:lnTo>
                  <a:lnTo>
                    <a:pt x="315" y="65"/>
                  </a:lnTo>
                  <a:lnTo>
                    <a:pt x="311" y="64"/>
                  </a:lnTo>
                  <a:lnTo>
                    <a:pt x="307" y="64"/>
                  </a:lnTo>
                  <a:lnTo>
                    <a:pt x="302" y="63"/>
                  </a:lnTo>
                  <a:lnTo>
                    <a:pt x="298" y="62"/>
                  </a:lnTo>
                  <a:lnTo>
                    <a:pt x="294" y="60"/>
                  </a:lnTo>
                  <a:lnTo>
                    <a:pt x="290" y="59"/>
                  </a:lnTo>
                  <a:lnTo>
                    <a:pt x="287" y="58"/>
                  </a:lnTo>
                  <a:lnTo>
                    <a:pt x="287" y="57"/>
                  </a:lnTo>
                  <a:lnTo>
                    <a:pt x="280" y="57"/>
                  </a:lnTo>
                  <a:lnTo>
                    <a:pt x="279" y="56"/>
                  </a:lnTo>
                  <a:lnTo>
                    <a:pt x="278" y="55"/>
                  </a:lnTo>
                  <a:lnTo>
                    <a:pt x="278" y="50"/>
                  </a:lnTo>
                  <a:lnTo>
                    <a:pt x="277" y="50"/>
                  </a:lnTo>
                  <a:lnTo>
                    <a:pt x="277" y="48"/>
                  </a:lnTo>
                  <a:lnTo>
                    <a:pt x="275" y="47"/>
                  </a:lnTo>
                  <a:lnTo>
                    <a:pt x="274" y="46"/>
                  </a:lnTo>
                  <a:lnTo>
                    <a:pt x="273" y="45"/>
                  </a:lnTo>
                  <a:lnTo>
                    <a:pt x="272" y="44"/>
                  </a:lnTo>
                  <a:lnTo>
                    <a:pt x="271" y="44"/>
                  </a:lnTo>
                  <a:lnTo>
                    <a:pt x="267" y="44"/>
                  </a:lnTo>
                  <a:lnTo>
                    <a:pt x="264" y="43"/>
                  </a:lnTo>
                  <a:lnTo>
                    <a:pt x="263" y="42"/>
                  </a:lnTo>
                  <a:lnTo>
                    <a:pt x="261" y="42"/>
                  </a:lnTo>
                  <a:lnTo>
                    <a:pt x="259" y="42"/>
                  </a:lnTo>
                  <a:lnTo>
                    <a:pt x="256" y="42"/>
                  </a:lnTo>
                  <a:lnTo>
                    <a:pt x="253" y="42"/>
                  </a:lnTo>
                  <a:lnTo>
                    <a:pt x="249" y="42"/>
                  </a:lnTo>
                  <a:lnTo>
                    <a:pt x="246" y="43"/>
                  </a:lnTo>
                  <a:lnTo>
                    <a:pt x="244" y="43"/>
                  </a:lnTo>
                  <a:lnTo>
                    <a:pt x="242" y="44"/>
                  </a:lnTo>
                  <a:lnTo>
                    <a:pt x="238" y="46"/>
                  </a:lnTo>
                  <a:lnTo>
                    <a:pt x="233" y="46"/>
                  </a:lnTo>
                  <a:lnTo>
                    <a:pt x="227" y="45"/>
                  </a:lnTo>
                  <a:lnTo>
                    <a:pt x="222" y="45"/>
                  </a:lnTo>
                  <a:lnTo>
                    <a:pt x="216" y="44"/>
                  </a:lnTo>
                  <a:lnTo>
                    <a:pt x="210" y="44"/>
                  </a:lnTo>
                  <a:lnTo>
                    <a:pt x="205" y="44"/>
                  </a:lnTo>
                  <a:lnTo>
                    <a:pt x="201" y="46"/>
                  </a:lnTo>
                  <a:lnTo>
                    <a:pt x="201" y="47"/>
                  </a:lnTo>
                  <a:lnTo>
                    <a:pt x="200" y="47"/>
                  </a:lnTo>
                  <a:lnTo>
                    <a:pt x="196" y="47"/>
                  </a:lnTo>
                  <a:lnTo>
                    <a:pt x="191" y="47"/>
                  </a:lnTo>
                  <a:lnTo>
                    <a:pt x="189" y="46"/>
                  </a:lnTo>
                  <a:lnTo>
                    <a:pt x="189" y="44"/>
                  </a:lnTo>
                  <a:lnTo>
                    <a:pt x="189" y="45"/>
                  </a:lnTo>
                  <a:lnTo>
                    <a:pt x="188" y="44"/>
                  </a:lnTo>
                  <a:lnTo>
                    <a:pt x="187" y="44"/>
                  </a:lnTo>
                  <a:lnTo>
                    <a:pt x="186" y="44"/>
                  </a:lnTo>
                  <a:lnTo>
                    <a:pt x="185" y="43"/>
                  </a:lnTo>
                  <a:lnTo>
                    <a:pt x="183" y="42"/>
                  </a:lnTo>
                  <a:lnTo>
                    <a:pt x="181" y="42"/>
                  </a:lnTo>
                  <a:lnTo>
                    <a:pt x="181" y="41"/>
                  </a:lnTo>
                  <a:lnTo>
                    <a:pt x="180" y="41"/>
                  </a:lnTo>
                  <a:lnTo>
                    <a:pt x="177" y="41"/>
                  </a:lnTo>
                  <a:lnTo>
                    <a:pt x="174" y="40"/>
                  </a:lnTo>
                  <a:lnTo>
                    <a:pt x="171" y="40"/>
                  </a:lnTo>
                  <a:lnTo>
                    <a:pt x="168" y="40"/>
                  </a:lnTo>
                  <a:lnTo>
                    <a:pt x="165" y="40"/>
                  </a:lnTo>
                  <a:lnTo>
                    <a:pt x="163" y="40"/>
                  </a:lnTo>
                  <a:lnTo>
                    <a:pt x="162" y="40"/>
                  </a:lnTo>
                  <a:lnTo>
                    <a:pt x="162" y="38"/>
                  </a:lnTo>
                  <a:lnTo>
                    <a:pt x="160" y="38"/>
                  </a:lnTo>
                  <a:lnTo>
                    <a:pt x="160" y="37"/>
                  </a:lnTo>
                  <a:lnTo>
                    <a:pt x="160" y="36"/>
                  </a:lnTo>
                  <a:lnTo>
                    <a:pt x="159" y="36"/>
                  </a:lnTo>
                  <a:lnTo>
                    <a:pt x="159" y="33"/>
                  </a:lnTo>
                  <a:lnTo>
                    <a:pt x="158" y="33"/>
                  </a:lnTo>
                  <a:lnTo>
                    <a:pt x="158" y="31"/>
                  </a:lnTo>
                  <a:lnTo>
                    <a:pt x="156" y="30"/>
                  </a:lnTo>
                  <a:lnTo>
                    <a:pt x="155" y="29"/>
                  </a:lnTo>
                  <a:lnTo>
                    <a:pt x="153" y="29"/>
                  </a:lnTo>
                  <a:lnTo>
                    <a:pt x="153" y="28"/>
                  </a:lnTo>
                  <a:lnTo>
                    <a:pt x="149" y="28"/>
                  </a:lnTo>
                  <a:lnTo>
                    <a:pt x="149" y="27"/>
                  </a:lnTo>
                  <a:lnTo>
                    <a:pt x="147" y="27"/>
                  </a:lnTo>
                  <a:lnTo>
                    <a:pt x="145" y="26"/>
                  </a:lnTo>
                  <a:lnTo>
                    <a:pt x="144" y="26"/>
                  </a:lnTo>
                  <a:lnTo>
                    <a:pt x="144" y="25"/>
                  </a:lnTo>
                  <a:lnTo>
                    <a:pt x="143" y="25"/>
                  </a:lnTo>
                  <a:lnTo>
                    <a:pt x="142" y="25"/>
                  </a:lnTo>
                  <a:lnTo>
                    <a:pt x="142" y="24"/>
                  </a:lnTo>
                  <a:lnTo>
                    <a:pt x="139" y="23"/>
                  </a:lnTo>
                  <a:lnTo>
                    <a:pt x="135" y="22"/>
                  </a:lnTo>
                  <a:lnTo>
                    <a:pt x="132" y="22"/>
                  </a:lnTo>
                  <a:lnTo>
                    <a:pt x="129" y="22"/>
                  </a:lnTo>
                  <a:lnTo>
                    <a:pt x="129" y="20"/>
                  </a:lnTo>
                  <a:lnTo>
                    <a:pt x="127" y="19"/>
                  </a:lnTo>
                  <a:lnTo>
                    <a:pt x="125" y="18"/>
                  </a:lnTo>
                  <a:lnTo>
                    <a:pt x="123" y="18"/>
                  </a:lnTo>
                  <a:lnTo>
                    <a:pt x="123" y="17"/>
                  </a:lnTo>
                  <a:lnTo>
                    <a:pt x="123" y="16"/>
                  </a:lnTo>
                  <a:lnTo>
                    <a:pt x="122" y="17"/>
                  </a:lnTo>
                  <a:lnTo>
                    <a:pt x="121" y="16"/>
                  </a:lnTo>
                  <a:lnTo>
                    <a:pt x="121" y="15"/>
                  </a:lnTo>
                  <a:lnTo>
                    <a:pt x="120" y="15"/>
                  </a:lnTo>
                  <a:lnTo>
                    <a:pt x="119" y="15"/>
                  </a:lnTo>
                  <a:lnTo>
                    <a:pt x="119" y="14"/>
                  </a:lnTo>
                  <a:lnTo>
                    <a:pt x="118" y="14"/>
                  </a:lnTo>
                  <a:lnTo>
                    <a:pt x="117" y="13"/>
                  </a:lnTo>
                  <a:lnTo>
                    <a:pt x="116" y="13"/>
                  </a:lnTo>
                  <a:lnTo>
                    <a:pt x="115" y="13"/>
                  </a:lnTo>
                  <a:lnTo>
                    <a:pt x="115" y="12"/>
                  </a:lnTo>
                  <a:lnTo>
                    <a:pt x="114" y="11"/>
                  </a:lnTo>
                  <a:lnTo>
                    <a:pt x="114" y="10"/>
                  </a:lnTo>
                  <a:lnTo>
                    <a:pt x="111" y="10"/>
                  </a:lnTo>
                  <a:lnTo>
                    <a:pt x="109" y="10"/>
                  </a:lnTo>
                  <a:lnTo>
                    <a:pt x="106" y="9"/>
                  </a:lnTo>
                  <a:lnTo>
                    <a:pt x="104" y="8"/>
                  </a:lnTo>
                  <a:lnTo>
                    <a:pt x="101" y="8"/>
                  </a:lnTo>
                  <a:lnTo>
                    <a:pt x="99" y="8"/>
                  </a:lnTo>
                  <a:lnTo>
                    <a:pt x="96" y="7"/>
                  </a:lnTo>
                  <a:lnTo>
                    <a:pt x="93" y="7"/>
                  </a:lnTo>
                  <a:lnTo>
                    <a:pt x="93" y="6"/>
                  </a:lnTo>
                  <a:lnTo>
                    <a:pt x="92" y="6"/>
                  </a:lnTo>
                  <a:lnTo>
                    <a:pt x="92" y="5"/>
                  </a:lnTo>
                  <a:lnTo>
                    <a:pt x="91" y="5"/>
                  </a:lnTo>
                  <a:lnTo>
                    <a:pt x="91" y="4"/>
                  </a:lnTo>
                  <a:lnTo>
                    <a:pt x="89" y="3"/>
                  </a:lnTo>
                  <a:lnTo>
                    <a:pt x="88" y="3"/>
                  </a:lnTo>
                  <a:lnTo>
                    <a:pt x="88" y="1"/>
                  </a:lnTo>
                  <a:lnTo>
                    <a:pt x="87" y="0"/>
                  </a:lnTo>
                  <a:lnTo>
                    <a:pt x="84" y="0"/>
                  </a:lnTo>
                  <a:lnTo>
                    <a:pt x="84" y="7"/>
                  </a:lnTo>
                  <a:lnTo>
                    <a:pt x="83" y="7"/>
                  </a:lnTo>
                  <a:lnTo>
                    <a:pt x="82" y="7"/>
                  </a:lnTo>
                  <a:lnTo>
                    <a:pt x="81" y="8"/>
                  </a:lnTo>
                  <a:lnTo>
                    <a:pt x="81" y="9"/>
                  </a:lnTo>
                  <a:lnTo>
                    <a:pt x="79" y="10"/>
                  </a:lnTo>
                  <a:lnTo>
                    <a:pt x="80" y="10"/>
                  </a:lnTo>
                  <a:lnTo>
                    <a:pt x="79" y="10"/>
                  </a:lnTo>
                  <a:lnTo>
                    <a:pt x="77" y="10"/>
                  </a:lnTo>
                  <a:lnTo>
                    <a:pt x="77" y="11"/>
                  </a:lnTo>
                  <a:lnTo>
                    <a:pt x="76" y="12"/>
                  </a:lnTo>
                  <a:lnTo>
                    <a:pt x="76" y="13"/>
                  </a:lnTo>
                  <a:lnTo>
                    <a:pt x="77" y="12"/>
                  </a:lnTo>
                  <a:lnTo>
                    <a:pt x="76" y="12"/>
                  </a:lnTo>
                  <a:lnTo>
                    <a:pt x="75" y="12"/>
                  </a:lnTo>
                  <a:lnTo>
                    <a:pt x="74" y="13"/>
                  </a:lnTo>
                  <a:lnTo>
                    <a:pt x="73" y="15"/>
                  </a:lnTo>
                  <a:lnTo>
                    <a:pt x="70" y="10"/>
                  </a:lnTo>
                  <a:lnTo>
                    <a:pt x="68" y="11"/>
                  </a:lnTo>
                  <a:lnTo>
                    <a:pt x="66" y="12"/>
                  </a:lnTo>
                  <a:lnTo>
                    <a:pt x="64" y="14"/>
                  </a:lnTo>
                  <a:lnTo>
                    <a:pt x="64" y="16"/>
                  </a:lnTo>
                  <a:lnTo>
                    <a:pt x="63" y="16"/>
                  </a:lnTo>
                  <a:lnTo>
                    <a:pt x="64" y="17"/>
                  </a:lnTo>
                  <a:lnTo>
                    <a:pt x="65" y="19"/>
                  </a:lnTo>
                  <a:lnTo>
                    <a:pt x="67" y="24"/>
                  </a:lnTo>
                  <a:lnTo>
                    <a:pt x="66" y="24"/>
                  </a:lnTo>
                  <a:lnTo>
                    <a:pt x="65" y="26"/>
                  </a:lnTo>
                  <a:lnTo>
                    <a:pt x="65" y="28"/>
                  </a:lnTo>
                  <a:lnTo>
                    <a:pt x="65" y="30"/>
                  </a:lnTo>
                  <a:lnTo>
                    <a:pt x="66" y="33"/>
                  </a:lnTo>
                  <a:lnTo>
                    <a:pt x="66" y="36"/>
                  </a:lnTo>
                  <a:lnTo>
                    <a:pt x="66" y="38"/>
                  </a:lnTo>
                  <a:lnTo>
                    <a:pt x="66" y="40"/>
                  </a:lnTo>
                  <a:lnTo>
                    <a:pt x="66" y="42"/>
                  </a:lnTo>
                  <a:lnTo>
                    <a:pt x="65" y="42"/>
                  </a:lnTo>
                  <a:lnTo>
                    <a:pt x="65" y="46"/>
                  </a:lnTo>
                  <a:lnTo>
                    <a:pt x="63" y="47"/>
                  </a:lnTo>
                  <a:lnTo>
                    <a:pt x="63" y="48"/>
                  </a:lnTo>
                  <a:lnTo>
                    <a:pt x="61" y="48"/>
                  </a:lnTo>
                  <a:lnTo>
                    <a:pt x="60" y="49"/>
                  </a:lnTo>
                  <a:lnTo>
                    <a:pt x="60" y="51"/>
                  </a:lnTo>
                  <a:lnTo>
                    <a:pt x="59" y="51"/>
                  </a:lnTo>
                  <a:lnTo>
                    <a:pt x="58" y="51"/>
                  </a:lnTo>
                  <a:lnTo>
                    <a:pt x="57" y="52"/>
                  </a:lnTo>
                  <a:lnTo>
                    <a:pt x="55" y="53"/>
                  </a:lnTo>
                  <a:lnTo>
                    <a:pt x="55" y="56"/>
                  </a:lnTo>
                  <a:lnTo>
                    <a:pt x="58" y="53"/>
                  </a:lnTo>
                  <a:lnTo>
                    <a:pt x="57" y="55"/>
                  </a:lnTo>
                  <a:lnTo>
                    <a:pt x="56" y="59"/>
                  </a:lnTo>
                  <a:lnTo>
                    <a:pt x="56" y="64"/>
                  </a:lnTo>
                  <a:lnTo>
                    <a:pt x="55" y="70"/>
                  </a:lnTo>
                  <a:lnTo>
                    <a:pt x="55" y="75"/>
                  </a:lnTo>
                  <a:lnTo>
                    <a:pt x="54" y="81"/>
                  </a:lnTo>
                  <a:lnTo>
                    <a:pt x="54" y="84"/>
                  </a:lnTo>
                  <a:lnTo>
                    <a:pt x="55" y="85"/>
                  </a:lnTo>
                  <a:lnTo>
                    <a:pt x="57" y="90"/>
                  </a:lnTo>
                  <a:lnTo>
                    <a:pt x="56" y="88"/>
                  </a:lnTo>
                  <a:lnTo>
                    <a:pt x="58" y="89"/>
                  </a:lnTo>
                  <a:lnTo>
                    <a:pt x="59" y="90"/>
                  </a:lnTo>
                  <a:lnTo>
                    <a:pt x="60" y="91"/>
                  </a:lnTo>
                  <a:lnTo>
                    <a:pt x="61" y="92"/>
                  </a:lnTo>
                  <a:lnTo>
                    <a:pt x="61" y="96"/>
                  </a:lnTo>
                  <a:lnTo>
                    <a:pt x="60" y="96"/>
                  </a:lnTo>
                  <a:lnTo>
                    <a:pt x="60" y="97"/>
                  </a:lnTo>
                  <a:lnTo>
                    <a:pt x="60" y="98"/>
                  </a:lnTo>
                  <a:lnTo>
                    <a:pt x="59" y="98"/>
                  </a:lnTo>
                  <a:lnTo>
                    <a:pt x="59" y="100"/>
                  </a:lnTo>
                  <a:lnTo>
                    <a:pt x="58" y="101"/>
                  </a:lnTo>
                  <a:lnTo>
                    <a:pt x="58" y="102"/>
                  </a:lnTo>
                  <a:lnTo>
                    <a:pt x="56" y="103"/>
                  </a:lnTo>
                  <a:lnTo>
                    <a:pt x="55" y="104"/>
                  </a:lnTo>
                  <a:lnTo>
                    <a:pt x="55" y="107"/>
                  </a:lnTo>
                  <a:lnTo>
                    <a:pt x="55" y="113"/>
                  </a:lnTo>
                  <a:lnTo>
                    <a:pt x="53" y="113"/>
                  </a:lnTo>
                  <a:lnTo>
                    <a:pt x="53" y="116"/>
                  </a:lnTo>
                  <a:lnTo>
                    <a:pt x="52" y="116"/>
                  </a:lnTo>
                  <a:lnTo>
                    <a:pt x="52" y="118"/>
                  </a:lnTo>
                  <a:lnTo>
                    <a:pt x="52" y="119"/>
                  </a:lnTo>
                  <a:lnTo>
                    <a:pt x="51" y="119"/>
                  </a:lnTo>
                  <a:lnTo>
                    <a:pt x="51" y="121"/>
                  </a:lnTo>
                  <a:lnTo>
                    <a:pt x="50" y="122"/>
                  </a:lnTo>
                  <a:lnTo>
                    <a:pt x="49" y="122"/>
                  </a:lnTo>
                  <a:lnTo>
                    <a:pt x="49" y="123"/>
                  </a:lnTo>
                  <a:lnTo>
                    <a:pt x="48" y="124"/>
                  </a:lnTo>
                  <a:lnTo>
                    <a:pt x="47" y="124"/>
                  </a:lnTo>
                  <a:lnTo>
                    <a:pt x="45" y="124"/>
                  </a:lnTo>
                  <a:lnTo>
                    <a:pt x="44" y="125"/>
                  </a:lnTo>
                  <a:lnTo>
                    <a:pt x="44" y="126"/>
                  </a:lnTo>
                  <a:lnTo>
                    <a:pt x="43" y="126"/>
                  </a:lnTo>
                  <a:lnTo>
                    <a:pt x="43" y="127"/>
                  </a:lnTo>
                  <a:lnTo>
                    <a:pt x="42" y="127"/>
                  </a:lnTo>
                  <a:lnTo>
                    <a:pt x="42" y="129"/>
                  </a:lnTo>
                  <a:lnTo>
                    <a:pt x="41" y="129"/>
                  </a:lnTo>
                  <a:lnTo>
                    <a:pt x="41" y="130"/>
                  </a:lnTo>
                  <a:lnTo>
                    <a:pt x="40" y="130"/>
                  </a:lnTo>
                  <a:lnTo>
                    <a:pt x="40" y="131"/>
                  </a:lnTo>
                  <a:lnTo>
                    <a:pt x="39" y="131"/>
                  </a:lnTo>
                  <a:lnTo>
                    <a:pt x="39" y="132"/>
                  </a:lnTo>
                  <a:lnTo>
                    <a:pt x="37" y="132"/>
                  </a:lnTo>
                  <a:lnTo>
                    <a:pt x="37" y="133"/>
                  </a:lnTo>
                  <a:lnTo>
                    <a:pt x="36" y="133"/>
                  </a:lnTo>
                  <a:lnTo>
                    <a:pt x="36" y="134"/>
                  </a:lnTo>
                  <a:lnTo>
                    <a:pt x="36" y="135"/>
                  </a:lnTo>
                  <a:lnTo>
                    <a:pt x="36" y="136"/>
                  </a:lnTo>
                  <a:lnTo>
                    <a:pt x="35" y="136"/>
                  </a:lnTo>
                  <a:lnTo>
                    <a:pt x="35" y="137"/>
                  </a:lnTo>
                  <a:lnTo>
                    <a:pt x="33" y="137"/>
                  </a:lnTo>
                  <a:lnTo>
                    <a:pt x="34" y="136"/>
                  </a:lnTo>
                  <a:lnTo>
                    <a:pt x="35" y="137"/>
                  </a:lnTo>
                  <a:lnTo>
                    <a:pt x="33" y="139"/>
                  </a:lnTo>
                  <a:lnTo>
                    <a:pt x="32" y="140"/>
                  </a:lnTo>
                  <a:lnTo>
                    <a:pt x="31" y="140"/>
                  </a:lnTo>
                  <a:lnTo>
                    <a:pt x="31" y="141"/>
                  </a:lnTo>
                  <a:lnTo>
                    <a:pt x="29" y="142"/>
                  </a:lnTo>
                  <a:lnTo>
                    <a:pt x="29" y="143"/>
                  </a:lnTo>
                  <a:lnTo>
                    <a:pt x="28" y="144"/>
                  </a:lnTo>
                  <a:lnTo>
                    <a:pt x="27" y="144"/>
                  </a:lnTo>
                  <a:lnTo>
                    <a:pt x="28" y="143"/>
                  </a:lnTo>
                  <a:lnTo>
                    <a:pt x="29" y="144"/>
                  </a:lnTo>
                  <a:lnTo>
                    <a:pt x="28" y="144"/>
                  </a:lnTo>
                  <a:lnTo>
                    <a:pt x="27" y="146"/>
                  </a:lnTo>
                  <a:lnTo>
                    <a:pt x="26" y="147"/>
                  </a:lnTo>
                  <a:lnTo>
                    <a:pt x="25" y="147"/>
                  </a:lnTo>
                  <a:lnTo>
                    <a:pt x="25" y="148"/>
                  </a:lnTo>
                  <a:lnTo>
                    <a:pt x="24" y="148"/>
                  </a:lnTo>
                  <a:lnTo>
                    <a:pt x="24" y="149"/>
                  </a:lnTo>
                  <a:lnTo>
                    <a:pt x="23" y="149"/>
                  </a:lnTo>
                  <a:lnTo>
                    <a:pt x="23" y="150"/>
                  </a:lnTo>
                  <a:lnTo>
                    <a:pt x="22" y="150"/>
                  </a:lnTo>
                  <a:lnTo>
                    <a:pt x="22" y="152"/>
                  </a:lnTo>
                  <a:lnTo>
                    <a:pt x="21" y="152"/>
                  </a:lnTo>
                  <a:lnTo>
                    <a:pt x="19" y="152"/>
                  </a:lnTo>
                  <a:lnTo>
                    <a:pt x="19" y="155"/>
                  </a:lnTo>
                  <a:lnTo>
                    <a:pt x="18" y="155"/>
                  </a:lnTo>
                  <a:lnTo>
                    <a:pt x="19" y="155"/>
                  </a:lnTo>
                  <a:lnTo>
                    <a:pt x="18" y="156"/>
                  </a:lnTo>
                  <a:lnTo>
                    <a:pt x="18" y="157"/>
                  </a:lnTo>
                  <a:lnTo>
                    <a:pt x="17" y="157"/>
                  </a:lnTo>
                  <a:lnTo>
                    <a:pt x="18" y="157"/>
                  </a:lnTo>
                  <a:lnTo>
                    <a:pt x="17" y="159"/>
                  </a:lnTo>
                  <a:lnTo>
                    <a:pt x="17" y="160"/>
                  </a:lnTo>
                  <a:lnTo>
                    <a:pt x="16" y="160"/>
                  </a:lnTo>
                  <a:lnTo>
                    <a:pt x="16" y="162"/>
                  </a:lnTo>
                  <a:lnTo>
                    <a:pt x="15" y="163"/>
                  </a:lnTo>
                  <a:lnTo>
                    <a:pt x="14" y="163"/>
                  </a:lnTo>
                  <a:lnTo>
                    <a:pt x="13" y="164"/>
                  </a:lnTo>
                  <a:lnTo>
                    <a:pt x="13" y="166"/>
                  </a:lnTo>
                  <a:lnTo>
                    <a:pt x="12" y="168"/>
                  </a:lnTo>
                  <a:lnTo>
                    <a:pt x="11" y="170"/>
                  </a:lnTo>
                  <a:lnTo>
                    <a:pt x="11" y="172"/>
                  </a:lnTo>
                  <a:lnTo>
                    <a:pt x="10" y="172"/>
                  </a:lnTo>
                  <a:lnTo>
                    <a:pt x="10" y="173"/>
                  </a:lnTo>
                  <a:lnTo>
                    <a:pt x="9" y="173"/>
                  </a:lnTo>
                  <a:lnTo>
                    <a:pt x="10" y="172"/>
                  </a:lnTo>
                  <a:lnTo>
                    <a:pt x="10" y="173"/>
                  </a:lnTo>
                  <a:lnTo>
                    <a:pt x="10" y="174"/>
                  </a:lnTo>
                  <a:lnTo>
                    <a:pt x="9" y="175"/>
                  </a:lnTo>
                  <a:lnTo>
                    <a:pt x="8" y="175"/>
                  </a:lnTo>
                  <a:lnTo>
                    <a:pt x="8" y="176"/>
                  </a:lnTo>
                  <a:lnTo>
                    <a:pt x="7" y="176"/>
                  </a:lnTo>
                  <a:lnTo>
                    <a:pt x="7" y="179"/>
                  </a:lnTo>
                  <a:lnTo>
                    <a:pt x="6" y="179"/>
                  </a:lnTo>
                  <a:lnTo>
                    <a:pt x="6" y="180"/>
                  </a:lnTo>
                  <a:lnTo>
                    <a:pt x="6" y="182"/>
                  </a:lnTo>
                  <a:lnTo>
                    <a:pt x="4" y="183"/>
                  </a:lnTo>
                  <a:lnTo>
                    <a:pt x="3" y="183"/>
                  </a:lnTo>
                  <a:lnTo>
                    <a:pt x="3" y="186"/>
                  </a:lnTo>
                  <a:lnTo>
                    <a:pt x="3" y="189"/>
                  </a:lnTo>
                  <a:lnTo>
                    <a:pt x="3" y="193"/>
                  </a:lnTo>
                  <a:lnTo>
                    <a:pt x="3" y="196"/>
                  </a:lnTo>
                  <a:lnTo>
                    <a:pt x="4" y="196"/>
                  </a:lnTo>
                  <a:lnTo>
                    <a:pt x="4" y="197"/>
                  </a:lnTo>
                  <a:lnTo>
                    <a:pt x="4" y="198"/>
                  </a:lnTo>
                  <a:lnTo>
                    <a:pt x="6" y="198"/>
                  </a:lnTo>
                  <a:lnTo>
                    <a:pt x="6" y="201"/>
                  </a:lnTo>
                  <a:lnTo>
                    <a:pt x="7" y="201"/>
                  </a:lnTo>
                  <a:lnTo>
                    <a:pt x="7" y="204"/>
                  </a:lnTo>
                  <a:lnTo>
                    <a:pt x="7" y="208"/>
                  </a:lnTo>
                  <a:lnTo>
                    <a:pt x="7" y="211"/>
                  </a:lnTo>
                  <a:lnTo>
                    <a:pt x="7" y="214"/>
                  </a:lnTo>
                  <a:lnTo>
                    <a:pt x="8" y="214"/>
                  </a:lnTo>
                  <a:lnTo>
                    <a:pt x="8" y="216"/>
                  </a:lnTo>
                  <a:lnTo>
                    <a:pt x="9" y="217"/>
                  </a:lnTo>
                  <a:lnTo>
                    <a:pt x="10" y="217"/>
                  </a:lnTo>
                  <a:lnTo>
                    <a:pt x="11" y="219"/>
                  </a:lnTo>
                  <a:lnTo>
                    <a:pt x="11" y="229"/>
                  </a:lnTo>
                  <a:lnTo>
                    <a:pt x="10" y="229"/>
                  </a:lnTo>
                  <a:lnTo>
                    <a:pt x="10" y="231"/>
                  </a:lnTo>
                  <a:lnTo>
                    <a:pt x="10" y="234"/>
                  </a:lnTo>
                  <a:lnTo>
                    <a:pt x="11" y="238"/>
                  </a:lnTo>
                  <a:lnTo>
                    <a:pt x="10" y="240"/>
                  </a:lnTo>
                  <a:lnTo>
                    <a:pt x="9" y="240"/>
                  </a:lnTo>
                  <a:lnTo>
                    <a:pt x="10" y="240"/>
                  </a:lnTo>
                  <a:lnTo>
                    <a:pt x="9" y="241"/>
                  </a:lnTo>
                  <a:lnTo>
                    <a:pt x="9" y="242"/>
                  </a:lnTo>
                  <a:lnTo>
                    <a:pt x="8" y="242"/>
                  </a:lnTo>
                  <a:lnTo>
                    <a:pt x="8" y="244"/>
                  </a:lnTo>
                  <a:lnTo>
                    <a:pt x="7" y="245"/>
                  </a:lnTo>
                  <a:lnTo>
                    <a:pt x="6" y="245"/>
                  </a:lnTo>
                  <a:lnTo>
                    <a:pt x="6" y="246"/>
                  </a:lnTo>
                  <a:lnTo>
                    <a:pt x="4" y="246"/>
                  </a:lnTo>
                  <a:lnTo>
                    <a:pt x="4" y="247"/>
                  </a:lnTo>
                  <a:lnTo>
                    <a:pt x="3" y="247"/>
                  </a:lnTo>
                  <a:lnTo>
                    <a:pt x="2" y="248"/>
                  </a:lnTo>
                  <a:lnTo>
                    <a:pt x="2" y="249"/>
                  </a:lnTo>
                  <a:lnTo>
                    <a:pt x="1" y="252"/>
                  </a:lnTo>
                  <a:lnTo>
                    <a:pt x="0" y="254"/>
                  </a:lnTo>
                  <a:lnTo>
                    <a:pt x="1" y="256"/>
                  </a:lnTo>
                  <a:lnTo>
                    <a:pt x="2" y="256"/>
                  </a:lnTo>
                  <a:lnTo>
                    <a:pt x="2" y="257"/>
                  </a:lnTo>
                  <a:lnTo>
                    <a:pt x="2" y="258"/>
                  </a:lnTo>
                  <a:lnTo>
                    <a:pt x="3" y="258"/>
                  </a:lnTo>
                  <a:lnTo>
                    <a:pt x="3" y="261"/>
                  </a:lnTo>
                  <a:lnTo>
                    <a:pt x="3" y="260"/>
                  </a:lnTo>
                  <a:lnTo>
                    <a:pt x="4" y="260"/>
                  </a:lnTo>
                  <a:lnTo>
                    <a:pt x="6" y="261"/>
                  </a:lnTo>
                  <a:lnTo>
                    <a:pt x="7" y="262"/>
                  </a:lnTo>
                  <a:lnTo>
                    <a:pt x="6" y="26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29" name="Freeform 437"/>
            <p:cNvSpPr>
              <a:spLocks/>
            </p:cNvSpPr>
            <p:nvPr/>
          </p:nvSpPr>
          <p:spPr bwMode="auto">
            <a:xfrm>
              <a:off x="6295990" y="5671054"/>
              <a:ext cx="192085" cy="170221"/>
            </a:xfrm>
            <a:custGeom>
              <a:avLst/>
              <a:gdLst>
                <a:gd name="T0" fmla="*/ 2147483647 w 352"/>
                <a:gd name="T1" fmla="*/ 2147483647 h 330"/>
                <a:gd name="T2" fmla="*/ 2147483647 w 352"/>
                <a:gd name="T3" fmla="*/ 2147483647 h 330"/>
                <a:gd name="T4" fmla="*/ 2147483647 w 352"/>
                <a:gd name="T5" fmla="*/ 2147483647 h 330"/>
                <a:gd name="T6" fmla="*/ 2147483647 w 352"/>
                <a:gd name="T7" fmla="*/ 2147483647 h 330"/>
                <a:gd name="T8" fmla="*/ 2147483647 w 352"/>
                <a:gd name="T9" fmla="*/ 2147483647 h 330"/>
                <a:gd name="T10" fmla="*/ 2147483647 w 352"/>
                <a:gd name="T11" fmla="*/ 2147483647 h 330"/>
                <a:gd name="T12" fmla="*/ 2147483647 w 352"/>
                <a:gd name="T13" fmla="*/ 2147483647 h 330"/>
                <a:gd name="T14" fmla="*/ 2147483647 w 352"/>
                <a:gd name="T15" fmla="*/ 2147483647 h 330"/>
                <a:gd name="T16" fmla="*/ 2147483647 w 352"/>
                <a:gd name="T17" fmla="*/ 2147483647 h 330"/>
                <a:gd name="T18" fmla="*/ 2147483647 w 352"/>
                <a:gd name="T19" fmla="*/ 2147483647 h 330"/>
                <a:gd name="T20" fmla="*/ 2147483647 w 352"/>
                <a:gd name="T21" fmla="*/ 2147483647 h 330"/>
                <a:gd name="T22" fmla="*/ 2147483647 w 352"/>
                <a:gd name="T23" fmla="*/ 2147483647 h 330"/>
                <a:gd name="T24" fmla="*/ 2147483647 w 352"/>
                <a:gd name="T25" fmla="*/ 2147483647 h 330"/>
                <a:gd name="T26" fmla="*/ 2147483647 w 352"/>
                <a:gd name="T27" fmla="*/ 2147483647 h 330"/>
                <a:gd name="T28" fmla="*/ 2147483647 w 352"/>
                <a:gd name="T29" fmla="*/ 2147483647 h 330"/>
                <a:gd name="T30" fmla="*/ 2147483647 w 352"/>
                <a:gd name="T31" fmla="*/ 2147483647 h 330"/>
                <a:gd name="T32" fmla="*/ 2147483647 w 352"/>
                <a:gd name="T33" fmla="*/ 2147483647 h 330"/>
                <a:gd name="T34" fmla="*/ 2147483647 w 352"/>
                <a:gd name="T35" fmla="*/ 2147483647 h 330"/>
                <a:gd name="T36" fmla="*/ 2147483647 w 352"/>
                <a:gd name="T37" fmla="*/ 2147483647 h 330"/>
                <a:gd name="T38" fmla="*/ 2147483647 w 352"/>
                <a:gd name="T39" fmla="*/ 2147483647 h 330"/>
                <a:gd name="T40" fmla="*/ 2147483647 w 352"/>
                <a:gd name="T41" fmla="*/ 2147483647 h 330"/>
                <a:gd name="T42" fmla="*/ 2147483647 w 352"/>
                <a:gd name="T43" fmla="*/ 2147483647 h 330"/>
                <a:gd name="T44" fmla="*/ 2147483647 w 352"/>
                <a:gd name="T45" fmla="*/ 2147483647 h 330"/>
                <a:gd name="T46" fmla="*/ 2147483647 w 352"/>
                <a:gd name="T47" fmla="*/ 2147483647 h 330"/>
                <a:gd name="T48" fmla="*/ 2147483647 w 352"/>
                <a:gd name="T49" fmla="*/ 2147483647 h 330"/>
                <a:gd name="T50" fmla="*/ 2147483647 w 352"/>
                <a:gd name="T51" fmla="*/ 2147483647 h 330"/>
                <a:gd name="T52" fmla="*/ 2147483647 w 352"/>
                <a:gd name="T53" fmla="*/ 2147483647 h 330"/>
                <a:gd name="T54" fmla="*/ 2147483647 w 352"/>
                <a:gd name="T55" fmla="*/ 2147483647 h 330"/>
                <a:gd name="T56" fmla="*/ 2147483647 w 352"/>
                <a:gd name="T57" fmla="*/ 2147483647 h 330"/>
                <a:gd name="T58" fmla="*/ 2147483647 w 352"/>
                <a:gd name="T59" fmla="*/ 2147483647 h 330"/>
                <a:gd name="T60" fmla="*/ 2147483647 w 352"/>
                <a:gd name="T61" fmla="*/ 2147483647 h 330"/>
                <a:gd name="T62" fmla="*/ 2147483647 w 352"/>
                <a:gd name="T63" fmla="*/ 2147483647 h 330"/>
                <a:gd name="T64" fmla="*/ 2147483647 w 352"/>
                <a:gd name="T65" fmla="*/ 2147483647 h 330"/>
                <a:gd name="T66" fmla="*/ 2147483647 w 352"/>
                <a:gd name="T67" fmla="*/ 2147483647 h 330"/>
                <a:gd name="T68" fmla="*/ 2147483647 w 352"/>
                <a:gd name="T69" fmla="*/ 2147483647 h 330"/>
                <a:gd name="T70" fmla="*/ 2147483647 w 352"/>
                <a:gd name="T71" fmla="*/ 2147483647 h 330"/>
                <a:gd name="T72" fmla="*/ 2147483647 w 352"/>
                <a:gd name="T73" fmla="*/ 2147483647 h 330"/>
                <a:gd name="T74" fmla="*/ 2147483647 w 352"/>
                <a:gd name="T75" fmla="*/ 2147483647 h 330"/>
                <a:gd name="T76" fmla="*/ 2147483647 w 352"/>
                <a:gd name="T77" fmla="*/ 2147483647 h 330"/>
                <a:gd name="T78" fmla="*/ 2147483647 w 352"/>
                <a:gd name="T79" fmla="*/ 2147483647 h 330"/>
                <a:gd name="T80" fmla="*/ 2147483647 w 352"/>
                <a:gd name="T81" fmla="*/ 2147483647 h 330"/>
                <a:gd name="T82" fmla="*/ 2147483647 w 352"/>
                <a:gd name="T83" fmla="*/ 2147483647 h 330"/>
                <a:gd name="T84" fmla="*/ 2147483647 w 352"/>
                <a:gd name="T85" fmla="*/ 2147483647 h 330"/>
                <a:gd name="T86" fmla="*/ 2147483647 w 352"/>
                <a:gd name="T87" fmla="*/ 2147483647 h 330"/>
                <a:gd name="T88" fmla="*/ 2147483647 w 352"/>
                <a:gd name="T89" fmla="*/ 2147483647 h 330"/>
                <a:gd name="T90" fmla="*/ 2147483647 w 352"/>
                <a:gd name="T91" fmla="*/ 2147483647 h 330"/>
                <a:gd name="T92" fmla="*/ 2147483647 w 352"/>
                <a:gd name="T93" fmla="*/ 2147483647 h 330"/>
                <a:gd name="T94" fmla="*/ 2147483647 w 352"/>
                <a:gd name="T95" fmla="*/ 2147483647 h 330"/>
                <a:gd name="T96" fmla="*/ 2147483647 w 352"/>
                <a:gd name="T97" fmla="*/ 2147483647 h 330"/>
                <a:gd name="T98" fmla="*/ 2147483647 w 352"/>
                <a:gd name="T99" fmla="*/ 2147483647 h 330"/>
                <a:gd name="T100" fmla="*/ 2147483647 w 352"/>
                <a:gd name="T101" fmla="*/ 2147483647 h 330"/>
                <a:gd name="T102" fmla="*/ 2147483647 w 352"/>
                <a:gd name="T103" fmla="*/ 2147483647 h 330"/>
                <a:gd name="T104" fmla="*/ 2147483647 w 352"/>
                <a:gd name="T105" fmla="*/ 2147483647 h 330"/>
                <a:gd name="T106" fmla="*/ 2147483647 w 352"/>
                <a:gd name="T107" fmla="*/ 2147483647 h 330"/>
                <a:gd name="T108" fmla="*/ 2147483647 w 352"/>
                <a:gd name="T109" fmla="*/ 2147483647 h 330"/>
                <a:gd name="T110" fmla="*/ 2147483647 w 352"/>
                <a:gd name="T111" fmla="*/ 2147483647 h 330"/>
                <a:gd name="T112" fmla="*/ 2147483647 w 352"/>
                <a:gd name="T113" fmla="*/ 2147483647 h 330"/>
                <a:gd name="T114" fmla="*/ 2147483647 w 352"/>
                <a:gd name="T115" fmla="*/ 2147483647 h 330"/>
                <a:gd name="T116" fmla="*/ 2147483647 w 352"/>
                <a:gd name="T117" fmla="*/ 2147483647 h 330"/>
                <a:gd name="T118" fmla="*/ 2147483647 w 352"/>
                <a:gd name="T119" fmla="*/ 2147483647 h 33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352"/>
                <a:gd name="T181" fmla="*/ 0 h 330"/>
                <a:gd name="T182" fmla="*/ 352 w 352"/>
                <a:gd name="T183" fmla="*/ 330 h 33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352" h="330">
                  <a:moveTo>
                    <a:pt x="6" y="265"/>
                  </a:moveTo>
                  <a:lnTo>
                    <a:pt x="6" y="265"/>
                  </a:lnTo>
                  <a:lnTo>
                    <a:pt x="6" y="266"/>
                  </a:lnTo>
                  <a:lnTo>
                    <a:pt x="7" y="268"/>
                  </a:lnTo>
                  <a:lnTo>
                    <a:pt x="7" y="269"/>
                  </a:lnTo>
                  <a:lnTo>
                    <a:pt x="8" y="270"/>
                  </a:lnTo>
                  <a:lnTo>
                    <a:pt x="9" y="270"/>
                  </a:lnTo>
                  <a:lnTo>
                    <a:pt x="9" y="276"/>
                  </a:lnTo>
                  <a:lnTo>
                    <a:pt x="9" y="273"/>
                  </a:lnTo>
                  <a:lnTo>
                    <a:pt x="10" y="273"/>
                  </a:lnTo>
                  <a:lnTo>
                    <a:pt x="10" y="274"/>
                  </a:lnTo>
                  <a:lnTo>
                    <a:pt x="11" y="276"/>
                  </a:lnTo>
                  <a:lnTo>
                    <a:pt x="13" y="277"/>
                  </a:lnTo>
                  <a:lnTo>
                    <a:pt x="12" y="277"/>
                  </a:lnTo>
                  <a:lnTo>
                    <a:pt x="13" y="278"/>
                  </a:lnTo>
                  <a:lnTo>
                    <a:pt x="13" y="279"/>
                  </a:lnTo>
                  <a:lnTo>
                    <a:pt x="14" y="281"/>
                  </a:lnTo>
                  <a:lnTo>
                    <a:pt x="15" y="281"/>
                  </a:lnTo>
                  <a:lnTo>
                    <a:pt x="16" y="281"/>
                  </a:lnTo>
                  <a:lnTo>
                    <a:pt x="16" y="282"/>
                  </a:lnTo>
                  <a:lnTo>
                    <a:pt x="17" y="283"/>
                  </a:lnTo>
                  <a:lnTo>
                    <a:pt x="17" y="284"/>
                  </a:lnTo>
                  <a:lnTo>
                    <a:pt x="17" y="285"/>
                  </a:lnTo>
                  <a:lnTo>
                    <a:pt x="18" y="286"/>
                  </a:lnTo>
                  <a:lnTo>
                    <a:pt x="19" y="286"/>
                  </a:lnTo>
                  <a:lnTo>
                    <a:pt x="19" y="287"/>
                  </a:lnTo>
                  <a:lnTo>
                    <a:pt x="21" y="287"/>
                  </a:lnTo>
                  <a:lnTo>
                    <a:pt x="21" y="288"/>
                  </a:lnTo>
                  <a:lnTo>
                    <a:pt x="22" y="288"/>
                  </a:lnTo>
                  <a:lnTo>
                    <a:pt x="22" y="289"/>
                  </a:lnTo>
                  <a:lnTo>
                    <a:pt x="23" y="289"/>
                  </a:lnTo>
                  <a:lnTo>
                    <a:pt x="23" y="291"/>
                  </a:lnTo>
                  <a:lnTo>
                    <a:pt x="24" y="292"/>
                  </a:lnTo>
                  <a:lnTo>
                    <a:pt x="26" y="292"/>
                  </a:lnTo>
                  <a:lnTo>
                    <a:pt x="29" y="292"/>
                  </a:lnTo>
                  <a:lnTo>
                    <a:pt x="33" y="292"/>
                  </a:lnTo>
                  <a:lnTo>
                    <a:pt x="36" y="292"/>
                  </a:lnTo>
                  <a:lnTo>
                    <a:pt x="40" y="292"/>
                  </a:lnTo>
                  <a:lnTo>
                    <a:pt x="44" y="292"/>
                  </a:lnTo>
                  <a:lnTo>
                    <a:pt x="46" y="292"/>
                  </a:lnTo>
                  <a:lnTo>
                    <a:pt x="46" y="293"/>
                  </a:lnTo>
                  <a:lnTo>
                    <a:pt x="53" y="293"/>
                  </a:lnTo>
                  <a:lnTo>
                    <a:pt x="54" y="291"/>
                  </a:lnTo>
                  <a:lnTo>
                    <a:pt x="56" y="290"/>
                  </a:lnTo>
                  <a:lnTo>
                    <a:pt x="59" y="290"/>
                  </a:lnTo>
                  <a:lnTo>
                    <a:pt x="60" y="289"/>
                  </a:lnTo>
                  <a:lnTo>
                    <a:pt x="60" y="288"/>
                  </a:lnTo>
                  <a:lnTo>
                    <a:pt x="62" y="288"/>
                  </a:lnTo>
                  <a:lnTo>
                    <a:pt x="64" y="287"/>
                  </a:lnTo>
                  <a:lnTo>
                    <a:pt x="64" y="286"/>
                  </a:lnTo>
                  <a:lnTo>
                    <a:pt x="64" y="285"/>
                  </a:lnTo>
                  <a:lnTo>
                    <a:pt x="67" y="285"/>
                  </a:lnTo>
                  <a:lnTo>
                    <a:pt x="69" y="283"/>
                  </a:lnTo>
                  <a:lnTo>
                    <a:pt x="72" y="281"/>
                  </a:lnTo>
                  <a:lnTo>
                    <a:pt x="75" y="281"/>
                  </a:lnTo>
                  <a:lnTo>
                    <a:pt x="76" y="285"/>
                  </a:lnTo>
                  <a:lnTo>
                    <a:pt x="77" y="285"/>
                  </a:lnTo>
                  <a:lnTo>
                    <a:pt x="78" y="288"/>
                  </a:lnTo>
                  <a:lnTo>
                    <a:pt x="79" y="292"/>
                  </a:lnTo>
                  <a:lnTo>
                    <a:pt x="80" y="295"/>
                  </a:lnTo>
                  <a:lnTo>
                    <a:pt x="83" y="297"/>
                  </a:lnTo>
                  <a:lnTo>
                    <a:pt x="83" y="301"/>
                  </a:lnTo>
                  <a:lnTo>
                    <a:pt x="85" y="305"/>
                  </a:lnTo>
                  <a:lnTo>
                    <a:pt x="87" y="309"/>
                  </a:lnTo>
                  <a:lnTo>
                    <a:pt x="87" y="312"/>
                  </a:lnTo>
                  <a:lnTo>
                    <a:pt x="89" y="313"/>
                  </a:lnTo>
                  <a:lnTo>
                    <a:pt x="93" y="315"/>
                  </a:lnTo>
                  <a:lnTo>
                    <a:pt x="102" y="315"/>
                  </a:lnTo>
                  <a:lnTo>
                    <a:pt x="103" y="315"/>
                  </a:lnTo>
                  <a:lnTo>
                    <a:pt x="103" y="313"/>
                  </a:lnTo>
                  <a:lnTo>
                    <a:pt x="104" y="312"/>
                  </a:lnTo>
                  <a:lnTo>
                    <a:pt x="106" y="312"/>
                  </a:lnTo>
                  <a:lnTo>
                    <a:pt x="106" y="311"/>
                  </a:lnTo>
                  <a:lnTo>
                    <a:pt x="108" y="311"/>
                  </a:lnTo>
                  <a:lnTo>
                    <a:pt x="111" y="310"/>
                  </a:lnTo>
                  <a:lnTo>
                    <a:pt x="114" y="310"/>
                  </a:lnTo>
                  <a:lnTo>
                    <a:pt x="116" y="310"/>
                  </a:lnTo>
                  <a:lnTo>
                    <a:pt x="116" y="309"/>
                  </a:lnTo>
                  <a:lnTo>
                    <a:pt x="117" y="309"/>
                  </a:lnTo>
                  <a:lnTo>
                    <a:pt x="118" y="308"/>
                  </a:lnTo>
                  <a:lnTo>
                    <a:pt x="119" y="307"/>
                  </a:lnTo>
                  <a:lnTo>
                    <a:pt x="123" y="307"/>
                  </a:lnTo>
                  <a:lnTo>
                    <a:pt x="123" y="306"/>
                  </a:lnTo>
                  <a:lnTo>
                    <a:pt x="127" y="304"/>
                  </a:lnTo>
                  <a:lnTo>
                    <a:pt x="131" y="304"/>
                  </a:lnTo>
                  <a:lnTo>
                    <a:pt x="136" y="303"/>
                  </a:lnTo>
                  <a:lnTo>
                    <a:pt x="141" y="303"/>
                  </a:lnTo>
                  <a:lnTo>
                    <a:pt x="146" y="304"/>
                  </a:lnTo>
                  <a:lnTo>
                    <a:pt x="151" y="304"/>
                  </a:lnTo>
                  <a:lnTo>
                    <a:pt x="155" y="306"/>
                  </a:lnTo>
                  <a:lnTo>
                    <a:pt x="158" y="307"/>
                  </a:lnTo>
                  <a:lnTo>
                    <a:pt x="158" y="308"/>
                  </a:lnTo>
                  <a:lnTo>
                    <a:pt x="161" y="308"/>
                  </a:lnTo>
                  <a:lnTo>
                    <a:pt x="165" y="309"/>
                  </a:lnTo>
                  <a:lnTo>
                    <a:pt x="170" y="309"/>
                  </a:lnTo>
                  <a:lnTo>
                    <a:pt x="175" y="309"/>
                  </a:lnTo>
                  <a:lnTo>
                    <a:pt x="180" y="310"/>
                  </a:lnTo>
                  <a:lnTo>
                    <a:pt x="184" y="311"/>
                  </a:lnTo>
                  <a:lnTo>
                    <a:pt x="187" y="312"/>
                  </a:lnTo>
                  <a:lnTo>
                    <a:pt x="188" y="315"/>
                  </a:lnTo>
                  <a:lnTo>
                    <a:pt x="189" y="315"/>
                  </a:lnTo>
                  <a:lnTo>
                    <a:pt x="190" y="317"/>
                  </a:lnTo>
                  <a:lnTo>
                    <a:pt x="191" y="318"/>
                  </a:lnTo>
                  <a:lnTo>
                    <a:pt x="193" y="318"/>
                  </a:lnTo>
                  <a:lnTo>
                    <a:pt x="193" y="319"/>
                  </a:lnTo>
                  <a:lnTo>
                    <a:pt x="194" y="320"/>
                  </a:lnTo>
                  <a:lnTo>
                    <a:pt x="196" y="322"/>
                  </a:lnTo>
                  <a:lnTo>
                    <a:pt x="196" y="323"/>
                  </a:lnTo>
                  <a:lnTo>
                    <a:pt x="197" y="323"/>
                  </a:lnTo>
                  <a:lnTo>
                    <a:pt x="199" y="324"/>
                  </a:lnTo>
                  <a:lnTo>
                    <a:pt x="202" y="325"/>
                  </a:lnTo>
                  <a:lnTo>
                    <a:pt x="205" y="326"/>
                  </a:lnTo>
                  <a:lnTo>
                    <a:pt x="209" y="327"/>
                  </a:lnTo>
                  <a:lnTo>
                    <a:pt x="214" y="328"/>
                  </a:lnTo>
                  <a:lnTo>
                    <a:pt x="218" y="329"/>
                  </a:lnTo>
                  <a:lnTo>
                    <a:pt x="220" y="329"/>
                  </a:lnTo>
                  <a:lnTo>
                    <a:pt x="223" y="328"/>
                  </a:lnTo>
                  <a:lnTo>
                    <a:pt x="223" y="327"/>
                  </a:lnTo>
                  <a:lnTo>
                    <a:pt x="224" y="327"/>
                  </a:lnTo>
                  <a:lnTo>
                    <a:pt x="226" y="327"/>
                  </a:lnTo>
                  <a:lnTo>
                    <a:pt x="226" y="326"/>
                  </a:lnTo>
                  <a:lnTo>
                    <a:pt x="227" y="326"/>
                  </a:lnTo>
                  <a:lnTo>
                    <a:pt x="227" y="325"/>
                  </a:lnTo>
                  <a:lnTo>
                    <a:pt x="228" y="325"/>
                  </a:lnTo>
                  <a:lnTo>
                    <a:pt x="229" y="323"/>
                  </a:lnTo>
                  <a:lnTo>
                    <a:pt x="230" y="323"/>
                  </a:lnTo>
                  <a:lnTo>
                    <a:pt x="231" y="323"/>
                  </a:lnTo>
                  <a:lnTo>
                    <a:pt x="231" y="321"/>
                  </a:lnTo>
                  <a:lnTo>
                    <a:pt x="232" y="321"/>
                  </a:lnTo>
                  <a:lnTo>
                    <a:pt x="234" y="320"/>
                  </a:lnTo>
                  <a:lnTo>
                    <a:pt x="234" y="319"/>
                  </a:lnTo>
                  <a:lnTo>
                    <a:pt x="235" y="318"/>
                  </a:lnTo>
                  <a:lnTo>
                    <a:pt x="236" y="316"/>
                  </a:lnTo>
                  <a:lnTo>
                    <a:pt x="237" y="315"/>
                  </a:lnTo>
                  <a:lnTo>
                    <a:pt x="238" y="315"/>
                  </a:lnTo>
                  <a:lnTo>
                    <a:pt x="239" y="315"/>
                  </a:lnTo>
                  <a:lnTo>
                    <a:pt x="241" y="315"/>
                  </a:lnTo>
                  <a:lnTo>
                    <a:pt x="244" y="315"/>
                  </a:lnTo>
                  <a:lnTo>
                    <a:pt x="247" y="315"/>
                  </a:lnTo>
                  <a:lnTo>
                    <a:pt x="250" y="314"/>
                  </a:lnTo>
                  <a:lnTo>
                    <a:pt x="253" y="314"/>
                  </a:lnTo>
                  <a:lnTo>
                    <a:pt x="254" y="314"/>
                  </a:lnTo>
                  <a:lnTo>
                    <a:pt x="255" y="313"/>
                  </a:lnTo>
                  <a:lnTo>
                    <a:pt x="258" y="313"/>
                  </a:lnTo>
                  <a:lnTo>
                    <a:pt x="262" y="313"/>
                  </a:lnTo>
                  <a:lnTo>
                    <a:pt x="266" y="313"/>
                  </a:lnTo>
                  <a:lnTo>
                    <a:pt x="268" y="312"/>
                  </a:lnTo>
                  <a:lnTo>
                    <a:pt x="268" y="311"/>
                  </a:lnTo>
                  <a:lnTo>
                    <a:pt x="272" y="311"/>
                  </a:lnTo>
                  <a:lnTo>
                    <a:pt x="273" y="310"/>
                  </a:lnTo>
                  <a:lnTo>
                    <a:pt x="274" y="309"/>
                  </a:lnTo>
                  <a:lnTo>
                    <a:pt x="279" y="300"/>
                  </a:lnTo>
                  <a:lnTo>
                    <a:pt x="280" y="297"/>
                  </a:lnTo>
                  <a:lnTo>
                    <a:pt x="280" y="292"/>
                  </a:lnTo>
                  <a:lnTo>
                    <a:pt x="280" y="288"/>
                  </a:lnTo>
                  <a:lnTo>
                    <a:pt x="280" y="284"/>
                  </a:lnTo>
                  <a:lnTo>
                    <a:pt x="279" y="284"/>
                  </a:lnTo>
                  <a:lnTo>
                    <a:pt x="278" y="283"/>
                  </a:lnTo>
                  <a:lnTo>
                    <a:pt x="277" y="282"/>
                  </a:lnTo>
                  <a:lnTo>
                    <a:pt x="277" y="281"/>
                  </a:lnTo>
                  <a:lnTo>
                    <a:pt x="276" y="281"/>
                  </a:lnTo>
                  <a:lnTo>
                    <a:pt x="274" y="280"/>
                  </a:lnTo>
                  <a:lnTo>
                    <a:pt x="272" y="278"/>
                  </a:lnTo>
                  <a:lnTo>
                    <a:pt x="270" y="277"/>
                  </a:lnTo>
                  <a:lnTo>
                    <a:pt x="269" y="275"/>
                  </a:lnTo>
                  <a:lnTo>
                    <a:pt x="268" y="274"/>
                  </a:lnTo>
                  <a:lnTo>
                    <a:pt x="266" y="273"/>
                  </a:lnTo>
                  <a:lnTo>
                    <a:pt x="264" y="271"/>
                  </a:lnTo>
                  <a:lnTo>
                    <a:pt x="263" y="270"/>
                  </a:lnTo>
                  <a:lnTo>
                    <a:pt x="263" y="269"/>
                  </a:lnTo>
                  <a:lnTo>
                    <a:pt x="262" y="269"/>
                  </a:lnTo>
                  <a:lnTo>
                    <a:pt x="261" y="268"/>
                  </a:lnTo>
                  <a:lnTo>
                    <a:pt x="261" y="267"/>
                  </a:lnTo>
                  <a:lnTo>
                    <a:pt x="260" y="267"/>
                  </a:lnTo>
                  <a:lnTo>
                    <a:pt x="260" y="266"/>
                  </a:lnTo>
                  <a:lnTo>
                    <a:pt x="259" y="266"/>
                  </a:lnTo>
                  <a:lnTo>
                    <a:pt x="259" y="265"/>
                  </a:lnTo>
                  <a:lnTo>
                    <a:pt x="258" y="263"/>
                  </a:lnTo>
                  <a:lnTo>
                    <a:pt x="257" y="262"/>
                  </a:lnTo>
                  <a:lnTo>
                    <a:pt x="256" y="261"/>
                  </a:lnTo>
                  <a:lnTo>
                    <a:pt x="255" y="260"/>
                  </a:lnTo>
                  <a:lnTo>
                    <a:pt x="255" y="258"/>
                  </a:lnTo>
                  <a:lnTo>
                    <a:pt x="253" y="258"/>
                  </a:lnTo>
                  <a:lnTo>
                    <a:pt x="253" y="255"/>
                  </a:lnTo>
                  <a:lnTo>
                    <a:pt x="252" y="255"/>
                  </a:lnTo>
                  <a:lnTo>
                    <a:pt x="252" y="254"/>
                  </a:lnTo>
                  <a:lnTo>
                    <a:pt x="251" y="254"/>
                  </a:lnTo>
                  <a:lnTo>
                    <a:pt x="250" y="251"/>
                  </a:lnTo>
                  <a:lnTo>
                    <a:pt x="249" y="247"/>
                  </a:lnTo>
                  <a:lnTo>
                    <a:pt x="246" y="243"/>
                  </a:lnTo>
                  <a:lnTo>
                    <a:pt x="246" y="239"/>
                  </a:lnTo>
                  <a:lnTo>
                    <a:pt x="241" y="238"/>
                  </a:lnTo>
                  <a:lnTo>
                    <a:pt x="239" y="237"/>
                  </a:lnTo>
                  <a:lnTo>
                    <a:pt x="239" y="236"/>
                  </a:lnTo>
                  <a:lnTo>
                    <a:pt x="238" y="235"/>
                  </a:lnTo>
                  <a:lnTo>
                    <a:pt x="238" y="231"/>
                  </a:lnTo>
                  <a:lnTo>
                    <a:pt x="238" y="228"/>
                  </a:lnTo>
                  <a:lnTo>
                    <a:pt x="238" y="223"/>
                  </a:lnTo>
                  <a:lnTo>
                    <a:pt x="238" y="219"/>
                  </a:lnTo>
                  <a:lnTo>
                    <a:pt x="239" y="215"/>
                  </a:lnTo>
                  <a:lnTo>
                    <a:pt x="239" y="211"/>
                  </a:lnTo>
                  <a:lnTo>
                    <a:pt x="241" y="208"/>
                  </a:lnTo>
                  <a:lnTo>
                    <a:pt x="242" y="205"/>
                  </a:lnTo>
                  <a:lnTo>
                    <a:pt x="243" y="205"/>
                  </a:lnTo>
                  <a:lnTo>
                    <a:pt x="243" y="202"/>
                  </a:lnTo>
                  <a:lnTo>
                    <a:pt x="245" y="202"/>
                  </a:lnTo>
                  <a:lnTo>
                    <a:pt x="245" y="201"/>
                  </a:lnTo>
                  <a:lnTo>
                    <a:pt x="246" y="201"/>
                  </a:lnTo>
                  <a:lnTo>
                    <a:pt x="246" y="200"/>
                  </a:lnTo>
                  <a:lnTo>
                    <a:pt x="247" y="199"/>
                  </a:lnTo>
                  <a:lnTo>
                    <a:pt x="248" y="199"/>
                  </a:lnTo>
                  <a:lnTo>
                    <a:pt x="248" y="197"/>
                  </a:lnTo>
                  <a:lnTo>
                    <a:pt x="249" y="193"/>
                  </a:lnTo>
                  <a:lnTo>
                    <a:pt x="249" y="189"/>
                  </a:lnTo>
                  <a:lnTo>
                    <a:pt x="250" y="186"/>
                  </a:lnTo>
                  <a:lnTo>
                    <a:pt x="251" y="186"/>
                  </a:lnTo>
                  <a:lnTo>
                    <a:pt x="251" y="185"/>
                  </a:lnTo>
                  <a:lnTo>
                    <a:pt x="252" y="183"/>
                  </a:lnTo>
                  <a:lnTo>
                    <a:pt x="253" y="182"/>
                  </a:lnTo>
                  <a:lnTo>
                    <a:pt x="253" y="181"/>
                  </a:lnTo>
                  <a:lnTo>
                    <a:pt x="253" y="180"/>
                  </a:lnTo>
                  <a:lnTo>
                    <a:pt x="253" y="179"/>
                  </a:lnTo>
                  <a:lnTo>
                    <a:pt x="254" y="179"/>
                  </a:lnTo>
                  <a:lnTo>
                    <a:pt x="256" y="178"/>
                  </a:lnTo>
                  <a:lnTo>
                    <a:pt x="256" y="177"/>
                  </a:lnTo>
                  <a:lnTo>
                    <a:pt x="257" y="176"/>
                  </a:lnTo>
                  <a:lnTo>
                    <a:pt x="258" y="176"/>
                  </a:lnTo>
                  <a:lnTo>
                    <a:pt x="258" y="175"/>
                  </a:lnTo>
                  <a:lnTo>
                    <a:pt x="263" y="174"/>
                  </a:lnTo>
                  <a:lnTo>
                    <a:pt x="263" y="173"/>
                  </a:lnTo>
                  <a:lnTo>
                    <a:pt x="265" y="172"/>
                  </a:lnTo>
                  <a:lnTo>
                    <a:pt x="267" y="171"/>
                  </a:lnTo>
                  <a:lnTo>
                    <a:pt x="270" y="171"/>
                  </a:lnTo>
                  <a:lnTo>
                    <a:pt x="273" y="170"/>
                  </a:lnTo>
                  <a:lnTo>
                    <a:pt x="276" y="170"/>
                  </a:lnTo>
                  <a:lnTo>
                    <a:pt x="280" y="170"/>
                  </a:lnTo>
                  <a:lnTo>
                    <a:pt x="282" y="170"/>
                  </a:lnTo>
                  <a:lnTo>
                    <a:pt x="284" y="170"/>
                  </a:lnTo>
                  <a:lnTo>
                    <a:pt x="285" y="169"/>
                  </a:lnTo>
                  <a:lnTo>
                    <a:pt x="286" y="167"/>
                  </a:lnTo>
                  <a:lnTo>
                    <a:pt x="288" y="167"/>
                  </a:lnTo>
                  <a:lnTo>
                    <a:pt x="290" y="166"/>
                  </a:lnTo>
                  <a:lnTo>
                    <a:pt x="292" y="164"/>
                  </a:lnTo>
                  <a:lnTo>
                    <a:pt x="292" y="163"/>
                  </a:lnTo>
                  <a:lnTo>
                    <a:pt x="291" y="165"/>
                  </a:lnTo>
                  <a:lnTo>
                    <a:pt x="292" y="164"/>
                  </a:lnTo>
                  <a:lnTo>
                    <a:pt x="294" y="163"/>
                  </a:lnTo>
                  <a:lnTo>
                    <a:pt x="291" y="165"/>
                  </a:lnTo>
                  <a:lnTo>
                    <a:pt x="292" y="163"/>
                  </a:lnTo>
                  <a:lnTo>
                    <a:pt x="294" y="160"/>
                  </a:lnTo>
                  <a:lnTo>
                    <a:pt x="295" y="159"/>
                  </a:lnTo>
                  <a:lnTo>
                    <a:pt x="296" y="158"/>
                  </a:lnTo>
                  <a:lnTo>
                    <a:pt x="298" y="156"/>
                  </a:lnTo>
                  <a:lnTo>
                    <a:pt x="299" y="155"/>
                  </a:lnTo>
                  <a:lnTo>
                    <a:pt x="298" y="157"/>
                  </a:lnTo>
                  <a:lnTo>
                    <a:pt x="297" y="156"/>
                  </a:lnTo>
                  <a:lnTo>
                    <a:pt x="298" y="155"/>
                  </a:lnTo>
                  <a:lnTo>
                    <a:pt x="299" y="152"/>
                  </a:lnTo>
                  <a:lnTo>
                    <a:pt x="300" y="151"/>
                  </a:lnTo>
                  <a:lnTo>
                    <a:pt x="301" y="149"/>
                  </a:lnTo>
                  <a:lnTo>
                    <a:pt x="302" y="148"/>
                  </a:lnTo>
                  <a:lnTo>
                    <a:pt x="303" y="147"/>
                  </a:lnTo>
                  <a:lnTo>
                    <a:pt x="302" y="149"/>
                  </a:lnTo>
                  <a:lnTo>
                    <a:pt x="302" y="148"/>
                  </a:lnTo>
                  <a:lnTo>
                    <a:pt x="302" y="147"/>
                  </a:lnTo>
                  <a:lnTo>
                    <a:pt x="303" y="144"/>
                  </a:lnTo>
                  <a:lnTo>
                    <a:pt x="304" y="143"/>
                  </a:lnTo>
                  <a:lnTo>
                    <a:pt x="306" y="143"/>
                  </a:lnTo>
                  <a:lnTo>
                    <a:pt x="307" y="142"/>
                  </a:lnTo>
                  <a:lnTo>
                    <a:pt x="308" y="141"/>
                  </a:lnTo>
                  <a:lnTo>
                    <a:pt x="309" y="141"/>
                  </a:lnTo>
                  <a:lnTo>
                    <a:pt x="310" y="140"/>
                  </a:lnTo>
                  <a:lnTo>
                    <a:pt x="311" y="139"/>
                  </a:lnTo>
                  <a:lnTo>
                    <a:pt x="312" y="138"/>
                  </a:lnTo>
                  <a:lnTo>
                    <a:pt x="314" y="137"/>
                  </a:lnTo>
                  <a:lnTo>
                    <a:pt x="314" y="136"/>
                  </a:lnTo>
                  <a:lnTo>
                    <a:pt x="315" y="136"/>
                  </a:lnTo>
                  <a:lnTo>
                    <a:pt x="318" y="133"/>
                  </a:lnTo>
                  <a:lnTo>
                    <a:pt x="320" y="132"/>
                  </a:lnTo>
                  <a:lnTo>
                    <a:pt x="322" y="131"/>
                  </a:lnTo>
                  <a:lnTo>
                    <a:pt x="322" y="130"/>
                  </a:lnTo>
                  <a:lnTo>
                    <a:pt x="322" y="129"/>
                  </a:lnTo>
                  <a:lnTo>
                    <a:pt x="323" y="128"/>
                  </a:lnTo>
                  <a:lnTo>
                    <a:pt x="323" y="127"/>
                  </a:lnTo>
                  <a:lnTo>
                    <a:pt x="324" y="127"/>
                  </a:lnTo>
                  <a:lnTo>
                    <a:pt x="325" y="127"/>
                  </a:lnTo>
                  <a:lnTo>
                    <a:pt x="325" y="126"/>
                  </a:lnTo>
                  <a:lnTo>
                    <a:pt x="326" y="125"/>
                  </a:lnTo>
                  <a:lnTo>
                    <a:pt x="329" y="123"/>
                  </a:lnTo>
                  <a:lnTo>
                    <a:pt x="330" y="121"/>
                  </a:lnTo>
                  <a:lnTo>
                    <a:pt x="332" y="119"/>
                  </a:lnTo>
                  <a:lnTo>
                    <a:pt x="333" y="118"/>
                  </a:lnTo>
                  <a:lnTo>
                    <a:pt x="334" y="117"/>
                  </a:lnTo>
                  <a:lnTo>
                    <a:pt x="336" y="116"/>
                  </a:lnTo>
                  <a:lnTo>
                    <a:pt x="337" y="114"/>
                  </a:lnTo>
                  <a:lnTo>
                    <a:pt x="339" y="113"/>
                  </a:lnTo>
                  <a:lnTo>
                    <a:pt x="340" y="110"/>
                  </a:lnTo>
                  <a:lnTo>
                    <a:pt x="341" y="107"/>
                  </a:lnTo>
                  <a:lnTo>
                    <a:pt x="344" y="103"/>
                  </a:lnTo>
                  <a:lnTo>
                    <a:pt x="347" y="99"/>
                  </a:lnTo>
                  <a:lnTo>
                    <a:pt x="349" y="96"/>
                  </a:lnTo>
                  <a:lnTo>
                    <a:pt x="350" y="92"/>
                  </a:lnTo>
                  <a:lnTo>
                    <a:pt x="351" y="88"/>
                  </a:lnTo>
                  <a:lnTo>
                    <a:pt x="349" y="84"/>
                  </a:lnTo>
                  <a:lnTo>
                    <a:pt x="349" y="82"/>
                  </a:lnTo>
                  <a:lnTo>
                    <a:pt x="347" y="81"/>
                  </a:lnTo>
                  <a:lnTo>
                    <a:pt x="346" y="80"/>
                  </a:lnTo>
                  <a:lnTo>
                    <a:pt x="344" y="80"/>
                  </a:lnTo>
                  <a:lnTo>
                    <a:pt x="343" y="81"/>
                  </a:lnTo>
                  <a:lnTo>
                    <a:pt x="343" y="82"/>
                  </a:lnTo>
                  <a:lnTo>
                    <a:pt x="336" y="82"/>
                  </a:lnTo>
                  <a:lnTo>
                    <a:pt x="335" y="81"/>
                  </a:lnTo>
                  <a:lnTo>
                    <a:pt x="335" y="76"/>
                  </a:lnTo>
                  <a:lnTo>
                    <a:pt x="333" y="76"/>
                  </a:lnTo>
                  <a:lnTo>
                    <a:pt x="333" y="75"/>
                  </a:lnTo>
                  <a:lnTo>
                    <a:pt x="332" y="73"/>
                  </a:lnTo>
                  <a:lnTo>
                    <a:pt x="332" y="72"/>
                  </a:lnTo>
                  <a:lnTo>
                    <a:pt x="330" y="71"/>
                  </a:lnTo>
                  <a:lnTo>
                    <a:pt x="325" y="71"/>
                  </a:lnTo>
                  <a:lnTo>
                    <a:pt x="327" y="71"/>
                  </a:lnTo>
                  <a:lnTo>
                    <a:pt x="327" y="70"/>
                  </a:lnTo>
                  <a:lnTo>
                    <a:pt x="326" y="69"/>
                  </a:lnTo>
                  <a:lnTo>
                    <a:pt x="325" y="68"/>
                  </a:lnTo>
                  <a:lnTo>
                    <a:pt x="323" y="67"/>
                  </a:lnTo>
                  <a:lnTo>
                    <a:pt x="322" y="66"/>
                  </a:lnTo>
                  <a:lnTo>
                    <a:pt x="320" y="66"/>
                  </a:lnTo>
                  <a:lnTo>
                    <a:pt x="316" y="65"/>
                  </a:lnTo>
                  <a:lnTo>
                    <a:pt x="312" y="65"/>
                  </a:lnTo>
                  <a:lnTo>
                    <a:pt x="307" y="64"/>
                  </a:lnTo>
                  <a:lnTo>
                    <a:pt x="303" y="63"/>
                  </a:lnTo>
                  <a:lnTo>
                    <a:pt x="299" y="61"/>
                  </a:lnTo>
                  <a:lnTo>
                    <a:pt x="295" y="60"/>
                  </a:lnTo>
                  <a:lnTo>
                    <a:pt x="292" y="59"/>
                  </a:lnTo>
                  <a:lnTo>
                    <a:pt x="292" y="58"/>
                  </a:lnTo>
                  <a:lnTo>
                    <a:pt x="285" y="58"/>
                  </a:lnTo>
                  <a:lnTo>
                    <a:pt x="284" y="57"/>
                  </a:lnTo>
                  <a:lnTo>
                    <a:pt x="283" y="56"/>
                  </a:lnTo>
                  <a:lnTo>
                    <a:pt x="283" y="51"/>
                  </a:lnTo>
                  <a:lnTo>
                    <a:pt x="282" y="51"/>
                  </a:lnTo>
                  <a:lnTo>
                    <a:pt x="282" y="49"/>
                  </a:lnTo>
                  <a:lnTo>
                    <a:pt x="280" y="48"/>
                  </a:lnTo>
                  <a:lnTo>
                    <a:pt x="279" y="47"/>
                  </a:lnTo>
                  <a:lnTo>
                    <a:pt x="278" y="46"/>
                  </a:lnTo>
                  <a:lnTo>
                    <a:pt x="277" y="45"/>
                  </a:lnTo>
                  <a:lnTo>
                    <a:pt x="276" y="45"/>
                  </a:lnTo>
                  <a:lnTo>
                    <a:pt x="272" y="45"/>
                  </a:lnTo>
                  <a:lnTo>
                    <a:pt x="269" y="44"/>
                  </a:lnTo>
                  <a:lnTo>
                    <a:pt x="268" y="43"/>
                  </a:lnTo>
                  <a:lnTo>
                    <a:pt x="266" y="43"/>
                  </a:lnTo>
                  <a:lnTo>
                    <a:pt x="263" y="43"/>
                  </a:lnTo>
                  <a:lnTo>
                    <a:pt x="260" y="43"/>
                  </a:lnTo>
                  <a:lnTo>
                    <a:pt x="257" y="43"/>
                  </a:lnTo>
                  <a:lnTo>
                    <a:pt x="253" y="43"/>
                  </a:lnTo>
                  <a:lnTo>
                    <a:pt x="250" y="44"/>
                  </a:lnTo>
                  <a:lnTo>
                    <a:pt x="248" y="44"/>
                  </a:lnTo>
                  <a:lnTo>
                    <a:pt x="246" y="45"/>
                  </a:lnTo>
                  <a:lnTo>
                    <a:pt x="242" y="47"/>
                  </a:lnTo>
                  <a:lnTo>
                    <a:pt x="237" y="47"/>
                  </a:lnTo>
                  <a:lnTo>
                    <a:pt x="231" y="46"/>
                  </a:lnTo>
                  <a:lnTo>
                    <a:pt x="226" y="46"/>
                  </a:lnTo>
                  <a:lnTo>
                    <a:pt x="220" y="45"/>
                  </a:lnTo>
                  <a:lnTo>
                    <a:pt x="214" y="45"/>
                  </a:lnTo>
                  <a:lnTo>
                    <a:pt x="209" y="45"/>
                  </a:lnTo>
                  <a:lnTo>
                    <a:pt x="205" y="47"/>
                  </a:lnTo>
                  <a:lnTo>
                    <a:pt x="205" y="48"/>
                  </a:lnTo>
                  <a:lnTo>
                    <a:pt x="203" y="48"/>
                  </a:lnTo>
                  <a:lnTo>
                    <a:pt x="199" y="48"/>
                  </a:lnTo>
                  <a:lnTo>
                    <a:pt x="194" y="48"/>
                  </a:lnTo>
                  <a:lnTo>
                    <a:pt x="192" y="47"/>
                  </a:lnTo>
                  <a:lnTo>
                    <a:pt x="192" y="45"/>
                  </a:lnTo>
                  <a:lnTo>
                    <a:pt x="192" y="46"/>
                  </a:lnTo>
                  <a:lnTo>
                    <a:pt x="191" y="45"/>
                  </a:lnTo>
                  <a:lnTo>
                    <a:pt x="190" y="45"/>
                  </a:lnTo>
                  <a:lnTo>
                    <a:pt x="189" y="45"/>
                  </a:lnTo>
                  <a:lnTo>
                    <a:pt x="188" y="44"/>
                  </a:lnTo>
                  <a:lnTo>
                    <a:pt x="186" y="43"/>
                  </a:lnTo>
                  <a:lnTo>
                    <a:pt x="184" y="43"/>
                  </a:lnTo>
                  <a:lnTo>
                    <a:pt x="184" y="42"/>
                  </a:lnTo>
                  <a:lnTo>
                    <a:pt x="183" y="42"/>
                  </a:lnTo>
                  <a:lnTo>
                    <a:pt x="180" y="42"/>
                  </a:lnTo>
                  <a:lnTo>
                    <a:pt x="177" y="41"/>
                  </a:lnTo>
                  <a:lnTo>
                    <a:pt x="174" y="41"/>
                  </a:lnTo>
                  <a:lnTo>
                    <a:pt x="171" y="41"/>
                  </a:lnTo>
                  <a:lnTo>
                    <a:pt x="168" y="41"/>
                  </a:lnTo>
                  <a:lnTo>
                    <a:pt x="166" y="41"/>
                  </a:lnTo>
                  <a:lnTo>
                    <a:pt x="165" y="41"/>
                  </a:lnTo>
                  <a:lnTo>
                    <a:pt x="165" y="39"/>
                  </a:lnTo>
                  <a:lnTo>
                    <a:pt x="163" y="39"/>
                  </a:lnTo>
                  <a:lnTo>
                    <a:pt x="163" y="38"/>
                  </a:lnTo>
                  <a:lnTo>
                    <a:pt x="163" y="37"/>
                  </a:lnTo>
                  <a:lnTo>
                    <a:pt x="162" y="37"/>
                  </a:lnTo>
                  <a:lnTo>
                    <a:pt x="162" y="34"/>
                  </a:lnTo>
                  <a:lnTo>
                    <a:pt x="161" y="34"/>
                  </a:lnTo>
                  <a:lnTo>
                    <a:pt x="161" y="32"/>
                  </a:lnTo>
                  <a:lnTo>
                    <a:pt x="159" y="31"/>
                  </a:lnTo>
                  <a:lnTo>
                    <a:pt x="158" y="30"/>
                  </a:lnTo>
                  <a:lnTo>
                    <a:pt x="156" y="30"/>
                  </a:lnTo>
                  <a:lnTo>
                    <a:pt x="156" y="29"/>
                  </a:lnTo>
                  <a:lnTo>
                    <a:pt x="152" y="29"/>
                  </a:lnTo>
                  <a:lnTo>
                    <a:pt x="152" y="28"/>
                  </a:lnTo>
                  <a:lnTo>
                    <a:pt x="150" y="27"/>
                  </a:lnTo>
                  <a:lnTo>
                    <a:pt x="148" y="26"/>
                  </a:lnTo>
                  <a:lnTo>
                    <a:pt x="147" y="26"/>
                  </a:lnTo>
                  <a:lnTo>
                    <a:pt x="147" y="25"/>
                  </a:lnTo>
                  <a:lnTo>
                    <a:pt x="146" y="25"/>
                  </a:lnTo>
                  <a:lnTo>
                    <a:pt x="145" y="25"/>
                  </a:lnTo>
                  <a:lnTo>
                    <a:pt x="144" y="25"/>
                  </a:lnTo>
                  <a:lnTo>
                    <a:pt x="144" y="24"/>
                  </a:lnTo>
                  <a:lnTo>
                    <a:pt x="141" y="23"/>
                  </a:lnTo>
                  <a:lnTo>
                    <a:pt x="137" y="22"/>
                  </a:lnTo>
                  <a:lnTo>
                    <a:pt x="134" y="22"/>
                  </a:lnTo>
                  <a:lnTo>
                    <a:pt x="131" y="22"/>
                  </a:lnTo>
                  <a:lnTo>
                    <a:pt x="131" y="20"/>
                  </a:lnTo>
                  <a:lnTo>
                    <a:pt x="129" y="19"/>
                  </a:lnTo>
                  <a:lnTo>
                    <a:pt x="127" y="18"/>
                  </a:lnTo>
                  <a:lnTo>
                    <a:pt x="125" y="18"/>
                  </a:lnTo>
                  <a:lnTo>
                    <a:pt x="125" y="17"/>
                  </a:lnTo>
                  <a:lnTo>
                    <a:pt x="125" y="16"/>
                  </a:lnTo>
                  <a:lnTo>
                    <a:pt x="124" y="17"/>
                  </a:lnTo>
                  <a:lnTo>
                    <a:pt x="123" y="16"/>
                  </a:lnTo>
                  <a:lnTo>
                    <a:pt x="123" y="15"/>
                  </a:lnTo>
                  <a:lnTo>
                    <a:pt x="122" y="15"/>
                  </a:lnTo>
                  <a:lnTo>
                    <a:pt x="121" y="15"/>
                  </a:lnTo>
                  <a:lnTo>
                    <a:pt x="121" y="14"/>
                  </a:lnTo>
                  <a:lnTo>
                    <a:pt x="120" y="14"/>
                  </a:lnTo>
                  <a:lnTo>
                    <a:pt x="119" y="13"/>
                  </a:lnTo>
                  <a:lnTo>
                    <a:pt x="118" y="13"/>
                  </a:lnTo>
                  <a:lnTo>
                    <a:pt x="117" y="13"/>
                  </a:lnTo>
                  <a:lnTo>
                    <a:pt x="117" y="12"/>
                  </a:lnTo>
                  <a:lnTo>
                    <a:pt x="116" y="11"/>
                  </a:lnTo>
                  <a:lnTo>
                    <a:pt x="116" y="10"/>
                  </a:lnTo>
                  <a:lnTo>
                    <a:pt x="113" y="10"/>
                  </a:lnTo>
                  <a:lnTo>
                    <a:pt x="111" y="10"/>
                  </a:lnTo>
                  <a:lnTo>
                    <a:pt x="108" y="9"/>
                  </a:lnTo>
                  <a:lnTo>
                    <a:pt x="106" y="8"/>
                  </a:lnTo>
                  <a:lnTo>
                    <a:pt x="103" y="8"/>
                  </a:lnTo>
                  <a:lnTo>
                    <a:pt x="101" y="8"/>
                  </a:lnTo>
                  <a:lnTo>
                    <a:pt x="98" y="7"/>
                  </a:lnTo>
                  <a:lnTo>
                    <a:pt x="95" y="7"/>
                  </a:lnTo>
                  <a:lnTo>
                    <a:pt x="95" y="6"/>
                  </a:lnTo>
                  <a:lnTo>
                    <a:pt x="94" y="6"/>
                  </a:lnTo>
                  <a:lnTo>
                    <a:pt x="94" y="5"/>
                  </a:lnTo>
                  <a:lnTo>
                    <a:pt x="93" y="5"/>
                  </a:lnTo>
                  <a:lnTo>
                    <a:pt x="93" y="4"/>
                  </a:lnTo>
                  <a:lnTo>
                    <a:pt x="91" y="3"/>
                  </a:lnTo>
                  <a:lnTo>
                    <a:pt x="90" y="3"/>
                  </a:lnTo>
                  <a:lnTo>
                    <a:pt x="90" y="1"/>
                  </a:lnTo>
                  <a:lnTo>
                    <a:pt x="89" y="0"/>
                  </a:lnTo>
                  <a:lnTo>
                    <a:pt x="85" y="0"/>
                  </a:lnTo>
                  <a:lnTo>
                    <a:pt x="85" y="7"/>
                  </a:lnTo>
                  <a:lnTo>
                    <a:pt x="84" y="7"/>
                  </a:lnTo>
                  <a:lnTo>
                    <a:pt x="83" y="7"/>
                  </a:lnTo>
                  <a:lnTo>
                    <a:pt x="82" y="8"/>
                  </a:lnTo>
                  <a:lnTo>
                    <a:pt x="82" y="9"/>
                  </a:lnTo>
                  <a:lnTo>
                    <a:pt x="80" y="10"/>
                  </a:lnTo>
                  <a:lnTo>
                    <a:pt x="81" y="10"/>
                  </a:lnTo>
                  <a:lnTo>
                    <a:pt x="80" y="10"/>
                  </a:lnTo>
                  <a:lnTo>
                    <a:pt x="78" y="10"/>
                  </a:lnTo>
                  <a:lnTo>
                    <a:pt x="78" y="11"/>
                  </a:lnTo>
                  <a:lnTo>
                    <a:pt x="77" y="12"/>
                  </a:lnTo>
                  <a:lnTo>
                    <a:pt x="77" y="13"/>
                  </a:lnTo>
                  <a:lnTo>
                    <a:pt x="78" y="12"/>
                  </a:lnTo>
                  <a:lnTo>
                    <a:pt x="77" y="12"/>
                  </a:lnTo>
                  <a:lnTo>
                    <a:pt x="76" y="12"/>
                  </a:lnTo>
                  <a:lnTo>
                    <a:pt x="75" y="13"/>
                  </a:lnTo>
                  <a:lnTo>
                    <a:pt x="74" y="15"/>
                  </a:lnTo>
                  <a:lnTo>
                    <a:pt x="71" y="10"/>
                  </a:lnTo>
                  <a:lnTo>
                    <a:pt x="69" y="11"/>
                  </a:lnTo>
                  <a:lnTo>
                    <a:pt x="67" y="12"/>
                  </a:lnTo>
                  <a:lnTo>
                    <a:pt x="65" y="14"/>
                  </a:lnTo>
                  <a:lnTo>
                    <a:pt x="65" y="16"/>
                  </a:lnTo>
                  <a:lnTo>
                    <a:pt x="64" y="16"/>
                  </a:lnTo>
                  <a:lnTo>
                    <a:pt x="65" y="17"/>
                  </a:lnTo>
                  <a:lnTo>
                    <a:pt x="66" y="19"/>
                  </a:lnTo>
                  <a:lnTo>
                    <a:pt x="68" y="24"/>
                  </a:lnTo>
                  <a:lnTo>
                    <a:pt x="67" y="24"/>
                  </a:lnTo>
                  <a:lnTo>
                    <a:pt x="66" y="26"/>
                  </a:lnTo>
                  <a:lnTo>
                    <a:pt x="66" y="29"/>
                  </a:lnTo>
                  <a:lnTo>
                    <a:pt x="66" y="31"/>
                  </a:lnTo>
                  <a:lnTo>
                    <a:pt x="67" y="34"/>
                  </a:lnTo>
                  <a:lnTo>
                    <a:pt x="67" y="37"/>
                  </a:lnTo>
                  <a:lnTo>
                    <a:pt x="67" y="39"/>
                  </a:lnTo>
                  <a:lnTo>
                    <a:pt x="67" y="41"/>
                  </a:lnTo>
                  <a:lnTo>
                    <a:pt x="67" y="43"/>
                  </a:lnTo>
                  <a:lnTo>
                    <a:pt x="66" y="43"/>
                  </a:lnTo>
                  <a:lnTo>
                    <a:pt x="66" y="47"/>
                  </a:lnTo>
                  <a:lnTo>
                    <a:pt x="64" y="48"/>
                  </a:lnTo>
                  <a:lnTo>
                    <a:pt x="64" y="49"/>
                  </a:lnTo>
                  <a:lnTo>
                    <a:pt x="62" y="49"/>
                  </a:lnTo>
                  <a:lnTo>
                    <a:pt x="61" y="50"/>
                  </a:lnTo>
                  <a:lnTo>
                    <a:pt x="61" y="52"/>
                  </a:lnTo>
                  <a:lnTo>
                    <a:pt x="60" y="52"/>
                  </a:lnTo>
                  <a:lnTo>
                    <a:pt x="59" y="52"/>
                  </a:lnTo>
                  <a:lnTo>
                    <a:pt x="58" y="53"/>
                  </a:lnTo>
                  <a:lnTo>
                    <a:pt x="56" y="54"/>
                  </a:lnTo>
                  <a:lnTo>
                    <a:pt x="56" y="57"/>
                  </a:lnTo>
                  <a:lnTo>
                    <a:pt x="59" y="54"/>
                  </a:lnTo>
                  <a:lnTo>
                    <a:pt x="58" y="56"/>
                  </a:lnTo>
                  <a:lnTo>
                    <a:pt x="57" y="60"/>
                  </a:lnTo>
                  <a:lnTo>
                    <a:pt x="57" y="65"/>
                  </a:lnTo>
                  <a:lnTo>
                    <a:pt x="56" y="71"/>
                  </a:lnTo>
                  <a:lnTo>
                    <a:pt x="56" y="76"/>
                  </a:lnTo>
                  <a:lnTo>
                    <a:pt x="55" y="82"/>
                  </a:lnTo>
                  <a:lnTo>
                    <a:pt x="55" y="86"/>
                  </a:lnTo>
                  <a:lnTo>
                    <a:pt x="56" y="87"/>
                  </a:lnTo>
                  <a:lnTo>
                    <a:pt x="58" y="92"/>
                  </a:lnTo>
                  <a:lnTo>
                    <a:pt x="57" y="90"/>
                  </a:lnTo>
                  <a:lnTo>
                    <a:pt x="59" y="91"/>
                  </a:lnTo>
                  <a:lnTo>
                    <a:pt x="60" y="92"/>
                  </a:lnTo>
                  <a:lnTo>
                    <a:pt x="61" y="93"/>
                  </a:lnTo>
                  <a:lnTo>
                    <a:pt x="62" y="94"/>
                  </a:lnTo>
                  <a:lnTo>
                    <a:pt x="62" y="98"/>
                  </a:lnTo>
                  <a:lnTo>
                    <a:pt x="61" y="98"/>
                  </a:lnTo>
                  <a:lnTo>
                    <a:pt x="61" y="99"/>
                  </a:lnTo>
                  <a:lnTo>
                    <a:pt x="61" y="100"/>
                  </a:lnTo>
                  <a:lnTo>
                    <a:pt x="60" y="100"/>
                  </a:lnTo>
                  <a:lnTo>
                    <a:pt x="60" y="102"/>
                  </a:lnTo>
                  <a:lnTo>
                    <a:pt x="59" y="103"/>
                  </a:lnTo>
                  <a:lnTo>
                    <a:pt x="59" y="104"/>
                  </a:lnTo>
                  <a:lnTo>
                    <a:pt x="57" y="105"/>
                  </a:lnTo>
                  <a:lnTo>
                    <a:pt x="56" y="106"/>
                  </a:lnTo>
                  <a:lnTo>
                    <a:pt x="56" y="109"/>
                  </a:lnTo>
                  <a:lnTo>
                    <a:pt x="56" y="115"/>
                  </a:lnTo>
                  <a:lnTo>
                    <a:pt x="54" y="115"/>
                  </a:lnTo>
                  <a:lnTo>
                    <a:pt x="54" y="118"/>
                  </a:lnTo>
                  <a:lnTo>
                    <a:pt x="53" y="118"/>
                  </a:lnTo>
                  <a:lnTo>
                    <a:pt x="53" y="120"/>
                  </a:lnTo>
                  <a:lnTo>
                    <a:pt x="53" y="121"/>
                  </a:lnTo>
                  <a:lnTo>
                    <a:pt x="52" y="121"/>
                  </a:lnTo>
                  <a:lnTo>
                    <a:pt x="52" y="123"/>
                  </a:lnTo>
                  <a:lnTo>
                    <a:pt x="51" y="124"/>
                  </a:lnTo>
                  <a:lnTo>
                    <a:pt x="50" y="124"/>
                  </a:lnTo>
                  <a:lnTo>
                    <a:pt x="50" y="125"/>
                  </a:lnTo>
                  <a:lnTo>
                    <a:pt x="49" y="126"/>
                  </a:lnTo>
                  <a:lnTo>
                    <a:pt x="48" y="126"/>
                  </a:lnTo>
                  <a:lnTo>
                    <a:pt x="46" y="126"/>
                  </a:lnTo>
                  <a:lnTo>
                    <a:pt x="45" y="127"/>
                  </a:lnTo>
                  <a:lnTo>
                    <a:pt x="45" y="128"/>
                  </a:lnTo>
                  <a:lnTo>
                    <a:pt x="44" y="128"/>
                  </a:lnTo>
                  <a:lnTo>
                    <a:pt x="44" y="129"/>
                  </a:lnTo>
                  <a:lnTo>
                    <a:pt x="43" y="129"/>
                  </a:lnTo>
                  <a:lnTo>
                    <a:pt x="43" y="131"/>
                  </a:lnTo>
                  <a:lnTo>
                    <a:pt x="42" y="131"/>
                  </a:lnTo>
                  <a:lnTo>
                    <a:pt x="42" y="132"/>
                  </a:lnTo>
                  <a:lnTo>
                    <a:pt x="41" y="132"/>
                  </a:lnTo>
                  <a:lnTo>
                    <a:pt x="41" y="133"/>
                  </a:lnTo>
                  <a:lnTo>
                    <a:pt x="40" y="133"/>
                  </a:lnTo>
                  <a:lnTo>
                    <a:pt x="40" y="134"/>
                  </a:lnTo>
                  <a:lnTo>
                    <a:pt x="38" y="134"/>
                  </a:lnTo>
                  <a:lnTo>
                    <a:pt x="38" y="135"/>
                  </a:lnTo>
                  <a:lnTo>
                    <a:pt x="37" y="135"/>
                  </a:lnTo>
                  <a:lnTo>
                    <a:pt x="37" y="136"/>
                  </a:lnTo>
                  <a:lnTo>
                    <a:pt x="37" y="137"/>
                  </a:lnTo>
                  <a:lnTo>
                    <a:pt x="37" y="139"/>
                  </a:lnTo>
                  <a:lnTo>
                    <a:pt x="36" y="139"/>
                  </a:lnTo>
                  <a:lnTo>
                    <a:pt x="36" y="140"/>
                  </a:lnTo>
                  <a:lnTo>
                    <a:pt x="34" y="140"/>
                  </a:lnTo>
                  <a:lnTo>
                    <a:pt x="35" y="139"/>
                  </a:lnTo>
                  <a:lnTo>
                    <a:pt x="36" y="140"/>
                  </a:lnTo>
                  <a:lnTo>
                    <a:pt x="34" y="142"/>
                  </a:lnTo>
                  <a:lnTo>
                    <a:pt x="33" y="143"/>
                  </a:lnTo>
                  <a:lnTo>
                    <a:pt x="32" y="143"/>
                  </a:lnTo>
                  <a:lnTo>
                    <a:pt x="32" y="144"/>
                  </a:lnTo>
                  <a:lnTo>
                    <a:pt x="30" y="145"/>
                  </a:lnTo>
                  <a:lnTo>
                    <a:pt x="29" y="146"/>
                  </a:lnTo>
                  <a:lnTo>
                    <a:pt x="28" y="147"/>
                  </a:lnTo>
                  <a:lnTo>
                    <a:pt x="27" y="147"/>
                  </a:lnTo>
                  <a:lnTo>
                    <a:pt x="28" y="146"/>
                  </a:lnTo>
                  <a:lnTo>
                    <a:pt x="29" y="147"/>
                  </a:lnTo>
                  <a:lnTo>
                    <a:pt x="28" y="147"/>
                  </a:lnTo>
                  <a:lnTo>
                    <a:pt x="27" y="149"/>
                  </a:lnTo>
                  <a:lnTo>
                    <a:pt x="26" y="150"/>
                  </a:lnTo>
                  <a:lnTo>
                    <a:pt x="25" y="150"/>
                  </a:lnTo>
                  <a:lnTo>
                    <a:pt x="25" y="151"/>
                  </a:lnTo>
                  <a:lnTo>
                    <a:pt x="24" y="151"/>
                  </a:lnTo>
                  <a:lnTo>
                    <a:pt x="24" y="152"/>
                  </a:lnTo>
                  <a:lnTo>
                    <a:pt x="23" y="152"/>
                  </a:lnTo>
                  <a:lnTo>
                    <a:pt x="23" y="153"/>
                  </a:lnTo>
                  <a:lnTo>
                    <a:pt x="22" y="153"/>
                  </a:lnTo>
                  <a:lnTo>
                    <a:pt x="22" y="155"/>
                  </a:lnTo>
                  <a:lnTo>
                    <a:pt x="21" y="155"/>
                  </a:lnTo>
                  <a:lnTo>
                    <a:pt x="19" y="155"/>
                  </a:lnTo>
                  <a:lnTo>
                    <a:pt x="19" y="158"/>
                  </a:lnTo>
                  <a:lnTo>
                    <a:pt x="18" y="158"/>
                  </a:lnTo>
                  <a:lnTo>
                    <a:pt x="19" y="158"/>
                  </a:lnTo>
                  <a:lnTo>
                    <a:pt x="18" y="159"/>
                  </a:lnTo>
                  <a:lnTo>
                    <a:pt x="18" y="160"/>
                  </a:lnTo>
                  <a:lnTo>
                    <a:pt x="17" y="160"/>
                  </a:lnTo>
                  <a:lnTo>
                    <a:pt x="18" y="160"/>
                  </a:lnTo>
                  <a:lnTo>
                    <a:pt x="17" y="162"/>
                  </a:lnTo>
                  <a:lnTo>
                    <a:pt x="17" y="163"/>
                  </a:lnTo>
                  <a:lnTo>
                    <a:pt x="16" y="163"/>
                  </a:lnTo>
                  <a:lnTo>
                    <a:pt x="16" y="165"/>
                  </a:lnTo>
                  <a:lnTo>
                    <a:pt x="15" y="166"/>
                  </a:lnTo>
                  <a:lnTo>
                    <a:pt x="14" y="166"/>
                  </a:lnTo>
                  <a:lnTo>
                    <a:pt x="13" y="167"/>
                  </a:lnTo>
                  <a:lnTo>
                    <a:pt x="13" y="169"/>
                  </a:lnTo>
                  <a:lnTo>
                    <a:pt x="12" y="171"/>
                  </a:lnTo>
                  <a:lnTo>
                    <a:pt x="11" y="173"/>
                  </a:lnTo>
                  <a:lnTo>
                    <a:pt x="11" y="175"/>
                  </a:lnTo>
                  <a:lnTo>
                    <a:pt x="10" y="175"/>
                  </a:lnTo>
                  <a:lnTo>
                    <a:pt x="10" y="176"/>
                  </a:lnTo>
                  <a:lnTo>
                    <a:pt x="9" y="176"/>
                  </a:lnTo>
                  <a:lnTo>
                    <a:pt x="10" y="175"/>
                  </a:lnTo>
                  <a:lnTo>
                    <a:pt x="10" y="176"/>
                  </a:lnTo>
                  <a:lnTo>
                    <a:pt x="10" y="177"/>
                  </a:lnTo>
                  <a:lnTo>
                    <a:pt x="9" y="178"/>
                  </a:lnTo>
                  <a:lnTo>
                    <a:pt x="8" y="178"/>
                  </a:lnTo>
                  <a:lnTo>
                    <a:pt x="8" y="179"/>
                  </a:lnTo>
                  <a:lnTo>
                    <a:pt x="7" y="179"/>
                  </a:lnTo>
                  <a:lnTo>
                    <a:pt x="7" y="182"/>
                  </a:lnTo>
                  <a:lnTo>
                    <a:pt x="6" y="182"/>
                  </a:lnTo>
                  <a:lnTo>
                    <a:pt x="6" y="183"/>
                  </a:lnTo>
                  <a:lnTo>
                    <a:pt x="6" y="185"/>
                  </a:lnTo>
                  <a:lnTo>
                    <a:pt x="4" y="186"/>
                  </a:lnTo>
                  <a:lnTo>
                    <a:pt x="3" y="186"/>
                  </a:lnTo>
                  <a:lnTo>
                    <a:pt x="3" y="189"/>
                  </a:lnTo>
                  <a:lnTo>
                    <a:pt x="3" y="193"/>
                  </a:lnTo>
                  <a:lnTo>
                    <a:pt x="3" y="197"/>
                  </a:lnTo>
                  <a:lnTo>
                    <a:pt x="3" y="200"/>
                  </a:lnTo>
                  <a:lnTo>
                    <a:pt x="4" y="200"/>
                  </a:lnTo>
                  <a:lnTo>
                    <a:pt x="4" y="201"/>
                  </a:lnTo>
                  <a:lnTo>
                    <a:pt x="4" y="202"/>
                  </a:lnTo>
                  <a:lnTo>
                    <a:pt x="6" y="202"/>
                  </a:lnTo>
                  <a:lnTo>
                    <a:pt x="6" y="205"/>
                  </a:lnTo>
                  <a:lnTo>
                    <a:pt x="7" y="205"/>
                  </a:lnTo>
                  <a:lnTo>
                    <a:pt x="7" y="208"/>
                  </a:lnTo>
                  <a:lnTo>
                    <a:pt x="7" y="212"/>
                  </a:lnTo>
                  <a:lnTo>
                    <a:pt x="7" y="215"/>
                  </a:lnTo>
                  <a:lnTo>
                    <a:pt x="7" y="218"/>
                  </a:lnTo>
                  <a:lnTo>
                    <a:pt x="8" y="218"/>
                  </a:lnTo>
                  <a:lnTo>
                    <a:pt x="8" y="220"/>
                  </a:lnTo>
                  <a:lnTo>
                    <a:pt x="9" y="221"/>
                  </a:lnTo>
                  <a:lnTo>
                    <a:pt x="10" y="221"/>
                  </a:lnTo>
                  <a:lnTo>
                    <a:pt x="11" y="223"/>
                  </a:lnTo>
                  <a:lnTo>
                    <a:pt x="11" y="233"/>
                  </a:lnTo>
                  <a:lnTo>
                    <a:pt x="10" y="233"/>
                  </a:lnTo>
                  <a:lnTo>
                    <a:pt x="10" y="235"/>
                  </a:lnTo>
                  <a:lnTo>
                    <a:pt x="10" y="238"/>
                  </a:lnTo>
                  <a:lnTo>
                    <a:pt x="11" y="242"/>
                  </a:lnTo>
                  <a:lnTo>
                    <a:pt x="10" y="244"/>
                  </a:lnTo>
                  <a:lnTo>
                    <a:pt x="9" y="244"/>
                  </a:lnTo>
                  <a:lnTo>
                    <a:pt x="10" y="244"/>
                  </a:lnTo>
                  <a:lnTo>
                    <a:pt x="9" y="245"/>
                  </a:lnTo>
                  <a:lnTo>
                    <a:pt x="9" y="246"/>
                  </a:lnTo>
                  <a:lnTo>
                    <a:pt x="8" y="246"/>
                  </a:lnTo>
                  <a:lnTo>
                    <a:pt x="8" y="249"/>
                  </a:lnTo>
                  <a:lnTo>
                    <a:pt x="7" y="250"/>
                  </a:lnTo>
                  <a:lnTo>
                    <a:pt x="6" y="250"/>
                  </a:lnTo>
                  <a:lnTo>
                    <a:pt x="6" y="251"/>
                  </a:lnTo>
                  <a:lnTo>
                    <a:pt x="4" y="251"/>
                  </a:lnTo>
                  <a:lnTo>
                    <a:pt x="4" y="252"/>
                  </a:lnTo>
                  <a:lnTo>
                    <a:pt x="3" y="252"/>
                  </a:lnTo>
                  <a:lnTo>
                    <a:pt x="2" y="253"/>
                  </a:lnTo>
                  <a:lnTo>
                    <a:pt x="2" y="254"/>
                  </a:lnTo>
                  <a:lnTo>
                    <a:pt x="1" y="257"/>
                  </a:lnTo>
                  <a:lnTo>
                    <a:pt x="0" y="259"/>
                  </a:lnTo>
                  <a:lnTo>
                    <a:pt x="1" y="261"/>
                  </a:lnTo>
                  <a:lnTo>
                    <a:pt x="2" y="261"/>
                  </a:lnTo>
                  <a:lnTo>
                    <a:pt x="2" y="262"/>
                  </a:lnTo>
                  <a:lnTo>
                    <a:pt x="2" y="263"/>
                  </a:lnTo>
                  <a:lnTo>
                    <a:pt x="3" y="263"/>
                  </a:lnTo>
                  <a:lnTo>
                    <a:pt x="3" y="266"/>
                  </a:lnTo>
                  <a:lnTo>
                    <a:pt x="3" y="265"/>
                  </a:lnTo>
                  <a:lnTo>
                    <a:pt x="4" y="265"/>
                  </a:lnTo>
                  <a:lnTo>
                    <a:pt x="6" y="266"/>
                  </a:lnTo>
                  <a:lnTo>
                    <a:pt x="7" y="267"/>
                  </a:lnTo>
                  <a:lnTo>
                    <a:pt x="6" y="265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0" name="Freeform 438"/>
            <p:cNvSpPr>
              <a:spLocks/>
            </p:cNvSpPr>
            <p:nvPr/>
          </p:nvSpPr>
          <p:spPr bwMode="auto">
            <a:xfrm>
              <a:off x="6153621" y="4998325"/>
              <a:ext cx="306206" cy="451544"/>
            </a:xfrm>
            <a:custGeom>
              <a:avLst/>
              <a:gdLst>
                <a:gd name="T0" fmla="*/ 2147483647 w 566"/>
                <a:gd name="T1" fmla="*/ 2147483647 h 873"/>
                <a:gd name="T2" fmla="*/ 2147483647 w 566"/>
                <a:gd name="T3" fmla="*/ 2147483647 h 873"/>
                <a:gd name="T4" fmla="*/ 2147483647 w 566"/>
                <a:gd name="T5" fmla="*/ 2147483647 h 873"/>
                <a:gd name="T6" fmla="*/ 2147483647 w 566"/>
                <a:gd name="T7" fmla="*/ 2147483647 h 873"/>
                <a:gd name="T8" fmla="*/ 2147483647 w 566"/>
                <a:gd name="T9" fmla="*/ 2147483647 h 873"/>
                <a:gd name="T10" fmla="*/ 2147483647 w 566"/>
                <a:gd name="T11" fmla="*/ 2147483647 h 873"/>
                <a:gd name="T12" fmla="*/ 2147483647 w 566"/>
                <a:gd name="T13" fmla="*/ 2147483647 h 873"/>
                <a:gd name="T14" fmla="*/ 2147483647 w 566"/>
                <a:gd name="T15" fmla="*/ 2147483647 h 873"/>
                <a:gd name="T16" fmla="*/ 2147483647 w 566"/>
                <a:gd name="T17" fmla="*/ 2147483647 h 873"/>
                <a:gd name="T18" fmla="*/ 2147483647 w 566"/>
                <a:gd name="T19" fmla="*/ 2147483647 h 873"/>
                <a:gd name="T20" fmla="*/ 2147483647 w 566"/>
                <a:gd name="T21" fmla="*/ 2147483647 h 873"/>
                <a:gd name="T22" fmla="*/ 2147483647 w 566"/>
                <a:gd name="T23" fmla="*/ 2147483647 h 873"/>
                <a:gd name="T24" fmla="*/ 2147483647 w 566"/>
                <a:gd name="T25" fmla="*/ 2147483647 h 873"/>
                <a:gd name="T26" fmla="*/ 2147483647 w 566"/>
                <a:gd name="T27" fmla="*/ 2147483647 h 873"/>
                <a:gd name="T28" fmla="*/ 2147483647 w 566"/>
                <a:gd name="T29" fmla="*/ 2147483647 h 873"/>
                <a:gd name="T30" fmla="*/ 2147483647 w 566"/>
                <a:gd name="T31" fmla="*/ 2147483647 h 873"/>
                <a:gd name="T32" fmla="*/ 2147483647 w 566"/>
                <a:gd name="T33" fmla="*/ 2147483647 h 873"/>
                <a:gd name="T34" fmla="*/ 2147483647 w 566"/>
                <a:gd name="T35" fmla="*/ 2147483647 h 873"/>
                <a:gd name="T36" fmla="*/ 2147483647 w 566"/>
                <a:gd name="T37" fmla="*/ 2147483647 h 873"/>
                <a:gd name="T38" fmla="*/ 2147483647 w 566"/>
                <a:gd name="T39" fmla="*/ 2147483647 h 873"/>
                <a:gd name="T40" fmla="*/ 2147483647 w 566"/>
                <a:gd name="T41" fmla="*/ 2147483647 h 873"/>
                <a:gd name="T42" fmla="*/ 2147483647 w 566"/>
                <a:gd name="T43" fmla="*/ 2147483647 h 873"/>
                <a:gd name="T44" fmla="*/ 2147483647 w 566"/>
                <a:gd name="T45" fmla="*/ 2147483647 h 873"/>
                <a:gd name="T46" fmla="*/ 2147483647 w 566"/>
                <a:gd name="T47" fmla="*/ 2147483647 h 873"/>
                <a:gd name="T48" fmla="*/ 2147483647 w 566"/>
                <a:gd name="T49" fmla="*/ 2147483647 h 873"/>
                <a:gd name="T50" fmla="*/ 2147483647 w 566"/>
                <a:gd name="T51" fmla="*/ 2147483647 h 873"/>
                <a:gd name="T52" fmla="*/ 2147483647 w 566"/>
                <a:gd name="T53" fmla="*/ 2147483647 h 873"/>
                <a:gd name="T54" fmla="*/ 2147483647 w 566"/>
                <a:gd name="T55" fmla="*/ 2147483647 h 873"/>
                <a:gd name="T56" fmla="*/ 2147483647 w 566"/>
                <a:gd name="T57" fmla="*/ 2147483647 h 873"/>
                <a:gd name="T58" fmla="*/ 2147483647 w 566"/>
                <a:gd name="T59" fmla="*/ 2147483647 h 873"/>
                <a:gd name="T60" fmla="*/ 2147483647 w 566"/>
                <a:gd name="T61" fmla="*/ 2147483647 h 873"/>
                <a:gd name="T62" fmla="*/ 2147483647 w 566"/>
                <a:gd name="T63" fmla="*/ 2147483647 h 873"/>
                <a:gd name="T64" fmla="*/ 2147483647 w 566"/>
                <a:gd name="T65" fmla="*/ 2147483647 h 873"/>
                <a:gd name="T66" fmla="*/ 2147483647 w 566"/>
                <a:gd name="T67" fmla="*/ 2147483647 h 873"/>
                <a:gd name="T68" fmla="*/ 2147483647 w 566"/>
                <a:gd name="T69" fmla="*/ 2147483647 h 873"/>
                <a:gd name="T70" fmla="*/ 2147483647 w 566"/>
                <a:gd name="T71" fmla="*/ 2147483647 h 873"/>
                <a:gd name="T72" fmla="*/ 2147483647 w 566"/>
                <a:gd name="T73" fmla="*/ 2147483647 h 873"/>
                <a:gd name="T74" fmla="*/ 2147483647 w 566"/>
                <a:gd name="T75" fmla="*/ 2147483647 h 873"/>
                <a:gd name="T76" fmla="*/ 2147483647 w 566"/>
                <a:gd name="T77" fmla="*/ 2147483647 h 873"/>
                <a:gd name="T78" fmla="*/ 2147483647 w 566"/>
                <a:gd name="T79" fmla="*/ 2147483647 h 873"/>
                <a:gd name="T80" fmla="*/ 2147483647 w 566"/>
                <a:gd name="T81" fmla="*/ 2147483647 h 873"/>
                <a:gd name="T82" fmla="*/ 2147483647 w 566"/>
                <a:gd name="T83" fmla="*/ 2147483647 h 873"/>
                <a:gd name="T84" fmla="*/ 2147483647 w 566"/>
                <a:gd name="T85" fmla="*/ 2147483647 h 873"/>
                <a:gd name="T86" fmla="*/ 2147483647 w 566"/>
                <a:gd name="T87" fmla="*/ 2147483647 h 873"/>
                <a:gd name="T88" fmla="*/ 2147483647 w 566"/>
                <a:gd name="T89" fmla="*/ 2147483647 h 873"/>
                <a:gd name="T90" fmla="*/ 2147483647 w 566"/>
                <a:gd name="T91" fmla="*/ 2147483647 h 873"/>
                <a:gd name="T92" fmla="*/ 2147483647 w 566"/>
                <a:gd name="T93" fmla="*/ 2147483647 h 873"/>
                <a:gd name="T94" fmla="*/ 2147483647 w 566"/>
                <a:gd name="T95" fmla="*/ 2147483647 h 873"/>
                <a:gd name="T96" fmla="*/ 2147483647 w 566"/>
                <a:gd name="T97" fmla="*/ 2147483647 h 873"/>
                <a:gd name="T98" fmla="*/ 2147483647 w 566"/>
                <a:gd name="T99" fmla="*/ 2147483647 h 873"/>
                <a:gd name="T100" fmla="*/ 2147483647 w 566"/>
                <a:gd name="T101" fmla="*/ 2147483647 h 873"/>
                <a:gd name="T102" fmla="*/ 2147483647 w 566"/>
                <a:gd name="T103" fmla="*/ 2147483647 h 873"/>
                <a:gd name="T104" fmla="*/ 2147483647 w 566"/>
                <a:gd name="T105" fmla="*/ 2147483647 h 873"/>
                <a:gd name="T106" fmla="*/ 2147483647 w 566"/>
                <a:gd name="T107" fmla="*/ 2147483647 h 873"/>
                <a:gd name="T108" fmla="*/ 2147483647 w 566"/>
                <a:gd name="T109" fmla="*/ 2147483647 h 873"/>
                <a:gd name="T110" fmla="*/ 2147483647 w 566"/>
                <a:gd name="T111" fmla="*/ 2147483647 h 873"/>
                <a:gd name="T112" fmla="*/ 2147483647 w 566"/>
                <a:gd name="T113" fmla="*/ 2147483647 h 873"/>
                <a:gd name="T114" fmla="*/ 2147483647 w 566"/>
                <a:gd name="T115" fmla="*/ 2147483647 h 873"/>
                <a:gd name="T116" fmla="*/ 2147483647 w 566"/>
                <a:gd name="T117" fmla="*/ 2147483647 h 873"/>
                <a:gd name="T118" fmla="*/ 2147483647 w 566"/>
                <a:gd name="T119" fmla="*/ 2147483647 h 87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566"/>
                <a:gd name="T181" fmla="*/ 0 h 873"/>
                <a:gd name="T182" fmla="*/ 566 w 566"/>
                <a:gd name="T183" fmla="*/ 873 h 87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566" h="873">
                  <a:moveTo>
                    <a:pt x="191" y="32"/>
                  </a:moveTo>
                  <a:lnTo>
                    <a:pt x="187" y="33"/>
                  </a:lnTo>
                  <a:lnTo>
                    <a:pt x="183" y="36"/>
                  </a:lnTo>
                  <a:lnTo>
                    <a:pt x="180" y="38"/>
                  </a:lnTo>
                  <a:lnTo>
                    <a:pt x="178" y="41"/>
                  </a:lnTo>
                  <a:lnTo>
                    <a:pt x="165" y="41"/>
                  </a:lnTo>
                  <a:lnTo>
                    <a:pt x="165" y="45"/>
                  </a:lnTo>
                  <a:lnTo>
                    <a:pt x="156" y="45"/>
                  </a:lnTo>
                  <a:lnTo>
                    <a:pt x="156" y="67"/>
                  </a:lnTo>
                  <a:lnTo>
                    <a:pt x="153" y="67"/>
                  </a:lnTo>
                  <a:lnTo>
                    <a:pt x="153" y="85"/>
                  </a:lnTo>
                  <a:lnTo>
                    <a:pt x="149" y="85"/>
                  </a:lnTo>
                  <a:lnTo>
                    <a:pt x="149" y="97"/>
                  </a:lnTo>
                  <a:lnTo>
                    <a:pt x="146" y="97"/>
                  </a:lnTo>
                  <a:lnTo>
                    <a:pt x="146" y="107"/>
                  </a:lnTo>
                  <a:lnTo>
                    <a:pt x="144" y="108"/>
                  </a:lnTo>
                  <a:lnTo>
                    <a:pt x="143" y="109"/>
                  </a:lnTo>
                  <a:lnTo>
                    <a:pt x="141" y="110"/>
                  </a:lnTo>
                  <a:lnTo>
                    <a:pt x="141" y="116"/>
                  </a:lnTo>
                  <a:lnTo>
                    <a:pt x="138" y="116"/>
                  </a:lnTo>
                  <a:lnTo>
                    <a:pt x="138" y="123"/>
                  </a:lnTo>
                  <a:lnTo>
                    <a:pt x="135" y="126"/>
                  </a:lnTo>
                  <a:lnTo>
                    <a:pt x="132" y="126"/>
                  </a:lnTo>
                  <a:lnTo>
                    <a:pt x="128" y="129"/>
                  </a:lnTo>
                  <a:lnTo>
                    <a:pt x="130" y="128"/>
                  </a:lnTo>
                  <a:lnTo>
                    <a:pt x="129" y="131"/>
                  </a:lnTo>
                  <a:lnTo>
                    <a:pt x="128" y="135"/>
                  </a:lnTo>
                  <a:lnTo>
                    <a:pt x="126" y="138"/>
                  </a:lnTo>
                  <a:lnTo>
                    <a:pt x="123" y="138"/>
                  </a:lnTo>
                  <a:lnTo>
                    <a:pt x="123" y="142"/>
                  </a:lnTo>
                  <a:lnTo>
                    <a:pt x="119" y="142"/>
                  </a:lnTo>
                  <a:lnTo>
                    <a:pt x="119" y="145"/>
                  </a:lnTo>
                  <a:lnTo>
                    <a:pt x="116" y="145"/>
                  </a:lnTo>
                  <a:lnTo>
                    <a:pt x="113" y="148"/>
                  </a:lnTo>
                  <a:lnTo>
                    <a:pt x="114" y="147"/>
                  </a:lnTo>
                  <a:lnTo>
                    <a:pt x="113" y="150"/>
                  </a:lnTo>
                  <a:lnTo>
                    <a:pt x="113" y="154"/>
                  </a:lnTo>
                  <a:lnTo>
                    <a:pt x="110" y="155"/>
                  </a:lnTo>
                  <a:lnTo>
                    <a:pt x="110" y="156"/>
                  </a:lnTo>
                  <a:lnTo>
                    <a:pt x="109" y="157"/>
                  </a:lnTo>
                  <a:lnTo>
                    <a:pt x="107" y="158"/>
                  </a:lnTo>
                  <a:lnTo>
                    <a:pt x="107" y="167"/>
                  </a:lnTo>
                  <a:lnTo>
                    <a:pt x="104" y="167"/>
                  </a:lnTo>
                  <a:lnTo>
                    <a:pt x="105" y="167"/>
                  </a:lnTo>
                  <a:lnTo>
                    <a:pt x="105" y="168"/>
                  </a:lnTo>
                  <a:lnTo>
                    <a:pt x="104" y="170"/>
                  </a:lnTo>
                  <a:lnTo>
                    <a:pt x="104" y="173"/>
                  </a:lnTo>
                  <a:lnTo>
                    <a:pt x="100" y="173"/>
                  </a:lnTo>
                  <a:lnTo>
                    <a:pt x="100" y="180"/>
                  </a:lnTo>
                  <a:lnTo>
                    <a:pt x="97" y="183"/>
                  </a:lnTo>
                  <a:lnTo>
                    <a:pt x="94" y="186"/>
                  </a:lnTo>
                  <a:lnTo>
                    <a:pt x="95" y="184"/>
                  </a:lnTo>
                  <a:lnTo>
                    <a:pt x="94" y="185"/>
                  </a:lnTo>
                  <a:lnTo>
                    <a:pt x="92" y="185"/>
                  </a:lnTo>
                  <a:lnTo>
                    <a:pt x="87" y="186"/>
                  </a:lnTo>
                  <a:lnTo>
                    <a:pt x="84" y="189"/>
                  </a:lnTo>
                  <a:lnTo>
                    <a:pt x="84" y="192"/>
                  </a:lnTo>
                  <a:lnTo>
                    <a:pt x="81" y="192"/>
                  </a:lnTo>
                  <a:lnTo>
                    <a:pt x="81" y="195"/>
                  </a:lnTo>
                  <a:lnTo>
                    <a:pt x="78" y="195"/>
                  </a:lnTo>
                  <a:lnTo>
                    <a:pt x="78" y="199"/>
                  </a:lnTo>
                  <a:lnTo>
                    <a:pt x="75" y="199"/>
                  </a:lnTo>
                  <a:lnTo>
                    <a:pt x="71" y="202"/>
                  </a:lnTo>
                  <a:lnTo>
                    <a:pt x="71" y="208"/>
                  </a:lnTo>
                  <a:lnTo>
                    <a:pt x="69" y="208"/>
                  </a:lnTo>
                  <a:lnTo>
                    <a:pt x="70" y="208"/>
                  </a:lnTo>
                  <a:lnTo>
                    <a:pt x="70" y="211"/>
                  </a:lnTo>
                  <a:lnTo>
                    <a:pt x="69" y="214"/>
                  </a:lnTo>
                  <a:lnTo>
                    <a:pt x="66" y="214"/>
                  </a:lnTo>
                  <a:lnTo>
                    <a:pt x="67" y="214"/>
                  </a:lnTo>
                  <a:lnTo>
                    <a:pt x="67" y="215"/>
                  </a:lnTo>
                  <a:lnTo>
                    <a:pt x="66" y="217"/>
                  </a:lnTo>
                  <a:lnTo>
                    <a:pt x="66" y="220"/>
                  </a:lnTo>
                  <a:lnTo>
                    <a:pt x="62" y="220"/>
                  </a:lnTo>
                  <a:lnTo>
                    <a:pt x="64" y="220"/>
                  </a:lnTo>
                  <a:lnTo>
                    <a:pt x="63" y="220"/>
                  </a:lnTo>
                  <a:lnTo>
                    <a:pt x="63" y="222"/>
                  </a:lnTo>
                  <a:lnTo>
                    <a:pt x="62" y="226"/>
                  </a:lnTo>
                  <a:lnTo>
                    <a:pt x="59" y="226"/>
                  </a:lnTo>
                  <a:lnTo>
                    <a:pt x="59" y="235"/>
                  </a:lnTo>
                  <a:lnTo>
                    <a:pt x="56" y="236"/>
                  </a:lnTo>
                  <a:lnTo>
                    <a:pt x="56" y="237"/>
                  </a:lnTo>
                  <a:lnTo>
                    <a:pt x="56" y="238"/>
                  </a:lnTo>
                  <a:lnTo>
                    <a:pt x="53" y="239"/>
                  </a:lnTo>
                  <a:lnTo>
                    <a:pt x="53" y="248"/>
                  </a:lnTo>
                  <a:lnTo>
                    <a:pt x="49" y="248"/>
                  </a:lnTo>
                  <a:lnTo>
                    <a:pt x="51" y="248"/>
                  </a:lnTo>
                  <a:lnTo>
                    <a:pt x="50" y="251"/>
                  </a:lnTo>
                  <a:lnTo>
                    <a:pt x="49" y="255"/>
                  </a:lnTo>
                  <a:lnTo>
                    <a:pt x="47" y="255"/>
                  </a:lnTo>
                  <a:lnTo>
                    <a:pt x="48" y="255"/>
                  </a:lnTo>
                  <a:lnTo>
                    <a:pt x="47" y="257"/>
                  </a:lnTo>
                  <a:lnTo>
                    <a:pt x="47" y="260"/>
                  </a:lnTo>
                  <a:lnTo>
                    <a:pt x="45" y="260"/>
                  </a:lnTo>
                  <a:lnTo>
                    <a:pt x="46" y="260"/>
                  </a:lnTo>
                  <a:lnTo>
                    <a:pt x="46" y="261"/>
                  </a:lnTo>
                  <a:lnTo>
                    <a:pt x="45" y="263"/>
                  </a:lnTo>
                  <a:lnTo>
                    <a:pt x="45" y="267"/>
                  </a:lnTo>
                  <a:lnTo>
                    <a:pt x="41" y="267"/>
                  </a:lnTo>
                  <a:lnTo>
                    <a:pt x="41" y="286"/>
                  </a:lnTo>
                  <a:lnTo>
                    <a:pt x="38" y="289"/>
                  </a:lnTo>
                  <a:lnTo>
                    <a:pt x="35" y="289"/>
                  </a:lnTo>
                  <a:lnTo>
                    <a:pt x="35" y="292"/>
                  </a:lnTo>
                  <a:lnTo>
                    <a:pt x="32" y="292"/>
                  </a:lnTo>
                  <a:lnTo>
                    <a:pt x="29" y="296"/>
                  </a:lnTo>
                  <a:lnTo>
                    <a:pt x="29" y="305"/>
                  </a:lnTo>
                  <a:lnTo>
                    <a:pt x="26" y="308"/>
                  </a:lnTo>
                  <a:lnTo>
                    <a:pt x="22" y="308"/>
                  </a:lnTo>
                  <a:lnTo>
                    <a:pt x="22" y="312"/>
                  </a:lnTo>
                  <a:lnTo>
                    <a:pt x="19" y="312"/>
                  </a:lnTo>
                  <a:lnTo>
                    <a:pt x="19" y="314"/>
                  </a:lnTo>
                  <a:lnTo>
                    <a:pt x="16" y="314"/>
                  </a:lnTo>
                  <a:lnTo>
                    <a:pt x="16" y="317"/>
                  </a:lnTo>
                  <a:lnTo>
                    <a:pt x="13" y="317"/>
                  </a:lnTo>
                  <a:lnTo>
                    <a:pt x="10" y="321"/>
                  </a:lnTo>
                  <a:lnTo>
                    <a:pt x="11" y="320"/>
                  </a:lnTo>
                  <a:lnTo>
                    <a:pt x="10" y="323"/>
                  </a:lnTo>
                  <a:lnTo>
                    <a:pt x="10" y="327"/>
                  </a:lnTo>
                  <a:lnTo>
                    <a:pt x="7" y="327"/>
                  </a:lnTo>
                  <a:lnTo>
                    <a:pt x="7" y="328"/>
                  </a:lnTo>
                  <a:lnTo>
                    <a:pt x="6" y="329"/>
                  </a:lnTo>
                  <a:lnTo>
                    <a:pt x="3" y="330"/>
                  </a:lnTo>
                  <a:lnTo>
                    <a:pt x="3" y="336"/>
                  </a:lnTo>
                  <a:lnTo>
                    <a:pt x="0" y="336"/>
                  </a:lnTo>
                  <a:lnTo>
                    <a:pt x="0" y="377"/>
                  </a:lnTo>
                  <a:lnTo>
                    <a:pt x="3" y="377"/>
                  </a:lnTo>
                  <a:lnTo>
                    <a:pt x="2" y="377"/>
                  </a:lnTo>
                  <a:lnTo>
                    <a:pt x="3" y="379"/>
                  </a:lnTo>
                  <a:lnTo>
                    <a:pt x="3" y="383"/>
                  </a:lnTo>
                  <a:lnTo>
                    <a:pt x="7" y="383"/>
                  </a:lnTo>
                  <a:lnTo>
                    <a:pt x="7" y="392"/>
                  </a:lnTo>
                  <a:lnTo>
                    <a:pt x="10" y="393"/>
                  </a:lnTo>
                  <a:lnTo>
                    <a:pt x="10" y="394"/>
                  </a:lnTo>
                  <a:lnTo>
                    <a:pt x="10" y="395"/>
                  </a:lnTo>
                  <a:lnTo>
                    <a:pt x="13" y="395"/>
                  </a:lnTo>
                  <a:lnTo>
                    <a:pt x="13" y="402"/>
                  </a:lnTo>
                  <a:lnTo>
                    <a:pt x="16" y="402"/>
                  </a:lnTo>
                  <a:lnTo>
                    <a:pt x="18" y="406"/>
                  </a:lnTo>
                  <a:lnTo>
                    <a:pt x="18" y="411"/>
                  </a:lnTo>
                  <a:lnTo>
                    <a:pt x="18" y="417"/>
                  </a:lnTo>
                  <a:lnTo>
                    <a:pt x="18" y="423"/>
                  </a:lnTo>
                  <a:lnTo>
                    <a:pt x="17" y="430"/>
                  </a:lnTo>
                  <a:lnTo>
                    <a:pt x="17" y="436"/>
                  </a:lnTo>
                  <a:lnTo>
                    <a:pt x="18" y="442"/>
                  </a:lnTo>
                  <a:lnTo>
                    <a:pt x="19" y="446"/>
                  </a:lnTo>
                  <a:lnTo>
                    <a:pt x="22" y="446"/>
                  </a:lnTo>
                  <a:lnTo>
                    <a:pt x="21" y="446"/>
                  </a:lnTo>
                  <a:lnTo>
                    <a:pt x="21" y="447"/>
                  </a:lnTo>
                  <a:lnTo>
                    <a:pt x="22" y="449"/>
                  </a:lnTo>
                  <a:lnTo>
                    <a:pt x="22" y="452"/>
                  </a:lnTo>
                  <a:lnTo>
                    <a:pt x="26" y="452"/>
                  </a:lnTo>
                  <a:lnTo>
                    <a:pt x="26" y="497"/>
                  </a:lnTo>
                  <a:lnTo>
                    <a:pt x="22" y="497"/>
                  </a:lnTo>
                  <a:lnTo>
                    <a:pt x="22" y="506"/>
                  </a:lnTo>
                  <a:lnTo>
                    <a:pt x="19" y="506"/>
                  </a:lnTo>
                  <a:lnTo>
                    <a:pt x="19" y="515"/>
                  </a:lnTo>
                  <a:lnTo>
                    <a:pt x="26" y="515"/>
                  </a:lnTo>
                  <a:lnTo>
                    <a:pt x="26" y="517"/>
                  </a:lnTo>
                  <a:lnTo>
                    <a:pt x="26" y="516"/>
                  </a:lnTo>
                  <a:lnTo>
                    <a:pt x="29" y="517"/>
                  </a:lnTo>
                  <a:lnTo>
                    <a:pt x="32" y="517"/>
                  </a:lnTo>
                  <a:lnTo>
                    <a:pt x="32" y="521"/>
                  </a:lnTo>
                  <a:lnTo>
                    <a:pt x="41" y="521"/>
                  </a:lnTo>
                  <a:lnTo>
                    <a:pt x="37" y="521"/>
                  </a:lnTo>
                  <a:lnTo>
                    <a:pt x="38" y="522"/>
                  </a:lnTo>
                  <a:lnTo>
                    <a:pt x="40" y="524"/>
                  </a:lnTo>
                  <a:lnTo>
                    <a:pt x="41" y="527"/>
                  </a:lnTo>
                  <a:lnTo>
                    <a:pt x="37" y="524"/>
                  </a:lnTo>
                  <a:lnTo>
                    <a:pt x="38" y="523"/>
                  </a:lnTo>
                  <a:lnTo>
                    <a:pt x="42" y="524"/>
                  </a:lnTo>
                  <a:lnTo>
                    <a:pt x="47" y="527"/>
                  </a:lnTo>
                  <a:lnTo>
                    <a:pt x="56" y="540"/>
                  </a:lnTo>
                  <a:lnTo>
                    <a:pt x="56" y="546"/>
                  </a:lnTo>
                  <a:lnTo>
                    <a:pt x="59" y="546"/>
                  </a:lnTo>
                  <a:lnTo>
                    <a:pt x="58" y="546"/>
                  </a:lnTo>
                  <a:lnTo>
                    <a:pt x="59" y="549"/>
                  </a:lnTo>
                  <a:lnTo>
                    <a:pt x="59" y="553"/>
                  </a:lnTo>
                  <a:lnTo>
                    <a:pt x="62" y="553"/>
                  </a:lnTo>
                  <a:lnTo>
                    <a:pt x="62" y="558"/>
                  </a:lnTo>
                  <a:lnTo>
                    <a:pt x="66" y="560"/>
                  </a:lnTo>
                  <a:lnTo>
                    <a:pt x="68" y="564"/>
                  </a:lnTo>
                  <a:lnTo>
                    <a:pt x="69" y="568"/>
                  </a:lnTo>
                  <a:lnTo>
                    <a:pt x="69" y="571"/>
                  </a:lnTo>
                  <a:lnTo>
                    <a:pt x="71" y="571"/>
                  </a:lnTo>
                  <a:lnTo>
                    <a:pt x="73" y="573"/>
                  </a:lnTo>
                  <a:lnTo>
                    <a:pt x="73" y="576"/>
                  </a:lnTo>
                  <a:lnTo>
                    <a:pt x="73" y="580"/>
                  </a:lnTo>
                  <a:lnTo>
                    <a:pt x="72" y="584"/>
                  </a:lnTo>
                  <a:lnTo>
                    <a:pt x="71" y="588"/>
                  </a:lnTo>
                  <a:lnTo>
                    <a:pt x="71" y="592"/>
                  </a:lnTo>
                  <a:lnTo>
                    <a:pt x="71" y="595"/>
                  </a:lnTo>
                  <a:lnTo>
                    <a:pt x="71" y="597"/>
                  </a:lnTo>
                  <a:lnTo>
                    <a:pt x="75" y="597"/>
                  </a:lnTo>
                  <a:lnTo>
                    <a:pt x="75" y="599"/>
                  </a:lnTo>
                  <a:lnTo>
                    <a:pt x="76" y="603"/>
                  </a:lnTo>
                  <a:lnTo>
                    <a:pt x="77" y="607"/>
                  </a:lnTo>
                  <a:lnTo>
                    <a:pt x="78" y="612"/>
                  </a:lnTo>
                  <a:lnTo>
                    <a:pt x="78" y="618"/>
                  </a:lnTo>
                  <a:lnTo>
                    <a:pt x="79" y="622"/>
                  </a:lnTo>
                  <a:lnTo>
                    <a:pt x="79" y="626"/>
                  </a:lnTo>
                  <a:lnTo>
                    <a:pt x="78" y="628"/>
                  </a:lnTo>
                  <a:lnTo>
                    <a:pt x="75" y="628"/>
                  </a:lnTo>
                  <a:lnTo>
                    <a:pt x="77" y="628"/>
                  </a:lnTo>
                  <a:lnTo>
                    <a:pt x="76" y="629"/>
                  </a:lnTo>
                  <a:lnTo>
                    <a:pt x="75" y="631"/>
                  </a:lnTo>
                  <a:lnTo>
                    <a:pt x="75" y="634"/>
                  </a:lnTo>
                  <a:lnTo>
                    <a:pt x="71" y="634"/>
                  </a:lnTo>
                  <a:lnTo>
                    <a:pt x="71" y="650"/>
                  </a:lnTo>
                  <a:lnTo>
                    <a:pt x="69" y="650"/>
                  </a:lnTo>
                  <a:lnTo>
                    <a:pt x="69" y="665"/>
                  </a:lnTo>
                  <a:lnTo>
                    <a:pt x="66" y="665"/>
                  </a:lnTo>
                  <a:lnTo>
                    <a:pt x="67" y="665"/>
                  </a:lnTo>
                  <a:lnTo>
                    <a:pt x="67" y="666"/>
                  </a:lnTo>
                  <a:lnTo>
                    <a:pt x="66" y="668"/>
                  </a:lnTo>
                  <a:lnTo>
                    <a:pt x="66" y="671"/>
                  </a:lnTo>
                  <a:lnTo>
                    <a:pt x="62" y="671"/>
                  </a:lnTo>
                  <a:lnTo>
                    <a:pt x="62" y="681"/>
                  </a:lnTo>
                  <a:lnTo>
                    <a:pt x="60" y="681"/>
                  </a:lnTo>
                  <a:lnTo>
                    <a:pt x="59" y="682"/>
                  </a:lnTo>
                  <a:lnTo>
                    <a:pt x="59" y="683"/>
                  </a:lnTo>
                  <a:lnTo>
                    <a:pt x="56" y="684"/>
                  </a:lnTo>
                  <a:lnTo>
                    <a:pt x="57" y="683"/>
                  </a:lnTo>
                  <a:lnTo>
                    <a:pt x="59" y="683"/>
                  </a:lnTo>
                  <a:lnTo>
                    <a:pt x="59" y="686"/>
                  </a:lnTo>
                  <a:lnTo>
                    <a:pt x="56" y="690"/>
                  </a:lnTo>
                  <a:lnTo>
                    <a:pt x="53" y="693"/>
                  </a:lnTo>
                  <a:lnTo>
                    <a:pt x="49" y="693"/>
                  </a:lnTo>
                  <a:lnTo>
                    <a:pt x="47" y="697"/>
                  </a:lnTo>
                  <a:lnTo>
                    <a:pt x="47" y="706"/>
                  </a:lnTo>
                  <a:lnTo>
                    <a:pt x="45" y="706"/>
                  </a:lnTo>
                  <a:lnTo>
                    <a:pt x="45" y="725"/>
                  </a:lnTo>
                  <a:lnTo>
                    <a:pt x="47" y="726"/>
                  </a:lnTo>
                  <a:lnTo>
                    <a:pt x="48" y="730"/>
                  </a:lnTo>
                  <a:lnTo>
                    <a:pt x="49" y="735"/>
                  </a:lnTo>
                  <a:lnTo>
                    <a:pt x="50" y="742"/>
                  </a:lnTo>
                  <a:lnTo>
                    <a:pt x="50" y="748"/>
                  </a:lnTo>
                  <a:lnTo>
                    <a:pt x="50" y="754"/>
                  </a:lnTo>
                  <a:lnTo>
                    <a:pt x="49" y="759"/>
                  </a:lnTo>
                  <a:lnTo>
                    <a:pt x="49" y="763"/>
                  </a:lnTo>
                  <a:lnTo>
                    <a:pt x="52" y="763"/>
                  </a:lnTo>
                  <a:lnTo>
                    <a:pt x="53" y="764"/>
                  </a:lnTo>
                  <a:lnTo>
                    <a:pt x="54" y="765"/>
                  </a:lnTo>
                  <a:lnTo>
                    <a:pt x="56" y="766"/>
                  </a:lnTo>
                  <a:lnTo>
                    <a:pt x="56" y="769"/>
                  </a:lnTo>
                  <a:lnTo>
                    <a:pt x="57" y="773"/>
                  </a:lnTo>
                  <a:lnTo>
                    <a:pt x="58" y="777"/>
                  </a:lnTo>
                  <a:lnTo>
                    <a:pt x="59" y="778"/>
                  </a:lnTo>
                  <a:lnTo>
                    <a:pt x="59" y="788"/>
                  </a:lnTo>
                  <a:lnTo>
                    <a:pt x="61" y="789"/>
                  </a:lnTo>
                  <a:lnTo>
                    <a:pt x="62" y="790"/>
                  </a:lnTo>
                  <a:lnTo>
                    <a:pt x="62" y="792"/>
                  </a:lnTo>
                  <a:lnTo>
                    <a:pt x="62" y="795"/>
                  </a:lnTo>
                  <a:lnTo>
                    <a:pt x="64" y="795"/>
                  </a:lnTo>
                  <a:lnTo>
                    <a:pt x="67" y="797"/>
                  </a:lnTo>
                  <a:lnTo>
                    <a:pt x="68" y="799"/>
                  </a:lnTo>
                  <a:lnTo>
                    <a:pt x="69" y="800"/>
                  </a:lnTo>
                  <a:lnTo>
                    <a:pt x="68" y="798"/>
                  </a:lnTo>
                  <a:lnTo>
                    <a:pt x="68" y="797"/>
                  </a:lnTo>
                  <a:lnTo>
                    <a:pt x="71" y="799"/>
                  </a:lnTo>
                  <a:lnTo>
                    <a:pt x="75" y="800"/>
                  </a:lnTo>
                  <a:lnTo>
                    <a:pt x="78" y="803"/>
                  </a:lnTo>
                  <a:lnTo>
                    <a:pt x="78" y="806"/>
                  </a:lnTo>
                  <a:lnTo>
                    <a:pt x="81" y="809"/>
                  </a:lnTo>
                  <a:lnTo>
                    <a:pt x="91" y="809"/>
                  </a:lnTo>
                  <a:lnTo>
                    <a:pt x="87" y="809"/>
                  </a:lnTo>
                  <a:lnTo>
                    <a:pt x="87" y="810"/>
                  </a:lnTo>
                  <a:lnTo>
                    <a:pt x="90" y="812"/>
                  </a:lnTo>
                  <a:lnTo>
                    <a:pt x="91" y="815"/>
                  </a:lnTo>
                  <a:lnTo>
                    <a:pt x="93" y="815"/>
                  </a:lnTo>
                  <a:lnTo>
                    <a:pt x="96" y="817"/>
                  </a:lnTo>
                  <a:lnTo>
                    <a:pt x="99" y="817"/>
                  </a:lnTo>
                  <a:lnTo>
                    <a:pt x="102" y="818"/>
                  </a:lnTo>
                  <a:lnTo>
                    <a:pt x="105" y="820"/>
                  </a:lnTo>
                  <a:lnTo>
                    <a:pt x="108" y="821"/>
                  </a:lnTo>
                  <a:lnTo>
                    <a:pt x="111" y="822"/>
                  </a:lnTo>
                  <a:lnTo>
                    <a:pt x="113" y="822"/>
                  </a:lnTo>
                  <a:lnTo>
                    <a:pt x="113" y="825"/>
                  </a:lnTo>
                  <a:lnTo>
                    <a:pt x="115" y="825"/>
                  </a:lnTo>
                  <a:lnTo>
                    <a:pt x="115" y="826"/>
                  </a:lnTo>
                  <a:lnTo>
                    <a:pt x="116" y="829"/>
                  </a:lnTo>
                  <a:lnTo>
                    <a:pt x="123" y="829"/>
                  </a:lnTo>
                  <a:lnTo>
                    <a:pt x="123" y="831"/>
                  </a:lnTo>
                  <a:lnTo>
                    <a:pt x="125" y="831"/>
                  </a:lnTo>
                  <a:lnTo>
                    <a:pt x="127" y="830"/>
                  </a:lnTo>
                  <a:lnTo>
                    <a:pt x="128" y="832"/>
                  </a:lnTo>
                  <a:lnTo>
                    <a:pt x="128" y="834"/>
                  </a:lnTo>
                  <a:lnTo>
                    <a:pt x="146" y="834"/>
                  </a:lnTo>
                  <a:lnTo>
                    <a:pt x="149" y="831"/>
                  </a:lnTo>
                  <a:lnTo>
                    <a:pt x="153" y="829"/>
                  </a:lnTo>
                  <a:lnTo>
                    <a:pt x="153" y="822"/>
                  </a:lnTo>
                  <a:lnTo>
                    <a:pt x="156" y="822"/>
                  </a:lnTo>
                  <a:lnTo>
                    <a:pt x="156" y="813"/>
                  </a:lnTo>
                  <a:lnTo>
                    <a:pt x="158" y="812"/>
                  </a:lnTo>
                  <a:lnTo>
                    <a:pt x="159" y="811"/>
                  </a:lnTo>
                  <a:lnTo>
                    <a:pt x="160" y="810"/>
                  </a:lnTo>
                  <a:lnTo>
                    <a:pt x="162" y="809"/>
                  </a:lnTo>
                  <a:lnTo>
                    <a:pt x="162" y="803"/>
                  </a:lnTo>
                  <a:lnTo>
                    <a:pt x="165" y="803"/>
                  </a:lnTo>
                  <a:lnTo>
                    <a:pt x="165" y="798"/>
                  </a:lnTo>
                  <a:lnTo>
                    <a:pt x="169" y="795"/>
                  </a:lnTo>
                  <a:lnTo>
                    <a:pt x="172" y="795"/>
                  </a:lnTo>
                  <a:lnTo>
                    <a:pt x="172" y="791"/>
                  </a:lnTo>
                  <a:lnTo>
                    <a:pt x="175" y="791"/>
                  </a:lnTo>
                  <a:lnTo>
                    <a:pt x="178" y="788"/>
                  </a:lnTo>
                  <a:lnTo>
                    <a:pt x="177" y="789"/>
                  </a:lnTo>
                  <a:lnTo>
                    <a:pt x="180" y="787"/>
                  </a:lnTo>
                  <a:lnTo>
                    <a:pt x="184" y="782"/>
                  </a:lnTo>
                  <a:lnTo>
                    <a:pt x="185" y="785"/>
                  </a:lnTo>
                  <a:lnTo>
                    <a:pt x="208" y="799"/>
                  </a:lnTo>
                  <a:lnTo>
                    <a:pt x="225" y="786"/>
                  </a:lnTo>
                  <a:lnTo>
                    <a:pt x="256" y="766"/>
                  </a:lnTo>
                  <a:lnTo>
                    <a:pt x="259" y="769"/>
                  </a:lnTo>
                  <a:lnTo>
                    <a:pt x="262" y="773"/>
                  </a:lnTo>
                  <a:lnTo>
                    <a:pt x="261" y="772"/>
                  </a:lnTo>
                  <a:lnTo>
                    <a:pt x="261" y="774"/>
                  </a:lnTo>
                  <a:lnTo>
                    <a:pt x="262" y="778"/>
                  </a:lnTo>
                  <a:lnTo>
                    <a:pt x="265" y="778"/>
                  </a:lnTo>
                  <a:lnTo>
                    <a:pt x="268" y="777"/>
                  </a:lnTo>
                  <a:lnTo>
                    <a:pt x="272" y="777"/>
                  </a:lnTo>
                  <a:lnTo>
                    <a:pt x="274" y="777"/>
                  </a:lnTo>
                  <a:lnTo>
                    <a:pt x="286" y="791"/>
                  </a:lnTo>
                  <a:lnTo>
                    <a:pt x="295" y="799"/>
                  </a:lnTo>
                  <a:lnTo>
                    <a:pt x="297" y="807"/>
                  </a:lnTo>
                  <a:lnTo>
                    <a:pt x="300" y="807"/>
                  </a:lnTo>
                  <a:lnTo>
                    <a:pt x="300" y="808"/>
                  </a:lnTo>
                  <a:lnTo>
                    <a:pt x="301" y="809"/>
                  </a:lnTo>
                  <a:lnTo>
                    <a:pt x="303" y="810"/>
                  </a:lnTo>
                  <a:lnTo>
                    <a:pt x="300" y="807"/>
                  </a:lnTo>
                  <a:lnTo>
                    <a:pt x="306" y="813"/>
                  </a:lnTo>
                  <a:lnTo>
                    <a:pt x="305" y="812"/>
                  </a:lnTo>
                  <a:lnTo>
                    <a:pt x="305" y="811"/>
                  </a:lnTo>
                  <a:lnTo>
                    <a:pt x="305" y="810"/>
                  </a:lnTo>
                  <a:lnTo>
                    <a:pt x="306" y="813"/>
                  </a:lnTo>
                  <a:lnTo>
                    <a:pt x="312" y="815"/>
                  </a:lnTo>
                  <a:lnTo>
                    <a:pt x="315" y="819"/>
                  </a:lnTo>
                  <a:lnTo>
                    <a:pt x="319" y="822"/>
                  </a:lnTo>
                  <a:lnTo>
                    <a:pt x="325" y="822"/>
                  </a:lnTo>
                  <a:lnTo>
                    <a:pt x="325" y="825"/>
                  </a:lnTo>
                  <a:lnTo>
                    <a:pt x="334" y="825"/>
                  </a:lnTo>
                  <a:lnTo>
                    <a:pt x="334" y="822"/>
                  </a:lnTo>
                  <a:lnTo>
                    <a:pt x="343" y="822"/>
                  </a:lnTo>
                  <a:lnTo>
                    <a:pt x="344" y="825"/>
                  </a:lnTo>
                  <a:lnTo>
                    <a:pt x="345" y="825"/>
                  </a:lnTo>
                  <a:lnTo>
                    <a:pt x="346" y="826"/>
                  </a:lnTo>
                  <a:lnTo>
                    <a:pt x="347" y="829"/>
                  </a:lnTo>
                  <a:lnTo>
                    <a:pt x="352" y="829"/>
                  </a:lnTo>
                  <a:lnTo>
                    <a:pt x="352" y="831"/>
                  </a:lnTo>
                  <a:lnTo>
                    <a:pt x="359" y="831"/>
                  </a:lnTo>
                  <a:lnTo>
                    <a:pt x="359" y="838"/>
                  </a:lnTo>
                  <a:lnTo>
                    <a:pt x="362" y="838"/>
                  </a:lnTo>
                  <a:lnTo>
                    <a:pt x="362" y="847"/>
                  </a:lnTo>
                  <a:lnTo>
                    <a:pt x="364" y="848"/>
                  </a:lnTo>
                  <a:lnTo>
                    <a:pt x="365" y="849"/>
                  </a:lnTo>
                  <a:lnTo>
                    <a:pt x="366" y="850"/>
                  </a:lnTo>
                  <a:lnTo>
                    <a:pt x="368" y="851"/>
                  </a:lnTo>
                  <a:lnTo>
                    <a:pt x="367" y="849"/>
                  </a:lnTo>
                  <a:lnTo>
                    <a:pt x="366" y="850"/>
                  </a:lnTo>
                  <a:lnTo>
                    <a:pt x="366" y="852"/>
                  </a:lnTo>
                  <a:lnTo>
                    <a:pt x="368" y="856"/>
                  </a:lnTo>
                  <a:lnTo>
                    <a:pt x="371" y="860"/>
                  </a:lnTo>
                  <a:lnTo>
                    <a:pt x="374" y="860"/>
                  </a:lnTo>
                  <a:lnTo>
                    <a:pt x="374" y="863"/>
                  </a:lnTo>
                  <a:lnTo>
                    <a:pt x="378" y="866"/>
                  </a:lnTo>
                  <a:lnTo>
                    <a:pt x="390" y="870"/>
                  </a:lnTo>
                  <a:lnTo>
                    <a:pt x="390" y="872"/>
                  </a:lnTo>
                  <a:lnTo>
                    <a:pt x="409" y="872"/>
                  </a:lnTo>
                  <a:lnTo>
                    <a:pt x="409" y="870"/>
                  </a:lnTo>
                  <a:lnTo>
                    <a:pt x="409" y="871"/>
                  </a:lnTo>
                  <a:lnTo>
                    <a:pt x="410" y="871"/>
                  </a:lnTo>
                  <a:lnTo>
                    <a:pt x="412" y="870"/>
                  </a:lnTo>
                  <a:lnTo>
                    <a:pt x="415" y="870"/>
                  </a:lnTo>
                  <a:lnTo>
                    <a:pt x="415" y="866"/>
                  </a:lnTo>
                  <a:lnTo>
                    <a:pt x="422" y="866"/>
                  </a:lnTo>
                  <a:lnTo>
                    <a:pt x="423" y="863"/>
                  </a:lnTo>
                  <a:lnTo>
                    <a:pt x="424" y="863"/>
                  </a:lnTo>
                  <a:lnTo>
                    <a:pt x="424" y="860"/>
                  </a:lnTo>
                  <a:lnTo>
                    <a:pt x="426" y="859"/>
                  </a:lnTo>
                  <a:lnTo>
                    <a:pt x="428" y="858"/>
                  </a:lnTo>
                  <a:lnTo>
                    <a:pt x="431" y="857"/>
                  </a:lnTo>
                  <a:lnTo>
                    <a:pt x="434" y="856"/>
                  </a:lnTo>
                  <a:lnTo>
                    <a:pt x="437" y="853"/>
                  </a:lnTo>
                  <a:lnTo>
                    <a:pt x="439" y="851"/>
                  </a:lnTo>
                  <a:lnTo>
                    <a:pt x="439" y="844"/>
                  </a:lnTo>
                  <a:lnTo>
                    <a:pt x="433" y="836"/>
                  </a:lnTo>
                  <a:lnTo>
                    <a:pt x="434" y="832"/>
                  </a:lnTo>
                  <a:lnTo>
                    <a:pt x="435" y="828"/>
                  </a:lnTo>
                  <a:lnTo>
                    <a:pt x="437" y="824"/>
                  </a:lnTo>
                  <a:lnTo>
                    <a:pt x="438" y="819"/>
                  </a:lnTo>
                  <a:lnTo>
                    <a:pt x="439" y="815"/>
                  </a:lnTo>
                  <a:lnTo>
                    <a:pt x="441" y="811"/>
                  </a:lnTo>
                  <a:lnTo>
                    <a:pt x="442" y="807"/>
                  </a:lnTo>
                  <a:lnTo>
                    <a:pt x="443" y="803"/>
                  </a:lnTo>
                  <a:lnTo>
                    <a:pt x="442" y="798"/>
                  </a:lnTo>
                  <a:lnTo>
                    <a:pt x="443" y="796"/>
                  </a:lnTo>
                  <a:lnTo>
                    <a:pt x="443" y="793"/>
                  </a:lnTo>
                  <a:lnTo>
                    <a:pt x="443" y="789"/>
                  </a:lnTo>
                  <a:lnTo>
                    <a:pt x="442" y="785"/>
                  </a:lnTo>
                  <a:lnTo>
                    <a:pt x="441" y="782"/>
                  </a:lnTo>
                  <a:lnTo>
                    <a:pt x="440" y="778"/>
                  </a:lnTo>
                  <a:lnTo>
                    <a:pt x="439" y="776"/>
                  </a:lnTo>
                  <a:lnTo>
                    <a:pt x="439" y="773"/>
                  </a:lnTo>
                  <a:lnTo>
                    <a:pt x="441" y="772"/>
                  </a:lnTo>
                  <a:lnTo>
                    <a:pt x="444" y="772"/>
                  </a:lnTo>
                  <a:lnTo>
                    <a:pt x="447" y="771"/>
                  </a:lnTo>
                  <a:lnTo>
                    <a:pt x="449" y="769"/>
                  </a:lnTo>
                  <a:lnTo>
                    <a:pt x="446" y="769"/>
                  </a:lnTo>
                  <a:lnTo>
                    <a:pt x="446" y="768"/>
                  </a:lnTo>
                  <a:lnTo>
                    <a:pt x="446" y="766"/>
                  </a:lnTo>
                  <a:lnTo>
                    <a:pt x="443" y="766"/>
                  </a:lnTo>
                  <a:lnTo>
                    <a:pt x="443" y="760"/>
                  </a:lnTo>
                  <a:lnTo>
                    <a:pt x="439" y="760"/>
                  </a:lnTo>
                  <a:lnTo>
                    <a:pt x="439" y="750"/>
                  </a:lnTo>
                  <a:lnTo>
                    <a:pt x="443" y="747"/>
                  </a:lnTo>
                  <a:lnTo>
                    <a:pt x="462" y="747"/>
                  </a:lnTo>
                  <a:lnTo>
                    <a:pt x="462" y="750"/>
                  </a:lnTo>
                  <a:lnTo>
                    <a:pt x="468" y="750"/>
                  </a:lnTo>
                  <a:lnTo>
                    <a:pt x="465" y="750"/>
                  </a:lnTo>
                  <a:lnTo>
                    <a:pt x="466" y="750"/>
                  </a:lnTo>
                  <a:lnTo>
                    <a:pt x="467" y="747"/>
                  </a:lnTo>
                  <a:lnTo>
                    <a:pt x="468" y="744"/>
                  </a:lnTo>
                  <a:lnTo>
                    <a:pt x="475" y="744"/>
                  </a:lnTo>
                  <a:lnTo>
                    <a:pt x="475" y="741"/>
                  </a:lnTo>
                  <a:lnTo>
                    <a:pt x="478" y="740"/>
                  </a:lnTo>
                  <a:lnTo>
                    <a:pt x="483" y="739"/>
                  </a:lnTo>
                  <a:lnTo>
                    <a:pt x="489" y="739"/>
                  </a:lnTo>
                  <a:lnTo>
                    <a:pt x="495" y="740"/>
                  </a:lnTo>
                  <a:lnTo>
                    <a:pt x="502" y="740"/>
                  </a:lnTo>
                  <a:lnTo>
                    <a:pt x="509" y="740"/>
                  </a:lnTo>
                  <a:lnTo>
                    <a:pt x="514" y="741"/>
                  </a:lnTo>
                  <a:lnTo>
                    <a:pt x="518" y="741"/>
                  </a:lnTo>
                  <a:lnTo>
                    <a:pt x="518" y="737"/>
                  </a:lnTo>
                  <a:lnTo>
                    <a:pt x="519" y="735"/>
                  </a:lnTo>
                  <a:lnTo>
                    <a:pt x="520" y="734"/>
                  </a:lnTo>
                  <a:lnTo>
                    <a:pt x="521" y="734"/>
                  </a:lnTo>
                  <a:lnTo>
                    <a:pt x="521" y="731"/>
                  </a:lnTo>
                  <a:lnTo>
                    <a:pt x="518" y="728"/>
                  </a:lnTo>
                  <a:lnTo>
                    <a:pt x="515" y="728"/>
                  </a:lnTo>
                  <a:lnTo>
                    <a:pt x="513" y="725"/>
                  </a:lnTo>
                  <a:lnTo>
                    <a:pt x="514" y="726"/>
                  </a:lnTo>
                  <a:lnTo>
                    <a:pt x="514" y="725"/>
                  </a:lnTo>
                  <a:lnTo>
                    <a:pt x="513" y="723"/>
                  </a:lnTo>
                  <a:lnTo>
                    <a:pt x="513" y="719"/>
                  </a:lnTo>
                  <a:lnTo>
                    <a:pt x="509" y="716"/>
                  </a:lnTo>
                  <a:lnTo>
                    <a:pt x="506" y="716"/>
                  </a:lnTo>
                  <a:lnTo>
                    <a:pt x="506" y="712"/>
                  </a:lnTo>
                  <a:lnTo>
                    <a:pt x="503" y="712"/>
                  </a:lnTo>
                  <a:lnTo>
                    <a:pt x="503" y="709"/>
                  </a:lnTo>
                  <a:lnTo>
                    <a:pt x="500" y="706"/>
                  </a:lnTo>
                  <a:lnTo>
                    <a:pt x="493" y="706"/>
                  </a:lnTo>
                  <a:lnTo>
                    <a:pt x="493" y="703"/>
                  </a:lnTo>
                  <a:lnTo>
                    <a:pt x="481" y="703"/>
                  </a:lnTo>
                  <a:lnTo>
                    <a:pt x="481" y="700"/>
                  </a:lnTo>
                  <a:lnTo>
                    <a:pt x="479" y="700"/>
                  </a:lnTo>
                  <a:lnTo>
                    <a:pt x="477" y="699"/>
                  </a:lnTo>
                  <a:lnTo>
                    <a:pt x="474" y="698"/>
                  </a:lnTo>
                  <a:lnTo>
                    <a:pt x="471" y="698"/>
                  </a:lnTo>
                  <a:lnTo>
                    <a:pt x="468" y="698"/>
                  </a:lnTo>
                  <a:lnTo>
                    <a:pt x="465" y="697"/>
                  </a:lnTo>
                  <a:lnTo>
                    <a:pt x="464" y="697"/>
                  </a:lnTo>
                  <a:lnTo>
                    <a:pt x="462" y="697"/>
                  </a:lnTo>
                  <a:lnTo>
                    <a:pt x="462" y="690"/>
                  </a:lnTo>
                  <a:lnTo>
                    <a:pt x="458" y="690"/>
                  </a:lnTo>
                  <a:lnTo>
                    <a:pt x="458" y="681"/>
                  </a:lnTo>
                  <a:lnTo>
                    <a:pt x="456" y="678"/>
                  </a:lnTo>
                  <a:lnTo>
                    <a:pt x="443" y="678"/>
                  </a:lnTo>
                  <a:lnTo>
                    <a:pt x="443" y="665"/>
                  </a:lnTo>
                  <a:lnTo>
                    <a:pt x="446" y="665"/>
                  </a:lnTo>
                  <a:lnTo>
                    <a:pt x="445" y="665"/>
                  </a:lnTo>
                  <a:lnTo>
                    <a:pt x="445" y="664"/>
                  </a:lnTo>
                  <a:lnTo>
                    <a:pt x="446" y="662"/>
                  </a:lnTo>
                  <a:lnTo>
                    <a:pt x="446" y="659"/>
                  </a:lnTo>
                  <a:lnTo>
                    <a:pt x="449" y="659"/>
                  </a:lnTo>
                  <a:lnTo>
                    <a:pt x="449" y="656"/>
                  </a:lnTo>
                  <a:lnTo>
                    <a:pt x="447" y="654"/>
                  </a:lnTo>
                  <a:lnTo>
                    <a:pt x="445" y="652"/>
                  </a:lnTo>
                  <a:lnTo>
                    <a:pt x="443" y="650"/>
                  </a:lnTo>
                  <a:lnTo>
                    <a:pt x="442" y="648"/>
                  </a:lnTo>
                  <a:lnTo>
                    <a:pt x="441" y="643"/>
                  </a:lnTo>
                  <a:lnTo>
                    <a:pt x="440" y="637"/>
                  </a:lnTo>
                  <a:lnTo>
                    <a:pt x="438" y="630"/>
                  </a:lnTo>
                  <a:lnTo>
                    <a:pt x="436" y="623"/>
                  </a:lnTo>
                  <a:lnTo>
                    <a:pt x="434" y="617"/>
                  </a:lnTo>
                  <a:lnTo>
                    <a:pt x="432" y="612"/>
                  </a:lnTo>
                  <a:lnTo>
                    <a:pt x="430" y="610"/>
                  </a:lnTo>
                  <a:lnTo>
                    <a:pt x="427" y="610"/>
                  </a:lnTo>
                  <a:lnTo>
                    <a:pt x="422" y="590"/>
                  </a:lnTo>
                  <a:lnTo>
                    <a:pt x="419" y="587"/>
                  </a:lnTo>
                  <a:lnTo>
                    <a:pt x="415" y="587"/>
                  </a:lnTo>
                  <a:lnTo>
                    <a:pt x="415" y="584"/>
                  </a:lnTo>
                  <a:lnTo>
                    <a:pt x="412" y="581"/>
                  </a:lnTo>
                  <a:lnTo>
                    <a:pt x="406" y="580"/>
                  </a:lnTo>
                  <a:lnTo>
                    <a:pt x="402" y="578"/>
                  </a:lnTo>
                  <a:lnTo>
                    <a:pt x="400" y="574"/>
                  </a:lnTo>
                  <a:lnTo>
                    <a:pt x="400" y="568"/>
                  </a:lnTo>
                  <a:lnTo>
                    <a:pt x="397" y="568"/>
                  </a:lnTo>
                  <a:lnTo>
                    <a:pt x="397" y="566"/>
                  </a:lnTo>
                  <a:lnTo>
                    <a:pt x="396" y="566"/>
                  </a:lnTo>
                  <a:lnTo>
                    <a:pt x="393" y="565"/>
                  </a:lnTo>
                  <a:lnTo>
                    <a:pt x="393" y="543"/>
                  </a:lnTo>
                  <a:lnTo>
                    <a:pt x="397" y="543"/>
                  </a:lnTo>
                  <a:lnTo>
                    <a:pt x="397" y="536"/>
                  </a:lnTo>
                  <a:lnTo>
                    <a:pt x="400" y="533"/>
                  </a:lnTo>
                  <a:lnTo>
                    <a:pt x="403" y="533"/>
                  </a:lnTo>
                  <a:lnTo>
                    <a:pt x="406" y="530"/>
                  </a:lnTo>
                  <a:lnTo>
                    <a:pt x="405" y="531"/>
                  </a:lnTo>
                  <a:lnTo>
                    <a:pt x="405" y="530"/>
                  </a:lnTo>
                  <a:lnTo>
                    <a:pt x="405" y="528"/>
                  </a:lnTo>
                  <a:lnTo>
                    <a:pt x="406" y="524"/>
                  </a:lnTo>
                  <a:lnTo>
                    <a:pt x="409" y="521"/>
                  </a:lnTo>
                  <a:lnTo>
                    <a:pt x="412" y="522"/>
                  </a:lnTo>
                  <a:lnTo>
                    <a:pt x="414" y="524"/>
                  </a:lnTo>
                  <a:lnTo>
                    <a:pt x="416" y="526"/>
                  </a:lnTo>
                  <a:lnTo>
                    <a:pt x="419" y="527"/>
                  </a:lnTo>
                  <a:lnTo>
                    <a:pt x="422" y="524"/>
                  </a:lnTo>
                  <a:lnTo>
                    <a:pt x="424" y="523"/>
                  </a:lnTo>
                  <a:lnTo>
                    <a:pt x="427" y="520"/>
                  </a:lnTo>
                  <a:lnTo>
                    <a:pt x="430" y="518"/>
                  </a:lnTo>
                  <a:lnTo>
                    <a:pt x="433" y="516"/>
                  </a:lnTo>
                  <a:lnTo>
                    <a:pt x="437" y="512"/>
                  </a:lnTo>
                  <a:lnTo>
                    <a:pt x="441" y="509"/>
                  </a:lnTo>
                  <a:lnTo>
                    <a:pt x="445" y="506"/>
                  </a:lnTo>
                  <a:lnTo>
                    <a:pt x="449" y="502"/>
                  </a:lnTo>
                  <a:lnTo>
                    <a:pt x="452" y="500"/>
                  </a:lnTo>
                  <a:lnTo>
                    <a:pt x="452" y="497"/>
                  </a:lnTo>
                  <a:lnTo>
                    <a:pt x="456" y="497"/>
                  </a:lnTo>
                  <a:lnTo>
                    <a:pt x="458" y="493"/>
                  </a:lnTo>
                  <a:lnTo>
                    <a:pt x="457" y="494"/>
                  </a:lnTo>
                  <a:lnTo>
                    <a:pt x="458" y="491"/>
                  </a:lnTo>
                  <a:lnTo>
                    <a:pt x="458" y="487"/>
                  </a:lnTo>
                  <a:lnTo>
                    <a:pt x="461" y="487"/>
                  </a:lnTo>
                  <a:lnTo>
                    <a:pt x="462" y="486"/>
                  </a:lnTo>
                  <a:lnTo>
                    <a:pt x="462" y="485"/>
                  </a:lnTo>
                  <a:lnTo>
                    <a:pt x="465" y="484"/>
                  </a:lnTo>
                  <a:lnTo>
                    <a:pt x="475" y="475"/>
                  </a:lnTo>
                  <a:lnTo>
                    <a:pt x="464" y="460"/>
                  </a:lnTo>
                  <a:lnTo>
                    <a:pt x="461" y="460"/>
                  </a:lnTo>
                  <a:lnTo>
                    <a:pt x="458" y="460"/>
                  </a:lnTo>
                  <a:lnTo>
                    <a:pt x="456" y="460"/>
                  </a:lnTo>
                  <a:lnTo>
                    <a:pt x="456" y="459"/>
                  </a:lnTo>
                  <a:lnTo>
                    <a:pt x="449" y="444"/>
                  </a:lnTo>
                  <a:lnTo>
                    <a:pt x="449" y="446"/>
                  </a:lnTo>
                  <a:lnTo>
                    <a:pt x="477" y="389"/>
                  </a:lnTo>
                  <a:lnTo>
                    <a:pt x="481" y="383"/>
                  </a:lnTo>
                  <a:lnTo>
                    <a:pt x="503" y="358"/>
                  </a:lnTo>
                  <a:lnTo>
                    <a:pt x="503" y="355"/>
                  </a:lnTo>
                  <a:lnTo>
                    <a:pt x="509" y="355"/>
                  </a:lnTo>
                  <a:lnTo>
                    <a:pt x="513" y="353"/>
                  </a:lnTo>
                  <a:lnTo>
                    <a:pt x="511" y="354"/>
                  </a:lnTo>
                  <a:lnTo>
                    <a:pt x="511" y="353"/>
                  </a:lnTo>
                  <a:lnTo>
                    <a:pt x="512" y="350"/>
                  </a:lnTo>
                  <a:lnTo>
                    <a:pt x="513" y="346"/>
                  </a:lnTo>
                  <a:lnTo>
                    <a:pt x="546" y="343"/>
                  </a:lnTo>
                  <a:lnTo>
                    <a:pt x="546" y="336"/>
                  </a:lnTo>
                  <a:lnTo>
                    <a:pt x="552" y="336"/>
                  </a:lnTo>
                  <a:lnTo>
                    <a:pt x="552" y="334"/>
                  </a:lnTo>
                  <a:lnTo>
                    <a:pt x="554" y="333"/>
                  </a:lnTo>
                  <a:lnTo>
                    <a:pt x="555" y="333"/>
                  </a:lnTo>
                  <a:lnTo>
                    <a:pt x="555" y="330"/>
                  </a:lnTo>
                  <a:lnTo>
                    <a:pt x="554" y="331"/>
                  </a:lnTo>
                  <a:lnTo>
                    <a:pt x="555" y="332"/>
                  </a:lnTo>
                  <a:lnTo>
                    <a:pt x="558" y="333"/>
                  </a:lnTo>
                  <a:lnTo>
                    <a:pt x="562" y="330"/>
                  </a:lnTo>
                  <a:lnTo>
                    <a:pt x="562" y="324"/>
                  </a:lnTo>
                  <a:lnTo>
                    <a:pt x="565" y="324"/>
                  </a:lnTo>
                  <a:lnTo>
                    <a:pt x="565" y="317"/>
                  </a:lnTo>
                  <a:lnTo>
                    <a:pt x="562" y="317"/>
                  </a:lnTo>
                  <a:lnTo>
                    <a:pt x="560" y="315"/>
                  </a:lnTo>
                  <a:lnTo>
                    <a:pt x="559" y="313"/>
                  </a:lnTo>
                  <a:lnTo>
                    <a:pt x="558" y="312"/>
                  </a:lnTo>
                  <a:lnTo>
                    <a:pt x="555" y="308"/>
                  </a:lnTo>
                  <a:lnTo>
                    <a:pt x="552" y="305"/>
                  </a:lnTo>
                  <a:lnTo>
                    <a:pt x="553" y="306"/>
                  </a:lnTo>
                  <a:lnTo>
                    <a:pt x="551" y="304"/>
                  </a:lnTo>
                  <a:lnTo>
                    <a:pt x="546" y="298"/>
                  </a:lnTo>
                  <a:lnTo>
                    <a:pt x="543" y="298"/>
                  </a:lnTo>
                  <a:lnTo>
                    <a:pt x="543" y="297"/>
                  </a:lnTo>
                  <a:lnTo>
                    <a:pt x="542" y="296"/>
                  </a:lnTo>
                  <a:lnTo>
                    <a:pt x="539" y="296"/>
                  </a:lnTo>
                  <a:lnTo>
                    <a:pt x="539" y="293"/>
                  </a:lnTo>
                  <a:lnTo>
                    <a:pt x="537" y="291"/>
                  </a:lnTo>
                  <a:lnTo>
                    <a:pt x="535" y="289"/>
                  </a:lnTo>
                  <a:lnTo>
                    <a:pt x="533" y="286"/>
                  </a:lnTo>
                  <a:lnTo>
                    <a:pt x="531" y="283"/>
                  </a:lnTo>
                  <a:lnTo>
                    <a:pt x="528" y="281"/>
                  </a:lnTo>
                  <a:lnTo>
                    <a:pt x="527" y="279"/>
                  </a:lnTo>
                  <a:lnTo>
                    <a:pt x="527" y="277"/>
                  </a:lnTo>
                  <a:lnTo>
                    <a:pt x="524" y="273"/>
                  </a:lnTo>
                  <a:lnTo>
                    <a:pt x="521" y="270"/>
                  </a:lnTo>
                  <a:lnTo>
                    <a:pt x="517" y="269"/>
                  </a:lnTo>
                  <a:lnTo>
                    <a:pt x="513" y="266"/>
                  </a:lnTo>
                  <a:lnTo>
                    <a:pt x="510" y="262"/>
                  </a:lnTo>
                  <a:lnTo>
                    <a:pt x="509" y="258"/>
                  </a:lnTo>
                  <a:lnTo>
                    <a:pt x="504" y="255"/>
                  </a:lnTo>
                  <a:lnTo>
                    <a:pt x="503" y="251"/>
                  </a:lnTo>
                  <a:lnTo>
                    <a:pt x="504" y="245"/>
                  </a:lnTo>
                  <a:lnTo>
                    <a:pt x="503" y="242"/>
                  </a:lnTo>
                  <a:lnTo>
                    <a:pt x="500" y="242"/>
                  </a:lnTo>
                  <a:lnTo>
                    <a:pt x="500" y="240"/>
                  </a:lnTo>
                  <a:lnTo>
                    <a:pt x="499" y="237"/>
                  </a:lnTo>
                  <a:lnTo>
                    <a:pt x="499" y="234"/>
                  </a:lnTo>
                  <a:lnTo>
                    <a:pt x="498" y="230"/>
                  </a:lnTo>
                  <a:lnTo>
                    <a:pt x="498" y="227"/>
                  </a:lnTo>
                  <a:lnTo>
                    <a:pt x="497" y="224"/>
                  </a:lnTo>
                  <a:lnTo>
                    <a:pt x="496" y="221"/>
                  </a:lnTo>
                  <a:lnTo>
                    <a:pt x="496" y="220"/>
                  </a:lnTo>
                  <a:lnTo>
                    <a:pt x="493" y="217"/>
                  </a:lnTo>
                  <a:lnTo>
                    <a:pt x="492" y="216"/>
                  </a:lnTo>
                  <a:lnTo>
                    <a:pt x="490" y="214"/>
                  </a:lnTo>
                  <a:lnTo>
                    <a:pt x="487" y="212"/>
                  </a:lnTo>
                  <a:lnTo>
                    <a:pt x="484" y="211"/>
                  </a:lnTo>
                  <a:lnTo>
                    <a:pt x="484" y="199"/>
                  </a:lnTo>
                  <a:lnTo>
                    <a:pt x="481" y="192"/>
                  </a:lnTo>
                  <a:lnTo>
                    <a:pt x="477" y="189"/>
                  </a:lnTo>
                  <a:lnTo>
                    <a:pt x="474" y="188"/>
                  </a:lnTo>
                  <a:lnTo>
                    <a:pt x="470" y="185"/>
                  </a:lnTo>
                  <a:lnTo>
                    <a:pt x="466" y="183"/>
                  </a:lnTo>
                  <a:lnTo>
                    <a:pt x="465" y="180"/>
                  </a:lnTo>
                  <a:lnTo>
                    <a:pt x="469" y="184"/>
                  </a:lnTo>
                  <a:lnTo>
                    <a:pt x="468" y="184"/>
                  </a:lnTo>
                  <a:lnTo>
                    <a:pt x="464" y="182"/>
                  </a:lnTo>
                  <a:lnTo>
                    <a:pt x="458" y="180"/>
                  </a:lnTo>
                  <a:lnTo>
                    <a:pt x="458" y="177"/>
                  </a:lnTo>
                  <a:lnTo>
                    <a:pt x="457" y="174"/>
                  </a:lnTo>
                  <a:lnTo>
                    <a:pt x="456" y="172"/>
                  </a:lnTo>
                  <a:lnTo>
                    <a:pt x="456" y="170"/>
                  </a:lnTo>
                  <a:lnTo>
                    <a:pt x="449" y="167"/>
                  </a:lnTo>
                  <a:lnTo>
                    <a:pt x="449" y="158"/>
                  </a:lnTo>
                  <a:lnTo>
                    <a:pt x="446" y="157"/>
                  </a:lnTo>
                  <a:lnTo>
                    <a:pt x="445" y="155"/>
                  </a:lnTo>
                  <a:lnTo>
                    <a:pt x="446" y="153"/>
                  </a:lnTo>
                  <a:lnTo>
                    <a:pt x="446" y="151"/>
                  </a:lnTo>
                  <a:lnTo>
                    <a:pt x="443" y="151"/>
                  </a:lnTo>
                  <a:lnTo>
                    <a:pt x="441" y="146"/>
                  </a:lnTo>
                  <a:lnTo>
                    <a:pt x="439" y="139"/>
                  </a:lnTo>
                  <a:lnTo>
                    <a:pt x="438" y="133"/>
                  </a:lnTo>
                  <a:lnTo>
                    <a:pt x="436" y="126"/>
                  </a:lnTo>
                  <a:lnTo>
                    <a:pt x="434" y="120"/>
                  </a:lnTo>
                  <a:lnTo>
                    <a:pt x="432" y="113"/>
                  </a:lnTo>
                  <a:lnTo>
                    <a:pt x="430" y="108"/>
                  </a:lnTo>
                  <a:lnTo>
                    <a:pt x="427" y="104"/>
                  </a:lnTo>
                  <a:lnTo>
                    <a:pt x="424" y="104"/>
                  </a:lnTo>
                  <a:lnTo>
                    <a:pt x="422" y="94"/>
                  </a:lnTo>
                  <a:lnTo>
                    <a:pt x="419" y="91"/>
                  </a:lnTo>
                  <a:lnTo>
                    <a:pt x="415" y="91"/>
                  </a:lnTo>
                  <a:lnTo>
                    <a:pt x="412" y="88"/>
                  </a:lnTo>
                  <a:lnTo>
                    <a:pt x="411" y="84"/>
                  </a:lnTo>
                  <a:lnTo>
                    <a:pt x="409" y="82"/>
                  </a:lnTo>
                  <a:lnTo>
                    <a:pt x="407" y="80"/>
                  </a:lnTo>
                  <a:lnTo>
                    <a:pt x="406" y="79"/>
                  </a:lnTo>
                  <a:lnTo>
                    <a:pt x="403" y="79"/>
                  </a:lnTo>
                  <a:lnTo>
                    <a:pt x="400" y="78"/>
                  </a:lnTo>
                  <a:lnTo>
                    <a:pt x="398" y="76"/>
                  </a:lnTo>
                  <a:lnTo>
                    <a:pt x="397" y="73"/>
                  </a:lnTo>
                  <a:lnTo>
                    <a:pt x="394" y="72"/>
                  </a:lnTo>
                  <a:lnTo>
                    <a:pt x="391" y="71"/>
                  </a:lnTo>
                  <a:lnTo>
                    <a:pt x="389" y="69"/>
                  </a:lnTo>
                  <a:lnTo>
                    <a:pt x="386" y="67"/>
                  </a:lnTo>
                  <a:lnTo>
                    <a:pt x="383" y="64"/>
                  </a:lnTo>
                  <a:lnTo>
                    <a:pt x="381" y="62"/>
                  </a:lnTo>
                  <a:lnTo>
                    <a:pt x="379" y="61"/>
                  </a:lnTo>
                  <a:lnTo>
                    <a:pt x="378" y="60"/>
                  </a:lnTo>
                  <a:lnTo>
                    <a:pt x="382" y="64"/>
                  </a:lnTo>
                  <a:lnTo>
                    <a:pt x="383" y="65"/>
                  </a:lnTo>
                  <a:lnTo>
                    <a:pt x="384" y="65"/>
                  </a:lnTo>
                  <a:lnTo>
                    <a:pt x="383" y="64"/>
                  </a:lnTo>
                  <a:lnTo>
                    <a:pt x="382" y="62"/>
                  </a:lnTo>
                  <a:lnTo>
                    <a:pt x="381" y="59"/>
                  </a:lnTo>
                  <a:lnTo>
                    <a:pt x="379" y="57"/>
                  </a:lnTo>
                  <a:lnTo>
                    <a:pt x="378" y="54"/>
                  </a:lnTo>
                  <a:lnTo>
                    <a:pt x="375" y="53"/>
                  </a:lnTo>
                  <a:lnTo>
                    <a:pt x="372" y="52"/>
                  </a:lnTo>
                  <a:lnTo>
                    <a:pt x="370" y="52"/>
                  </a:lnTo>
                  <a:lnTo>
                    <a:pt x="368" y="51"/>
                  </a:lnTo>
                  <a:lnTo>
                    <a:pt x="368" y="48"/>
                  </a:lnTo>
                  <a:lnTo>
                    <a:pt x="365" y="48"/>
                  </a:lnTo>
                  <a:lnTo>
                    <a:pt x="365" y="45"/>
                  </a:lnTo>
                  <a:lnTo>
                    <a:pt x="362" y="45"/>
                  </a:lnTo>
                  <a:lnTo>
                    <a:pt x="359" y="41"/>
                  </a:lnTo>
                  <a:lnTo>
                    <a:pt x="358" y="37"/>
                  </a:lnTo>
                  <a:lnTo>
                    <a:pt x="356" y="34"/>
                  </a:lnTo>
                  <a:lnTo>
                    <a:pt x="353" y="33"/>
                  </a:lnTo>
                  <a:lnTo>
                    <a:pt x="349" y="31"/>
                  </a:lnTo>
                  <a:lnTo>
                    <a:pt x="345" y="30"/>
                  </a:lnTo>
                  <a:lnTo>
                    <a:pt x="342" y="29"/>
                  </a:lnTo>
                  <a:lnTo>
                    <a:pt x="340" y="27"/>
                  </a:lnTo>
                  <a:lnTo>
                    <a:pt x="340" y="26"/>
                  </a:lnTo>
                  <a:lnTo>
                    <a:pt x="337" y="26"/>
                  </a:lnTo>
                  <a:lnTo>
                    <a:pt x="335" y="25"/>
                  </a:lnTo>
                  <a:lnTo>
                    <a:pt x="333" y="25"/>
                  </a:lnTo>
                  <a:lnTo>
                    <a:pt x="330" y="24"/>
                  </a:lnTo>
                  <a:lnTo>
                    <a:pt x="329" y="24"/>
                  </a:lnTo>
                  <a:lnTo>
                    <a:pt x="327" y="23"/>
                  </a:lnTo>
                  <a:lnTo>
                    <a:pt x="324" y="23"/>
                  </a:lnTo>
                  <a:lnTo>
                    <a:pt x="322" y="23"/>
                  </a:lnTo>
                  <a:lnTo>
                    <a:pt x="320" y="19"/>
                  </a:lnTo>
                  <a:lnTo>
                    <a:pt x="315" y="17"/>
                  </a:lnTo>
                  <a:lnTo>
                    <a:pt x="310" y="16"/>
                  </a:lnTo>
                  <a:lnTo>
                    <a:pt x="306" y="16"/>
                  </a:lnTo>
                  <a:lnTo>
                    <a:pt x="306" y="13"/>
                  </a:lnTo>
                  <a:lnTo>
                    <a:pt x="302" y="11"/>
                  </a:lnTo>
                  <a:lnTo>
                    <a:pt x="297" y="11"/>
                  </a:lnTo>
                  <a:lnTo>
                    <a:pt x="292" y="11"/>
                  </a:lnTo>
                  <a:lnTo>
                    <a:pt x="286" y="11"/>
                  </a:lnTo>
                  <a:lnTo>
                    <a:pt x="280" y="12"/>
                  </a:lnTo>
                  <a:lnTo>
                    <a:pt x="274" y="12"/>
                  </a:lnTo>
                  <a:lnTo>
                    <a:pt x="269" y="12"/>
                  </a:lnTo>
                  <a:lnTo>
                    <a:pt x="265" y="10"/>
                  </a:lnTo>
                  <a:lnTo>
                    <a:pt x="265" y="7"/>
                  </a:lnTo>
                  <a:lnTo>
                    <a:pt x="235" y="0"/>
                  </a:lnTo>
                  <a:lnTo>
                    <a:pt x="235" y="4"/>
                  </a:lnTo>
                  <a:lnTo>
                    <a:pt x="225" y="4"/>
                  </a:lnTo>
                  <a:lnTo>
                    <a:pt x="225" y="7"/>
                  </a:lnTo>
                  <a:lnTo>
                    <a:pt x="215" y="7"/>
                  </a:lnTo>
                  <a:lnTo>
                    <a:pt x="215" y="10"/>
                  </a:lnTo>
                  <a:lnTo>
                    <a:pt x="214" y="10"/>
                  </a:lnTo>
                  <a:lnTo>
                    <a:pt x="213" y="10"/>
                  </a:lnTo>
                  <a:lnTo>
                    <a:pt x="213" y="13"/>
                  </a:lnTo>
                  <a:lnTo>
                    <a:pt x="214" y="12"/>
                  </a:lnTo>
                  <a:lnTo>
                    <a:pt x="213" y="11"/>
                  </a:lnTo>
                  <a:lnTo>
                    <a:pt x="210" y="10"/>
                  </a:lnTo>
                  <a:lnTo>
                    <a:pt x="206" y="13"/>
                  </a:lnTo>
                  <a:lnTo>
                    <a:pt x="203" y="16"/>
                  </a:lnTo>
                  <a:lnTo>
                    <a:pt x="203" y="19"/>
                  </a:lnTo>
                  <a:lnTo>
                    <a:pt x="200" y="19"/>
                  </a:lnTo>
                  <a:lnTo>
                    <a:pt x="200" y="23"/>
                  </a:lnTo>
                  <a:lnTo>
                    <a:pt x="197" y="23"/>
                  </a:lnTo>
                  <a:lnTo>
                    <a:pt x="197" y="26"/>
                  </a:lnTo>
                  <a:lnTo>
                    <a:pt x="194" y="26"/>
                  </a:lnTo>
                  <a:lnTo>
                    <a:pt x="194" y="29"/>
                  </a:lnTo>
                  <a:lnTo>
                    <a:pt x="191" y="29"/>
                  </a:lnTo>
                  <a:lnTo>
                    <a:pt x="191" y="3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1" name="Freeform 439"/>
            <p:cNvSpPr>
              <a:spLocks/>
            </p:cNvSpPr>
            <p:nvPr/>
          </p:nvSpPr>
          <p:spPr bwMode="auto">
            <a:xfrm>
              <a:off x="6153621" y="4998325"/>
              <a:ext cx="310725" cy="454602"/>
            </a:xfrm>
            <a:custGeom>
              <a:avLst/>
              <a:gdLst>
                <a:gd name="T0" fmla="*/ 2147483647 w 572"/>
                <a:gd name="T1" fmla="*/ 2147483647 h 879"/>
                <a:gd name="T2" fmla="*/ 2147483647 w 572"/>
                <a:gd name="T3" fmla="*/ 2147483647 h 879"/>
                <a:gd name="T4" fmla="*/ 2147483647 w 572"/>
                <a:gd name="T5" fmla="*/ 2147483647 h 879"/>
                <a:gd name="T6" fmla="*/ 2147483647 w 572"/>
                <a:gd name="T7" fmla="*/ 2147483647 h 879"/>
                <a:gd name="T8" fmla="*/ 2147483647 w 572"/>
                <a:gd name="T9" fmla="*/ 2147483647 h 879"/>
                <a:gd name="T10" fmla="*/ 2147483647 w 572"/>
                <a:gd name="T11" fmla="*/ 2147483647 h 879"/>
                <a:gd name="T12" fmla="*/ 2147483647 w 572"/>
                <a:gd name="T13" fmla="*/ 2147483647 h 879"/>
                <a:gd name="T14" fmla="*/ 2147483647 w 572"/>
                <a:gd name="T15" fmla="*/ 2147483647 h 879"/>
                <a:gd name="T16" fmla="*/ 2147483647 w 572"/>
                <a:gd name="T17" fmla="*/ 2147483647 h 879"/>
                <a:gd name="T18" fmla="*/ 2147483647 w 572"/>
                <a:gd name="T19" fmla="*/ 2147483647 h 879"/>
                <a:gd name="T20" fmla="*/ 2147483647 w 572"/>
                <a:gd name="T21" fmla="*/ 2147483647 h 879"/>
                <a:gd name="T22" fmla="*/ 2147483647 w 572"/>
                <a:gd name="T23" fmla="*/ 2147483647 h 879"/>
                <a:gd name="T24" fmla="*/ 2147483647 w 572"/>
                <a:gd name="T25" fmla="*/ 2147483647 h 879"/>
                <a:gd name="T26" fmla="*/ 2147483647 w 572"/>
                <a:gd name="T27" fmla="*/ 2147483647 h 879"/>
                <a:gd name="T28" fmla="*/ 2147483647 w 572"/>
                <a:gd name="T29" fmla="*/ 2147483647 h 879"/>
                <a:gd name="T30" fmla="*/ 2147483647 w 572"/>
                <a:gd name="T31" fmla="*/ 2147483647 h 879"/>
                <a:gd name="T32" fmla="*/ 2147483647 w 572"/>
                <a:gd name="T33" fmla="*/ 2147483647 h 879"/>
                <a:gd name="T34" fmla="*/ 2147483647 w 572"/>
                <a:gd name="T35" fmla="*/ 2147483647 h 879"/>
                <a:gd name="T36" fmla="*/ 2147483647 w 572"/>
                <a:gd name="T37" fmla="*/ 2147483647 h 879"/>
                <a:gd name="T38" fmla="*/ 2147483647 w 572"/>
                <a:gd name="T39" fmla="*/ 2147483647 h 879"/>
                <a:gd name="T40" fmla="*/ 2147483647 w 572"/>
                <a:gd name="T41" fmla="*/ 2147483647 h 879"/>
                <a:gd name="T42" fmla="*/ 2147483647 w 572"/>
                <a:gd name="T43" fmla="*/ 2147483647 h 879"/>
                <a:gd name="T44" fmla="*/ 2147483647 w 572"/>
                <a:gd name="T45" fmla="*/ 2147483647 h 879"/>
                <a:gd name="T46" fmla="*/ 2147483647 w 572"/>
                <a:gd name="T47" fmla="*/ 2147483647 h 879"/>
                <a:gd name="T48" fmla="*/ 2147483647 w 572"/>
                <a:gd name="T49" fmla="*/ 2147483647 h 879"/>
                <a:gd name="T50" fmla="*/ 2147483647 w 572"/>
                <a:gd name="T51" fmla="*/ 2147483647 h 879"/>
                <a:gd name="T52" fmla="*/ 2147483647 w 572"/>
                <a:gd name="T53" fmla="*/ 2147483647 h 879"/>
                <a:gd name="T54" fmla="*/ 2147483647 w 572"/>
                <a:gd name="T55" fmla="*/ 2147483647 h 879"/>
                <a:gd name="T56" fmla="*/ 2147483647 w 572"/>
                <a:gd name="T57" fmla="*/ 2147483647 h 879"/>
                <a:gd name="T58" fmla="*/ 2147483647 w 572"/>
                <a:gd name="T59" fmla="*/ 2147483647 h 879"/>
                <a:gd name="T60" fmla="*/ 2147483647 w 572"/>
                <a:gd name="T61" fmla="*/ 2147483647 h 879"/>
                <a:gd name="T62" fmla="*/ 2147483647 w 572"/>
                <a:gd name="T63" fmla="*/ 2147483647 h 879"/>
                <a:gd name="T64" fmla="*/ 2147483647 w 572"/>
                <a:gd name="T65" fmla="*/ 2147483647 h 879"/>
                <a:gd name="T66" fmla="*/ 2147483647 w 572"/>
                <a:gd name="T67" fmla="*/ 2147483647 h 879"/>
                <a:gd name="T68" fmla="*/ 2147483647 w 572"/>
                <a:gd name="T69" fmla="*/ 2147483647 h 879"/>
                <a:gd name="T70" fmla="*/ 2147483647 w 572"/>
                <a:gd name="T71" fmla="*/ 2147483647 h 879"/>
                <a:gd name="T72" fmla="*/ 2147483647 w 572"/>
                <a:gd name="T73" fmla="*/ 2147483647 h 879"/>
                <a:gd name="T74" fmla="*/ 2147483647 w 572"/>
                <a:gd name="T75" fmla="*/ 2147483647 h 879"/>
                <a:gd name="T76" fmla="*/ 2147483647 w 572"/>
                <a:gd name="T77" fmla="*/ 2147483647 h 879"/>
                <a:gd name="T78" fmla="*/ 2147483647 w 572"/>
                <a:gd name="T79" fmla="*/ 2147483647 h 879"/>
                <a:gd name="T80" fmla="*/ 2147483647 w 572"/>
                <a:gd name="T81" fmla="*/ 2147483647 h 879"/>
                <a:gd name="T82" fmla="*/ 2147483647 w 572"/>
                <a:gd name="T83" fmla="*/ 2147483647 h 879"/>
                <a:gd name="T84" fmla="*/ 2147483647 w 572"/>
                <a:gd name="T85" fmla="*/ 2147483647 h 879"/>
                <a:gd name="T86" fmla="*/ 2147483647 w 572"/>
                <a:gd name="T87" fmla="*/ 2147483647 h 879"/>
                <a:gd name="T88" fmla="*/ 2147483647 w 572"/>
                <a:gd name="T89" fmla="*/ 2147483647 h 879"/>
                <a:gd name="T90" fmla="*/ 2147483647 w 572"/>
                <a:gd name="T91" fmla="*/ 2147483647 h 879"/>
                <a:gd name="T92" fmla="*/ 2147483647 w 572"/>
                <a:gd name="T93" fmla="*/ 2147483647 h 879"/>
                <a:gd name="T94" fmla="*/ 2147483647 w 572"/>
                <a:gd name="T95" fmla="*/ 2147483647 h 879"/>
                <a:gd name="T96" fmla="*/ 2147483647 w 572"/>
                <a:gd name="T97" fmla="*/ 2147483647 h 879"/>
                <a:gd name="T98" fmla="*/ 2147483647 w 572"/>
                <a:gd name="T99" fmla="*/ 2147483647 h 879"/>
                <a:gd name="T100" fmla="*/ 2147483647 w 572"/>
                <a:gd name="T101" fmla="*/ 2147483647 h 879"/>
                <a:gd name="T102" fmla="*/ 2147483647 w 572"/>
                <a:gd name="T103" fmla="*/ 2147483647 h 879"/>
                <a:gd name="T104" fmla="*/ 2147483647 w 572"/>
                <a:gd name="T105" fmla="*/ 2147483647 h 879"/>
                <a:gd name="T106" fmla="*/ 2147483647 w 572"/>
                <a:gd name="T107" fmla="*/ 2147483647 h 879"/>
                <a:gd name="T108" fmla="*/ 2147483647 w 572"/>
                <a:gd name="T109" fmla="*/ 2147483647 h 879"/>
                <a:gd name="T110" fmla="*/ 2147483647 w 572"/>
                <a:gd name="T111" fmla="*/ 2147483647 h 879"/>
                <a:gd name="T112" fmla="*/ 2147483647 w 572"/>
                <a:gd name="T113" fmla="*/ 2147483647 h 879"/>
                <a:gd name="T114" fmla="*/ 2147483647 w 572"/>
                <a:gd name="T115" fmla="*/ 2147483647 h 879"/>
                <a:gd name="T116" fmla="*/ 2147483647 w 572"/>
                <a:gd name="T117" fmla="*/ 2147483647 h 879"/>
                <a:gd name="T118" fmla="*/ 2147483647 w 572"/>
                <a:gd name="T119" fmla="*/ 2147483647 h 879"/>
                <a:gd name="T120" fmla="*/ 2147483647 w 572"/>
                <a:gd name="T121" fmla="*/ 2147483647 h 87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72"/>
                <a:gd name="T184" fmla="*/ 0 h 879"/>
                <a:gd name="T185" fmla="*/ 572 w 572"/>
                <a:gd name="T186" fmla="*/ 879 h 87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72" h="879">
                  <a:moveTo>
                    <a:pt x="193" y="32"/>
                  </a:moveTo>
                  <a:lnTo>
                    <a:pt x="193" y="32"/>
                  </a:lnTo>
                  <a:lnTo>
                    <a:pt x="189" y="33"/>
                  </a:lnTo>
                  <a:lnTo>
                    <a:pt x="185" y="36"/>
                  </a:lnTo>
                  <a:lnTo>
                    <a:pt x="182" y="38"/>
                  </a:lnTo>
                  <a:lnTo>
                    <a:pt x="180" y="41"/>
                  </a:lnTo>
                  <a:lnTo>
                    <a:pt x="167" y="41"/>
                  </a:lnTo>
                  <a:lnTo>
                    <a:pt x="167" y="45"/>
                  </a:lnTo>
                  <a:lnTo>
                    <a:pt x="158" y="45"/>
                  </a:lnTo>
                  <a:lnTo>
                    <a:pt x="158" y="67"/>
                  </a:lnTo>
                  <a:lnTo>
                    <a:pt x="155" y="67"/>
                  </a:lnTo>
                  <a:lnTo>
                    <a:pt x="155" y="86"/>
                  </a:lnTo>
                  <a:lnTo>
                    <a:pt x="151" y="86"/>
                  </a:lnTo>
                  <a:lnTo>
                    <a:pt x="151" y="98"/>
                  </a:lnTo>
                  <a:lnTo>
                    <a:pt x="148" y="98"/>
                  </a:lnTo>
                  <a:lnTo>
                    <a:pt x="148" y="108"/>
                  </a:lnTo>
                  <a:lnTo>
                    <a:pt x="146" y="109"/>
                  </a:lnTo>
                  <a:lnTo>
                    <a:pt x="145" y="110"/>
                  </a:lnTo>
                  <a:lnTo>
                    <a:pt x="142" y="111"/>
                  </a:lnTo>
                  <a:lnTo>
                    <a:pt x="142" y="117"/>
                  </a:lnTo>
                  <a:lnTo>
                    <a:pt x="139" y="117"/>
                  </a:lnTo>
                  <a:lnTo>
                    <a:pt x="139" y="124"/>
                  </a:lnTo>
                  <a:lnTo>
                    <a:pt x="136" y="127"/>
                  </a:lnTo>
                  <a:lnTo>
                    <a:pt x="133" y="127"/>
                  </a:lnTo>
                  <a:lnTo>
                    <a:pt x="129" y="130"/>
                  </a:lnTo>
                  <a:lnTo>
                    <a:pt x="131" y="129"/>
                  </a:lnTo>
                  <a:lnTo>
                    <a:pt x="130" y="132"/>
                  </a:lnTo>
                  <a:lnTo>
                    <a:pt x="129" y="136"/>
                  </a:lnTo>
                  <a:lnTo>
                    <a:pt x="127" y="139"/>
                  </a:lnTo>
                  <a:lnTo>
                    <a:pt x="124" y="139"/>
                  </a:lnTo>
                  <a:lnTo>
                    <a:pt x="124" y="143"/>
                  </a:lnTo>
                  <a:lnTo>
                    <a:pt x="120" y="143"/>
                  </a:lnTo>
                  <a:lnTo>
                    <a:pt x="120" y="146"/>
                  </a:lnTo>
                  <a:lnTo>
                    <a:pt x="117" y="146"/>
                  </a:lnTo>
                  <a:lnTo>
                    <a:pt x="114" y="149"/>
                  </a:lnTo>
                  <a:lnTo>
                    <a:pt x="115" y="148"/>
                  </a:lnTo>
                  <a:lnTo>
                    <a:pt x="114" y="151"/>
                  </a:lnTo>
                  <a:lnTo>
                    <a:pt x="114" y="155"/>
                  </a:lnTo>
                  <a:lnTo>
                    <a:pt x="111" y="156"/>
                  </a:lnTo>
                  <a:lnTo>
                    <a:pt x="111" y="157"/>
                  </a:lnTo>
                  <a:lnTo>
                    <a:pt x="110" y="158"/>
                  </a:lnTo>
                  <a:lnTo>
                    <a:pt x="108" y="159"/>
                  </a:lnTo>
                  <a:lnTo>
                    <a:pt x="108" y="168"/>
                  </a:lnTo>
                  <a:lnTo>
                    <a:pt x="105" y="168"/>
                  </a:lnTo>
                  <a:lnTo>
                    <a:pt x="106" y="168"/>
                  </a:lnTo>
                  <a:lnTo>
                    <a:pt x="106" y="169"/>
                  </a:lnTo>
                  <a:lnTo>
                    <a:pt x="105" y="171"/>
                  </a:lnTo>
                  <a:lnTo>
                    <a:pt x="105" y="174"/>
                  </a:lnTo>
                  <a:lnTo>
                    <a:pt x="101" y="174"/>
                  </a:lnTo>
                  <a:lnTo>
                    <a:pt x="101" y="181"/>
                  </a:lnTo>
                  <a:lnTo>
                    <a:pt x="98" y="184"/>
                  </a:lnTo>
                  <a:lnTo>
                    <a:pt x="95" y="187"/>
                  </a:lnTo>
                  <a:lnTo>
                    <a:pt x="96" y="185"/>
                  </a:lnTo>
                  <a:lnTo>
                    <a:pt x="95" y="186"/>
                  </a:lnTo>
                  <a:lnTo>
                    <a:pt x="93" y="186"/>
                  </a:lnTo>
                  <a:lnTo>
                    <a:pt x="88" y="187"/>
                  </a:lnTo>
                  <a:lnTo>
                    <a:pt x="85" y="190"/>
                  </a:lnTo>
                  <a:lnTo>
                    <a:pt x="85" y="193"/>
                  </a:lnTo>
                  <a:lnTo>
                    <a:pt x="82" y="193"/>
                  </a:lnTo>
                  <a:lnTo>
                    <a:pt x="82" y="196"/>
                  </a:lnTo>
                  <a:lnTo>
                    <a:pt x="79" y="196"/>
                  </a:lnTo>
                  <a:lnTo>
                    <a:pt x="79" y="200"/>
                  </a:lnTo>
                  <a:lnTo>
                    <a:pt x="76" y="200"/>
                  </a:lnTo>
                  <a:lnTo>
                    <a:pt x="72" y="203"/>
                  </a:lnTo>
                  <a:lnTo>
                    <a:pt x="72" y="209"/>
                  </a:lnTo>
                  <a:lnTo>
                    <a:pt x="70" y="209"/>
                  </a:lnTo>
                  <a:lnTo>
                    <a:pt x="71" y="209"/>
                  </a:lnTo>
                  <a:lnTo>
                    <a:pt x="71" y="212"/>
                  </a:lnTo>
                  <a:lnTo>
                    <a:pt x="70" y="215"/>
                  </a:lnTo>
                  <a:lnTo>
                    <a:pt x="67" y="215"/>
                  </a:lnTo>
                  <a:lnTo>
                    <a:pt x="68" y="215"/>
                  </a:lnTo>
                  <a:lnTo>
                    <a:pt x="68" y="216"/>
                  </a:lnTo>
                  <a:lnTo>
                    <a:pt x="67" y="218"/>
                  </a:lnTo>
                  <a:lnTo>
                    <a:pt x="67" y="222"/>
                  </a:lnTo>
                  <a:lnTo>
                    <a:pt x="63" y="222"/>
                  </a:lnTo>
                  <a:lnTo>
                    <a:pt x="65" y="222"/>
                  </a:lnTo>
                  <a:lnTo>
                    <a:pt x="64" y="222"/>
                  </a:lnTo>
                  <a:lnTo>
                    <a:pt x="64" y="224"/>
                  </a:lnTo>
                  <a:lnTo>
                    <a:pt x="63" y="228"/>
                  </a:lnTo>
                  <a:lnTo>
                    <a:pt x="60" y="228"/>
                  </a:lnTo>
                  <a:lnTo>
                    <a:pt x="60" y="237"/>
                  </a:lnTo>
                  <a:lnTo>
                    <a:pt x="57" y="238"/>
                  </a:lnTo>
                  <a:lnTo>
                    <a:pt x="57" y="239"/>
                  </a:lnTo>
                  <a:lnTo>
                    <a:pt x="57" y="240"/>
                  </a:lnTo>
                  <a:lnTo>
                    <a:pt x="54" y="241"/>
                  </a:lnTo>
                  <a:lnTo>
                    <a:pt x="54" y="250"/>
                  </a:lnTo>
                  <a:lnTo>
                    <a:pt x="50" y="250"/>
                  </a:lnTo>
                  <a:lnTo>
                    <a:pt x="52" y="250"/>
                  </a:lnTo>
                  <a:lnTo>
                    <a:pt x="51" y="253"/>
                  </a:lnTo>
                  <a:lnTo>
                    <a:pt x="50" y="257"/>
                  </a:lnTo>
                  <a:lnTo>
                    <a:pt x="48" y="257"/>
                  </a:lnTo>
                  <a:lnTo>
                    <a:pt x="49" y="257"/>
                  </a:lnTo>
                  <a:lnTo>
                    <a:pt x="48" y="259"/>
                  </a:lnTo>
                  <a:lnTo>
                    <a:pt x="48" y="262"/>
                  </a:lnTo>
                  <a:lnTo>
                    <a:pt x="45" y="262"/>
                  </a:lnTo>
                  <a:lnTo>
                    <a:pt x="46" y="262"/>
                  </a:lnTo>
                  <a:lnTo>
                    <a:pt x="46" y="263"/>
                  </a:lnTo>
                  <a:lnTo>
                    <a:pt x="45" y="265"/>
                  </a:lnTo>
                  <a:lnTo>
                    <a:pt x="45" y="269"/>
                  </a:lnTo>
                  <a:lnTo>
                    <a:pt x="41" y="269"/>
                  </a:lnTo>
                  <a:lnTo>
                    <a:pt x="41" y="288"/>
                  </a:lnTo>
                  <a:lnTo>
                    <a:pt x="38" y="291"/>
                  </a:lnTo>
                  <a:lnTo>
                    <a:pt x="35" y="291"/>
                  </a:lnTo>
                  <a:lnTo>
                    <a:pt x="35" y="294"/>
                  </a:lnTo>
                  <a:lnTo>
                    <a:pt x="32" y="294"/>
                  </a:lnTo>
                  <a:lnTo>
                    <a:pt x="29" y="298"/>
                  </a:lnTo>
                  <a:lnTo>
                    <a:pt x="29" y="307"/>
                  </a:lnTo>
                  <a:lnTo>
                    <a:pt x="26" y="310"/>
                  </a:lnTo>
                  <a:lnTo>
                    <a:pt x="22" y="310"/>
                  </a:lnTo>
                  <a:lnTo>
                    <a:pt x="22" y="314"/>
                  </a:lnTo>
                  <a:lnTo>
                    <a:pt x="19" y="314"/>
                  </a:lnTo>
                  <a:lnTo>
                    <a:pt x="19" y="316"/>
                  </a:lnTo>
                  <a:lnTo>
                    <a:pt x="16" y="316"/>
                  </a:lnTo>
                  <a:lnTo>
                    <a:pt x="16" y="319"/>
                  </a:lnTo>
                  <a:lnTo>
                    <a:pt x="13" y="319"/>
                  </a:lnTo>
                  <a:lnTo>
                    <a:pt x="10" y="323"/>
                  </a:lnTo>
                  <a:lnTo>
                    <a:pt x="11" y="322"/>
                  </a:lnTo>
                  <a:lnTo>
                    <a:pt x="10" y="325"/>
                  </a:lnTo>
                  <a:lnTo>
                    <a:pt x="10" y="329"/>
                  </a:lnTo>
                  <a:lnTo>
                    <a:pt x="7" y="329"/>
                  </a:lnTo>
                  <a:lnTo>
                    <a:pt x="7" y="330"/>
                  </a:lnTo>
                  <a:lnTo>
                    <a:pt x="6" y="331"/>
                  </a:lnTo>
                  <a:lnTo>
                    <a:pt x="3" y="332"/>
                  </a:lnTo>
                  <a:lnTo>
                    <a:pt x="3" y="338"/>
                  </a:lnTo>
                  <a:lnTo>
                    <a:pt x="0" y="338"/>
                  </a:lnTo>
                  <a:lnTo>
                    <a:pt x="0" y="380"/>
                  </a:lnTo>
                  <a:lnTo>
                    <a:pt x="3" y="380"/>
                  </a:lnTo>
                  <a:lnTo>
                    <a:pt x="2" y="380"/>
                  </a:lnTo>
                  <a:lnTo>
                    <a:pt x="3" y="382"/>
                  </a:lnTo>
                  <a:lnTo>
                    <a:pt x="3" y="386"/>
                  </a:lnTo>
                  <a:lnTo>
                    <a:pt x="7" y="386"/>
                  </a:lnTo>
                  <a:lnTo>
                    <a:pt x="7" y="395"/>
                  </a:lnTo>
                  <a:lnTo>
                    <a:pt x="10" y="396"/>
                  </a:lnTo>
                  <a:lnTo>
                    <a:pt x="10" y="397"/>
                  </a:lnTo>
                  <a:lnTo>
                    <a:pt x="10" y="398"/>
                  </a:lnTo>
                  <a:lnTo>
                    <a:pt x="13" y="398"/>
                  </a:lnTo>
                  <a:lnTo>
                    <a:pt x="13" y="405"/>
                  </a:lnTo>
                  <a:lnTo>
                    <a:pt x="16" y="405"/>
                  </a:lnTo>
                  <a:lnTo>
                    <a:pt x="18" y="409"/>
                  </a:lnTo>
                  <a:lnTo>
                    <a:pt x="18" y="414"/>
                  </a:lnTo>
                  <a:lnTo>
                    <a:pt x="18" y="420"/>
                  </a:lnTo>
                  <a:lnTo>
                    <a:pt x="18" y="426"/>
                  </a:lnTo>
                  <a:lnTo>
                    <a:pt x="17" y="433"/>
                  </a:lnTo>
                  <a:lnTo>
                    <a:pt x="17" y="439"/>
                  </a:lnTo>
                  <a:lnTo>
                    <a:pt x="18" y="445"/>
                  </a:lnTo>
                  <a:lnTo>
                    <a:pt x="19" y="449"/>
                  </a:lnTo>
                  <a:lnTo>
                    <a:pt x="22" y="449"/>
                  </a:lnTo>
                  <a:lnTo>
                    <a:pt x="21" y="449"/>
                  </a:lnTo>
                  <a:lnTo>
                    <a:pt x="21" y="450"/>
                  </a:lnTo>
                  <a:lnTo>
                    <a:pt x="22" y="452"/>
                  </a:lnTo>
                  <a:lnTo>
                    <a:pt x="22" y="455"/>
                  </a:lnTo>
                  <a:lnTo>
                    <a:pt x="26" y="455"/>
                  </a:lnTo>
                  <a:lnTo>
                    <a:pt x="26" y="500"/>
                  </a:lnTo>
                  <a:lnTo>
                    <a:pt x="22" y="500"/>
                  </a:lnTo>
                  <a:lnTo>
                    <a:pt x="22" y="509"/>
                  </a:lnTo>
                  <a:lnTo>
                    <a:pt x="19" y="509"/>
                  </a:lnTo>
                  <a:lnTo>
                    <a:pt x="19" y="519"/>
                  </a:lnTo>
                  <a:lnTo>
                    <a:pt x="26" y="519"/>
                  </a:lnTo>
                  <a:lnTo>
                    <a:pt x="26" y="521"/>
                  </a:lnTo>
                  <a:lnTo>
                    <a:pt x="26" y="520"/>
                  </a:lnTo>
                  <a:lnTo>
                    <a:pt x="29" y="521"/>
                  </a:lnTo>
                  <a:lnTo>
                    <a:pt x="32" y="521"/>
                  </a:lnTo>
                  <a:lnTo>
                    <a:pt x="32" y="525"/>
                  </a:lnTo>
                  <a:lnTo>
                    <a:pt x="41" y="525"/>
                  </a:lnTo>
                  <a:lnTo>
                    <a:pt x="37" y="525"/>
                  </a:lnTo>
                  <a:lnTo>
                    <a:pt x="38" y="526"/>
                  </a:lnTo>
                  <a:lnTo>
                    <a:pt x="40" y="528"/>
                  </a:lnTo>
                  <a:lnTo>
                    <a:pt x="41" y="531"/>
                  </a:lnTo>
                  <a:lnTo>
                    <a:pt x="37" y="528"/>
                  </a:lnTo>
                  <a:lnTo>
                    <a:pt x="38" y="527"/>
                  </a:lnTo>
                  <a:lnTo>
                    <a:pt x="42" y="528"/>
                  </a:lnTo>
                  <a:lnTo>
                    <a:pt x="48" y="531"/>
                  </a:lnTo>
                  <a:lnTo>
                    <a:pt x="57" y="544"/>
                  </a:lnTo>
                  <a:lnTo>
                    <a:pt x="57" y="550"/>
                  </a:lnTo>
                  <a:lnTo>
                    <a:pt x="60" y="550"/>
                  </a:lnTo>
                  <a:lnTo>
                    <a:pt x="59" y="550"/>
                  </a:lnTo>
                  <a:lnTo>
                    <a:pt x="60" y="553"/>
                  </a:lnTo>
                  <a:lnTo>
                    <a:pt x="60" y="557"/>
                  </a:lnTo>
                  <a:lnTo>
                    <a:pt x="63" y="557"/>
                  </a:lnTo>
                  <a:lnTo>
                    <a:pt x="63" y="562"/>
                  </a:lnTo>
                  <a:lnTo>
                    <a:pt x="67" y="564"/>
                  </a:lnTo>
                  <a:lnTo>
                    <a:pt x="69" y="568"/>
                  </a:lnTo>
                  <a:lnTo>
                    <a:pt x="70" y="572"/>
                  </a:lnTo>
                  <a:lnTo>
                    <a:pt x="70" y="575"/>
                  </a:lnTo>
                  <a:lnTo>
                    <a:pt x="72" y="575"/>
                  </a:lnTo>
                  <a:lnTo>
                    <a:pt x="74" y="577"/>
                  </a:lnTo>
                  <a:lnTo>
                    <a:pt x="74" y="580"/>
                  </a:lnTo>
                  <a:lnTo>
                    <a:pt x="74" y="584"/>
                  </a:lnTo>
                  <a:lnTo>
                    <a:pt x="73" y="588"/>
                  </a:lnTo>
                  <a:lnTo>
                    <a:pt x="72" y="592"/>
                  </a:lnTo>
                  <a:lnTo>
                    <a:pt x="72" y="596"/>
                  </a:lnTo>
                  <a:lnTo>
                    <a:pt x="72" y="599"/>
                  </a:lnTo>
                  <a:lnTo>
                    <a:pt x="72" y="601"/>
                  </a:lnTo>
                  <a:lnTo>
                    <a:pt x="76" y="601"/>
                  </a:lnTo>
                  <a:lnTo>
                    <a:pt x="76" y="603"/>
                  </a:lnTo>
                  <a:lnTo>
                    <a:pt x="77" y="607"/>
                  </a:lnTo>
                  <a:lnTo>
                    <a:pt x="78" y="611"/>
                  </a:lnTo>
                  <a:lnTo>
                    <a:pt x="79" y="616"/>
                  </a:lnTo>
                  <a:lnTo>
                    <a:pt x="79" y="622"/>
                  </a:lnTo>
                  <a:lnTo>
                    <a:pt x="80" y="626"/>
                  </a:lnTo>
                  <a:lnTo>
                    <a:pt x="80" y="630"/>
                  </a:lnTo>
                  <a:lnTo>
                    <a:pt x="79" y="632"/>
                  </a:lnTo>
                  <a:lnTo>
                    <a:pt x="76" y="632"/>
                  </a:lnTo>
                  <a:lnTo>
                    <a:pt x="78" y="632"/>
                  </a:lnTo>
                  <a:lnTo>
                    <a:pt x="77" y="633"/>
                  </a:lnTo>
                  <a:lnTo>
                    <a:pt x="76" y="635"/>
                  </a:lnTo>
                  <a:lnTo>
                    <a:pt x="76" y="638"/>
                  </a:lnTo>
                  <a:lnTo>
                    <a:pt x="72" y="638"/>
                  </a:lnTo>
                  <a:lnTo>
                    <a:pt x="72" y="654"/>
                  </a:lnTo>
                  <a:lnTo>
                    <a:pt x="70" y="654"/>
                  </a:lnTo>
                  <a:lnTo>
                    <a:pt x="70" y="670"/>
                  </a:lnTo>
                  <a:lnTo>
                    <a:pt x="67" y="670"/>
                  </a:lnTo>
                  <a:lnTo>
                    <a:pt x="68" y="670"/>
                  </a:lnTo>
                  <a:lnTo>
                    <a:pt x="68" y="671"/>
                  </a:lnTo>
                  <a:lnTo>
                    <a:pt x="67" y="673"/>
                  </a:lnTo>
                  <a:lnTo>
                    <a:pt x="67" y="676"/>
                  </a:lnTo>
                  <a:lnTo>
                    <a:pt x="63" y="676"/>
                  </a:lnTo>
                  <a:lnTo>
                    <a:pt x="63" y="686"/>
                  </a:lnTo>
                  <a:lnTo>
                    <a:pt x="61" y="686"/>
                  </a:lnTo>
                  <a:lnTo>
                    <a:pt x="60" y="687"/>
                  </a:lnTo>
                  <a:lnTo>
                    <a:pt x="60" y="688"/>
                  </a:lnTo>
                  <a:lnTo>
                    <a:pt x="57" y="689"/>
                  </a:lnTo>
                  <a:lnTo>
                    <a:pt x="58" y="688"/>
                  </a:lnTo>
                  <a:lnTo>
                    <a:pt x="60" y="688"/>
                  </a:lnTo>
                  <a:lnTo>
                    <a:pt x="60" y="691"/>
                  </a:lnTo>
                  <a:lnTo>
                    <a:pt x="57" y="695"/>
                  </a:lnTo>
                  <a:lnTo>
                    <a:pt x="54" y="698"/>
                  </a:lnTo>
                  <a:lnTo>
                    <a:pt x="50" y="698"/>
                  </a:lnTo>
                  <a:lnTo>
                    <a:pt x="48" y="702"/>
                  </a:lnTo>
                  <a:lnTo>
                    <a:pt x="48" y="711"/>
                  </a:lnTo>
                  <a:lnTo>
                    <a:pt x="45" y="711"/>
                  </a:lnTo>
                  <a:lnTo>
                    <a:pt x="45" y="730"/>
                  </a:lnTo>
                  <a:lnTo>
                    <a:pt x="48" y="731"/>
                  </a:lnTo>
                  <a:lnTo>
                    <a:pt x="49" y="735"/>
                  </a:lnTo>
                  <a:lnTo>
                    <a:pt x="50" y="740"/>
                  </a:lnTo>
                  <a:lnTo>
                    <a:pt x="51" y="747"/>
                  </a:lnTo>
                  <a:lnTo>
                    <a:pt x="51" y="753"/>
                  </a:lnTo>
                  <a:lnTo>
                    <a:pt x="51" y="759"/>
                  </a:lnTo>
                  <a:lnTo>
                    <a:pt x="50" y="764"/>
                  </a:lnTo>
                  <a:lnTo>
                    <a:pt x="50" y="768"/>
                  </a:lnTo>
                  <a:lnTo>
                    <a:pt x="53" y="768"/>
                  </a:lnTo>
                  <a:lnTo>
                    <a:pt x="54" y="769"/>
                  </a:lnTo>
                  <a:lnTo>
                    <a:pt x="55" y="770"/>
                  </a:lnTo>
                  <a:lnTo>
                    <a:pt x="57" y="771"/>
                  </a:lnTo>
                  <a:lnTo>
                    <a:pt x="57" y="774"/>
                  </a:lnTo>
                  <a:lnTo>
                    <a:pt x="58" y="778"/>
                  </a:lnTo>
                  <a:lnTo>
                    <a:pt x="59" y="782"/>
                  </a:lnTo>
                  <a:lnTo>
                    <a:pt x="60" y="783"/>
                  </a:lnTo>
                  <a:lnTo>
                    <a:pt x="60" y="793"/>
                  </a:lnTo>
                  <a:lnTo>
                    <a:pt x="62" y="794"/>
                  </a:lnTo>
                  <a:lnTo>
                    <a:pt x="63" y="795"/>
                  </a:lnTo>
                  <a:lnTo>
                    <a:pt x="63" y="797"/>
                  </a:lnTo>
                  <a:lnTo>
                    <a:pt x="63" y="800"/>
                  </a:lnTo>
                  <a:lnTo>
                    <a:pt x="65" y="800"/>
                  </a:lnTo>
                  <a:lnTo>
                    <a:pt x="68" y="802"/>
                  </a:lnTo>
                  <a:lnTo>
                    <a:pt x="69" y="804"/>
                  </a:lnTo>
                  <a:lnTo>
                    <a:pt x="70" y="806"/>
                  </a:lnTo>
                  <a:lnTo>
                    <a:pt x="69" y="803"/>
                  </a:lnTo>
                  <a:lnTo>
                    <a:pt x="69" y="802"/>
                  </a:lnTo>
                  <a:lnTo>
                    <a:pt x="72" y="804"/>
                  </a:lnTo>
                  <a:lnTo>
                    <a:pt x="76" y="806"/>
                  </a:lnTo>
                  <a:lnTo>
                    <a:pt x="79" y="809"/>
                  </a:lnTo>
                  <a:lnTo>
                    <a:pt x="79" y="812"/>
                  </a:lnTo>
                  <a:lnTo>
                    <a:pt x="82" y="815"/>
                  </a:lnTo>
                  <a:lnTo>
                    <a:pt x="92" y="815"/>
                  </a:lnTo>
                  <a:lnTo>
                    <a:pt x="88" y="815"/>
                  </a:lnTo>
                  <a:lnTo>
                    <a:pt x="88" y="816"/>
                  </a:lnTo>
                  <a:lnTo>
                    <a:pt x="91" y="818"/>
                  </a:lnTo>
                  <a:lnTo>
                    <a:pt x="92" y="821"/>
                  </a:lnTo>
                  <a:lnTo>
                    <a:pt x="94" y="821"/>
                  </a:lnTo>
                  <a:lnTo>
                    <a:pt x="97" y="823"/>
                  </a:lnTo>
                  <a:lnTo>
                    <a:pt x="100" y="823"/>
                  </a:lnTo>
                  <a:lnTo>
                    <a:pt x="103" y="824"/>
                  </a:lnTo>
                  <a:lnTo>
                    <a:pt x="106" y="826"/>
                  </a:lnTo>
                  <a:lnTo>
                    <a:pt x="109" y="827"/>
                  </a:lnTo>
                  <a:lnTo>
                    <a:pt x="112" y="828"/>
                  </a:lnTo>
                  <a:lnTo>
                    <a:pt x="114" y="828"/>
                  </a:lnTo>
                  <a:lnTo>
                    <a:pt x="114" y="831"/>
                  </a:lnTo>
                  <a:lnTo>
                    <a:pt x="116" y="831"/>
                  </a:lnTo>
                  <a:lnTo>
                    <a:pt x="116" y="832"/>
                  </a:lnTo>
                  <a:lnTo>
                    <a:pt x="117" y="835"/>
                  </a:lnTo>
                  <a:lnTo>
                    <a:pt x="124" y="835"/>
                  </a:lnTo>
                  <a:lnTo>
                    <a:pt x="124" y="837"/>
                  </a:lnTo>
                  <a:lnTo>
                    <a:pt x="126" y="837"/>
                  </a:lnTo>
                  <a:lnTo>
                    <a:pt x="128" y="836"/>
                  </a:lnTo>
                  <a:lnTo>
                    <a:pt x="129" y="838"/>
                  </a:lnTo>
                  <a:lnTo>
                    <a:pt x="129" y="840"/>
                  </a:lnTo>
                  <a:lnTo>
                    <a:pt x="148" y="840"/>
                  </a:lnTo>
                  <a:lnTo>
                    <a:pt x="151" y="837"/>
                  </a:lnTo>
                  <a:lnTo>
                    <a:pt x="155" y="835"/>
                  </a:lnTo>
                  <a:lnTo>
                    <a:pt x="155" y="828"/>
                  </a:lnTo>
                  <a:lnTo>
                    <a:pt x="158" y="828"/>
                  </a:lnTo>
                  <a:lnTo>
                    <a:pt x="158" y="819"/>
                  </a:lnTo>
                  <a:lnTo>
                    <a:pt x="160" y="818"/>
                  </a:lnTo>
                  <a:lnTo>
                    <a:pt x="161" y="817"/>
                  </a:lnTo>
                  <a:lnTo>
                    <a:pt x="162" y="816"/>
                  </a:lnTo>
                  <a:lnTo>
                    <a:pt x="164" y="815"/>
                  </a:lnTo>
                  <a:lnTo>
                    <a:pt x="164" y="809"/>
                  </a:lnTo>
                  <a:lnTo>
                    <a:pt x="167" y="809"/>
                  </a:lnTo>
                  <a:lnTo>
                    <a:pt x="167" y="803"/>
                  </a:lnTo>
                  <a:lnTo>
                    <a:pt x="171" y="800"/>
                  </a:lnTo>
                  <a:lnTo>
                    <a:pt x="174" y="800"/>
                  </a:lnTo>
                  <a:lnTo>
                    <a:pt x="174" y="796"/>
                  </a:lnTo>
                  <a:lnTo>
                    <a:pt x="177" y="796"/>
                  </a:lnTo>
                  <a:lnTo>
                    <a:pt x="180" y="793"/>
                  </a:lnTo>
                  <a:lnTo>
                    <a:pt x="179" y="794"/>
                  </a:lnTo>
                  <a:lnTo>
                    <a:pt x="182" y="792"/>
                  </a:lnTo>
                  <a:lnTo>
                    <a:pt x="186" y="787"/>
                  </a:lnTo>
                  <a:lnTo>
                    <a:pt x="187" y="790"/>
                  </a:lnTo>
                  <a:lnTo>
                    <a:pt x="210" y="805"/>
                  </a:lnTo>
                  <a:lnTo>
                    <a:pt x="227" y="791"/>
                  </a:lnTo>
                  <a:lnTo>
                    <a:pt x="259" y="771"/>
                  </a:lnTo>
                  <a:lnTo>
                    <a:pt x="262" y="774"/>
                  </a:lnTo>
                  <a:lnTo>
                    <a:pt x="265" y="778"/>
                  </a:lnTo>
                  <a:lnTo>
                    <a:pt x="264" y="777"/>
                  </a:lnTo>
                  <a:lnTo>
                    <a:pt x="264" y="779"/>
                  </a:lnTo>
                  <a:lnTo>
                    <a:pt x="265" y="783"/>
                  </a:lnTo>
                  <a:lnTo>
                    <a:pt x="268" y="783"/>
                  </a:lnTo>
                  <a:lnTo>
                    <a:pt x="271" y="782"/>
                  </a:lnTo>
                  <a:lnTo>
                    <a:pt x="275" y="782"/>
                  </a:lnTo>
                  <a:lnTo>
                    <a:pt x="277" y="782"/>
                  </a:lnTo>
                  <a:lnTo>
                    <a:pt x="289" y="796"/>
                  </a:lnTo>
                  <a:lnTo>
                    <a:pt x="298" y="805"/>
                  </a:lnTo>
                  <a:lnTo>
                    <a:pt x="300" y="813"/>
                  </a:lnTo>
                  <a:lnTo>
                    <a:pt x="303" y="813"/>
                  </a:lnTo>
                  <a:lnTo>
                    <a:pt x="303" y="814"/>
                  </a:lnTo>
                  <a:lnTo>
                    <a:pt x="304" y="815"/>
                  </a:lnTo>
                  <a:lnTo>
                    <a:pt x="306" y="816"/>
                  </a:lnTo>
                  <a:lnTo>
                    <a:pt x="303" y="813"/>
                  </a:lnTo>
                  <a:lnTo>
                    <a:pt x="309" y="819"/>
                  </a:lnTo>
                  <a:lnTo>
                    <a:pt x="308" y="818"/>
                  </a:lnTo>
                  <a:lnTo>
                    <a:pt x="308" y="817"/>
                  </a:lnTo>
                  <a:lnTo>
                    <a:pt x="308" y="816"/>
                  </a:lnTo>
                  <a:lnTo>
                    <a:pt x="309" y="819"/>
                  </a:lnTo>
                  <a:lnTo>
                    <a:pt x="315" y="821"/>
                  </a:lnTo>
                  <a:lnTo>
                    <a:pt x="318" y="825"/>
                  </a:lnTo>
                  <a:lnTo>
                    <a:pt x="322" y="828"/>
                  </a:lnTo>
                  <a:lnTo>
                    <a:pt x="328" y="828"/>
                  </a:lnTo>
                  <a:lnTo>
                    <a:pt x="328" y="831"/>
                  </a:lnTo>
                  <a:lnTo>
                    <a:pt x="338" y="831"/>
                  </a:lnTo>
                  <a:lnTo>
                    <a:pt x="338" y="828"/>
                  </a:lnTo>
                  <a:lnTo>
                    <a:pt x="347" y="828"/>
                  </a:lnTo>
                  <a:lnTo>
                    <a:pt x="348" y="831"/>
                  </a:lnTo>
                  <a:lnTo>
                    <a:pt x="349" y="831"/>
                  </a:lnTo>
                  <a:lnTo>
                    <a:pt x="350" y="832"/>
                  </a:lnTo>
                  <a:lnTo>
                    <a:pt x="351" y="835"/>
                  </a:lnTo>
                  <a:lnTo>
                    <a:pt x="356" y="835"/>
                  </a:lnTo>
                  <a:lnTo>
                    <a:pt x="356" y="837"/>
                  </a:lnTo>
                  <a:lnTo>
                    <a:pt x="363" y="837"/>
                  </a:lnTo>
                  <a:lnTo>
                    <a:pt x="363" y="844"/>
                  </a:lnTo>
                  <a:lnTo>
                    <a:pt x="366" y="844"/>
                  </a:lnTo>
                  <a:lnTo>
                    <a:pt x="366" y="853"/>
                  </a:lnTo>
                  <a:lnTo>
                    <a:pt x="368" y="854"/>
                  </a:lnTo>
                  <a:lnTo>
                    <a:pt x="369" y="855"/>
                  </a:lnTo>
                  <a:lnTo>
                    <a:pt x="370" y="856"/>
                  </a:lnTo>
                  <a:lnTo>
                    <a:pt x="372" y="857"/>
                  </a:lnTo>
                  <a:lnTo>
                    <a:pt x="371" y="855"/>
                  </a:lnTo>
                  <a:lnTo>
                    <a:pt x="370" y="856"/>
                  </a:lnTo>
                  <a:lnTo>
                    <a:pt x="370" y="858"/>
                  </a:lnTo>
                  <a:lnTo>
                    <a:pt x="372" y="862"/>
                  </a:lnTo>
                  <a:lnTo>
                    <a:pt x="375" y="866"/>
                  </a:lnTo>
                  <a:lnTo>
                    <a:pt x="378" y="866"/>
                  </a:lnTo>
                  <a:lnTo>
                    <a:pt x="378" y="869"/>
                  </a:lnTo>
                  <a:lnTo>
                    <a:pt x="382" y="872"/>
                  </a:lnTo>
                  <a:lnTo>
                    <a:pt x="394" y="876"/>
                  </a:lnTo>
                  <a:lnTo>
                    <a:pt x="394" y="878"/>
                  </a:lnTo>
                  <a:lnTo>
                    <a:pt x="413" y="878"/>
                  </a:lnTo>
                  <a:lnTo>
                    <a:pt x="413" y="876"/>
                  </a:lnTo>
                  <a:lnTo>
                    <a:pt x="413" y="877"/>
                  </a:lnTo>
                  <a:lnTo>
                    <a:pt x="414" y="877"/>
                  </a:lnTo>
                  <a:lnTo>
                    <a:pt x="416" y="876"/>
                  </a:lnTo>
                  <a:lnTo>
                    <a:pt x="419" y="876"/>
                  </a:lnTo>
                  <a:lnTo>
                    <a:pt x="419" y="872"/>
                  </a:lnTo>
                  <a:lnTo>
                    <a:pt x="426" y="872"/>
                  </a:lnTo>
                  <a:lnTo>
                    <a:pt x="427" y="869"/>
                  </a:lnTo>
                  <a:lnTo>
                    <a:pt x="428" y="869"/>
                  </a:lnTo>
                  <a:lnTo>
                    <a:pt x="429" y="866"/>
                  </a:lnTo>
                  <a:lnTo>
                    <a:pt x="431" y="865"/>
                  </a:lnTo>
                  <a:lnTo>
                    <a:pt x="433" y="864"/>
                  </a:lnTo>
                  <a:lnTo>
                    <a:pt x="436" y="863"/>
                  </a:lnTo>
                  <a:lnTo>
                    <a:pt x="439" y="862"/>
                  </a:lnTo>
                  <a:lnTo>
                    <a:pt x="442" y="859"/>
                  </a:lnTo>
                  <a:lnTo>
                    <a:pt x="444" y="857"/>
                  </a:lnTo>
                  <a:lnTo>
                    <a:pt x="444" y="850"/>
                  </a:lnTo>
                  <a:lnTo>
                    <a:pt x="438" y="842"/>
                  </a:lnTo>
                  <a:lnTo>
                    <a:pt x="439" y="838"/>
                  </a:lnTo>
                  <a:lnTo>
                    <a:pt x="440" y="834"/>
                  </a:lnTo>
                  <a:lnTo>
                    <a:pt x="442" y="830"/>
                  </a:lnTo>
                  <a:lnTo>
                    <a:pt x="443" y="825"/>
                  </a:lnTo>
                  <a:lnTo>
                    <a:pt x="444" y="821"/>
                  </a:lnTo>
                  <a:lnTo>
                    <a:pt x="446" y="817"/>
                  </a:lnTo>
                  <a:lnTo>
                    <a:pt x="447" y="813"/>
                  </a:lnTo>
                  <a:lnTo>
                    <a:pt x="448" y="809"/>
                  </a:lnTo>
                  <a:lnTo>
                    <a:pt x="447" y="803"/>
                  </a:lnTo>
                  <a:lnTo>
                    <a:pt x="448" y="801"/>
                  </a:lnTo>
                  <a:lnTo>
                    <a:pt x="448" y="798"/>
                  </a:lnTo>
                  <a:lnTo>
                    <a:pt x="448" y="794"/>
                  </a:lnTo>
                  <a:lnTo>
                    <a:pt x="447" y="790"/>
                  </a:lnTo>
                  <a:lnTo>
                    <a:pt x="446" y="787"/>
                  </a:lnTo>
                  <a:lnTo>
                    <a:pt x="445" y="783"/>
                  </a:lnTo>
                  <a:lnTo>
                    <a:pt x="444" y="781"/>
                  </a:lnTo>
                  <a:lnTo>
                    <a:pt x="444" y="778"/>
                  </a:lnTo>
                  <a:lnTo>
                    <a:pt x="446" y="777"/>
                  </a:lnTo>
                  <a:lnTo>
                    <a:pt x="449" y="777"/>
                  </a:lnTo>
                  <a:lnTo>
                    <a:pt x="452" y="776"/>
                  </a:lnTo>
                  <a:lnTo>
                    <a:pt x="454" y="774"/>
                  </a:lnTo>
                  <a:lnTo>
                    <a:pt x="451" y="774"/>
                  </a:lnTo>
                  <a:lnTo>
                    <a:pt x="451" y="773"/>
                  </a:lnTo>
                  <a:lnTo>
                    <a:pt x="451" y="771"/>
                  </a:lnTo>
                  <a:lnTo>
                    <a:pt x="448" y="771"/>
                  </a:lnTo>
                  <a:lnTo>
                    <a:pt x="448" y="765"/>
                  </a:lnTo>
                  <a:lnTo>
                    <a:pt x="444" y="765"/>
                  </a:lnTo>
                  <a:lnTo>
                    <a:pt x="444" y="755"/>
                  </a:lnTo>
                  <a:lnTo>
                    <a:pt x="448" y="752"/>
                  </a:lnTo>
                  <a:lnTo>
                    <a:pt x="467" y="752"/>
                  </a:lnTo>
                  <a:lnTo>
                    <a:pt x="467" y="755"/>
                  </a:lnTo>
                  <a:lnTo>
                    <a:pt x="473" y="755"/>
                  </a:lnTo>
                  <a:lnTo>
                    <a:pt x="470" y="755"/>
                  </a:lnTo>
                  <a:lnTo>
                    <a:pt x="471" y="755"/>
                  </a:lnTo>
                  <a:lnTo>
                    <a:pt x="472" y="752"/>
                  </a:lnTo>
                  <a:lnTo>
                    <a:pt x="473" y="749"/>
                  </a:lnTo>
                  <a:lnTo>
                    <a:pt x="480" y="749"/>
                  </a:lnTo>
                  <a:lnTo>
                    <a:pt x="480" y="746"/>
                  </a:lnTo>
                  <a:lnTo>
                    <a:pt x="483" y="745"/>
                  </a:lnTo>
                  <a:lnTo>
                    <a:pt x="488" y="744"/>
                  </a:lnTo>
                  <a:lnTo>
                    <a:pt x="494" y="744"/>
                  </a:lnTo>
                  <a:lnTo>
                    <a:pt x="500" y="745"/>
                  </a:lnTo>
                  <a:lnTo>
                    <a:pt x="507" y="745"/>
                  </a:lnTo>
                  <a:lnTo>
                    <a:pt x="514" y="745"/>
                  </a:lnTo>
                  <a:lnTo>
                    <a:pt x="519" y="746"/>
                  </a:lnTo>
                  <a:lnTo>
                    <a:pt x="523" y="746"/>
                  </a:lnTo>
                  <a:lnTo>
                    <a:pt x="524" y="742"/>
                  </a:lnTo>
                  <a:lnTo>
                    <a:pt x="525" y="740"/>
                  </a:lnTo>
                  <a:lnTo>
                    <a:pt x="526" y="739"/>
                  </a:lnTo>
                  <a:lnTo>
                    <a:pt x="527" y="739"/>
                  </a:lnTo>
                  <a:lnTo>
                    <a:pt x="527" y="736"/>
                  </a:lnTo>
                  <a:lnTo>
                    <a:pt x="523" y="733"/>
                  </a:lnTo>
                  <a:lnTo>
                    <a:pt x="520" y="733"/>
                  </a:lnTo>
                  <a:lnTo>
                    <a:pt x="518" y="730"/>
                  </a:lnTo>
                  <a:lnTo>
                    <a:pt x="519" y="731"/>
                  </a:lnTo>
                  <a:lnTo>
                    <a:pt x="519" y="730"/>
                  </a:lnTo>
                  <a:lnTo>
                    <a:pt x="518" y="728"/>
                  </a:lnTo>
                  <a:lnTo>
                    <a:pt x="518" y="724"/>
                  </a:lnTo>
                  <a:lnTo>
                    <a:pt x="514" y="721"/>
                  </a:lnTo>
                  <a:lnTo>
                    <a:pt x="511" y="721"/>
                  </a:lnTo>
                  <a:lnTo>
                    <a:pt x="511" y="717"/>
                  </a:lnTo>
                  <a:lnTo>
                    <a:pt x="508" y="717"/>
                  </a:lnTo>
                  <a:lnTo>
                    <a:pt x="508" y="714"/>
                  </a:lnTo>
                  <a:lnTo>
                    <a:pt x="505" y="711"/>
                  </a:lnTo>
                  <a:lnTo>
                    <a:pt x="498" y="711"/>
                  </a:lnTo>
                  <a:lnTo>
                    <a:pt x="498" y="708"/>
                  </a:lnTo>
                  <a:lnTo>
                    <a:pt x="486" y="708"/>
                  </a:lnTo>
                  <a:lnTo>
                    <a:pt x="486" y="705"/>
                  </a:lnTo>
                  <a:lnTo>
                    <a:pt x="484" y="705"/>
                  </a:lnTo>
                  <a:lnTo>
                    <a:pt x="482" y="704"/>
                  </a:lnTo>
                  <a:lnTo>
                    <a:pt x="479" y="703"/>
                  </a:lnTo>
                  <a:lnTo>
                    <a:pt x="476" y="703"/>
                  </a:lnTo>
                  <a:lnTo>
                    <a:pt x="473" y="703"/>
                  </a:lnTo>
                  <a:lnTo>
                    <a:pt x="470" y="702"/>
                  </a:lnTo>
                  <a:lnTo>
                    <a:pt x="469" y="702"/>
                  </a:lnTo>
                  <a:lnTo>
                    <a:pt x="467" y="702"/>
                  </a:lnTo>
                  <a:lnTo>
                    <a:pt x="467" y="695"/>
                  </a:lnTo>
                  <a:lnTo>
                    <a:pt x="463" y="695"/>
                  </a:lnTo>
                  <a:lnTo>
                    <a:pt x="463" y="686"/>
                  </a:lnTo>
                  <a:lnTo>
                    <a:pt x="461" y="683"/>
                  </a:lnTo>
                  <a:lnTo>
                    <a:pt x="448" y="683"/>
                  </a:lnTo>
                  <a:lnTo>
                    <a:pt x="448" y="670"/>
                  </a:lnTo>
                  <a:lnTo>
                    <a:pt x="451" y="670"/>
                  </a:lnTo>
                  <a:lnTo>
                    <a:pt x="450" y="670"/>
                  </a:lnTo>
                  <a:lnTo>
                    <a:pt x="450" y="669"/>
                  </a:lnTo>
                  <a:lnTo>
                    <a:pt x="451" y="667"/>
                  </a:lnTo>
                  <a:lnTo>
                    <a:pt x="451" y="664"/>
                  </a:lnTo>
                  <a:lnTo>
                    <a:pt x="454" y="664"/>
                  </a:lnTo>
                  <a:lnTo>
                    <a:pt x="454" y="661"/>
                  </a:lnTo>
                  <a:lnTo>
                    <a:pt x="452" y="658"/>
                  </a:lnTo>
                  <a:lnTo>
                    <a:pt x="450" y="656"/>
                  </a:lnTo>
                  <a:lnTo>
                    <a:pt x="448" y="654"/>
                  </a:lnTo>
                  <a:lnTo>
                    <a:pt x="447" y="652"/>
                  </a:lnTo>
                  <a:lnTo>
                    <a:pt x="446" y="647"/>
                  </a:lnTo>
                  <a:lnTo>
                    <a:pt x="445" y="641"/>
                  </a:lnTo>
                  <a:lnTo>
                    <a:pt x="443" y="634"/>
                  </a:lnTo>
                  <a:lnTo>
                    <a:pt x="441" y="627"/>
                  </a:lnTo>
                  <a:lnTo>
                    <a:pt x="439" y="621"/>
                  </a:lnTo>
                  <a:lnTo>
                    <a:pt x="437" y="616"/>
                  </a:lnTo>
                  <a:lnTo>
                    <a:pt x="435" y="614"/>
                  </a:lnTo>
                  <a:lnTo>
                    <a:pt x="432" y="614"/>
                  </a:lnTo>
                  <a:lnTo>
                    <a:pt x="426" y="594"/>
                  </a:lnTo>
                  <a:lnTo>
                    <a:pt x="423" y="591"/>
                  </a:lnTo>
                  <a:lnTo>
                    <a:pt x="419" y="591"/>
                  </a:lnTo>
                  <a:lnTo>
                    <a:pt x="419" y="588"/>
                  </a:lnTo>
                  <a:lnTo>
                    <a:pt x="416" y="585"/>
                  </a:lnTo>
                  <a:lnTo>
                    <a:pt x="410" y="584"/>
                  </a:lnTo>
                  <a:lnTo>
                    <a:pt x="406" y="582"/>
                  </a:lnTo>
                  <a:lnTo>
                    <a:pt x="404" y="578"/>
                  </a:lnTo>
                  <a:lnTo>
                    <a:pt x="404" y="572"/>
                  </a:lnTo>
                  <a:lnTo>
                    <a:pt x="401" y="572"/>
                  </a:lnTo>
                  <a:lnTo>
                    <a:pt x="401" y="570"/>
                  </a:lnTo>
                  <a:lnTo>
                    <a:pt x="400" y="570"/>
                  </a:lnTo>
                  <a:lnTo>
                    <a:pt x="397" y="569"/>
                  </a:lnTo>
                  <a:lnTo>
                    <a:pt x="397" y="547"/>
                  </a:lnTo>
                  <a:lnTo>
                    <a:pt x="401" y="547"/>
                  </a:lnTo>
                  <a:lnTo>
                    <a:pt x="401" y="540"/>
                  </a:lnTo>
                  <a:lnTo>
                    <a:pt x="404" y="537"/>
                  </a:lnTo>
                  <a:lnTo>
                    <a:pt x="407" y="537"/>
                  </a:lnTo>
                  <a:lnTo>
                    <a:pt x="410" y="534"/>
                  </a:lnTo>
                  <a:lnTo>
                    <a:pt x="409" y="535"/>
                  </a:lnTo>
                  <a:lnTo>
                    <a:pt x="409" y="534"/>
                  </a:lnTo>
                  <a:lnTo>
                    <a:pt x="409" y="532"/>
                  </a:lnTo>
                  <a:lnTo>
                    <a:pt x="410" y="528"/>
                  </a:lnTo>
                  <a:lnTo>
                    <a:pt x="413" y="525"/>
                  </a:lnTo>
                  <a:lnTo>
                    <a:pt x="416" y="526"/>
                  </a:lnTo>
                  <a:lnTo>
                    <a:pt x="418" y="528"/>
                  </a:lnTo>
                  <a:lnTo>
                    <a:pt x="420" y="530"/>
                  </a:lnTo>
                  <a:lnTo>
                    <a:pt x="423" y="531"/>
                  </a:lnTo>
                  <a:lnTo>
                    <a:pt x="426" y="528"/>
                  </a:lnTo>
                  <a:lnTo>
                    <a:pt x="429" y="527"/>
                  </a:lnTo>
                  <a:lnTo>
                    <a:pt x="432" y="524"/>
                  </a:lnTo>
                  <a:lnTo>
                    <a:pt x="435" y="522"/>
                  </a:lnTo>
                  <a:lnTo>
                    <a:pt x="438" y="520"/>
                  </a:lnTo>
                  <a:lnTo>
                    <a:pt x="442" y="516"/>
                  </a:lnTo>
                  <a:lnTo>
                    <a:pt x="446" y="513"/>
                  </a:lnTo>
                  <a:lnTo>
                    <a:pt x="450" y="509"/>
                  </a:lnTo>
                  <a:lnTo>
                    <a:pt x="454" y="505"/>
                  </a:lnTo>
                  <a:lnTo>
                    <a:pt x="457" y="503"/>
                  </a:lnTo>
                  <a:lnTo>
                    <a:pt x="457" y="500"/>
                  </a:lnTo>
                  <a:lnTo>
                    <a:pt x="461" y="500"/>
                  </a:lnTo>
                  <a:lnTo>
                    <a:pt x="463" y="496"/>
                  </a:lnTo>
                  <a:lnTo>
                    <a:pt x="462" y="497"/>
                  </a:lnTo>
                  <a:lnTo>
                    <a:pt x="463" y="494"/>
                  </a:lnTo>
                  <a:lnTo>
                    <a:pt x="463" y="490"/>
                  </a:lnTo>
                  <a:lnTo>
                    <a:pt x="466" y="490"/>
                  </a:lnTo>
                  <a:lnTo>
                    <a:pt x="467" y="489"/>
                  </a:lnTo>
                  <a:lnTo>
                    <a:pt x="467" y="488"/>
                  </a:lnTo>
                  <a:lnTo>
                    <a:pt x="470" y="487"/>
                  </a:lnTo>
                  <a:lnTo>
                    <a:pt x="480" y="478"/>
                  </a:lnTo>
                  <a:lnTo>
                    <a:pt x="469" y="463"/>
                  </a:lnTo>
                  <a:lnTo>
                    <a:pt x="466" y="463"/>
                  </a:lnTo>
                  <a:lnTo>
                    <a:pt x="463" y="463"/>
                  </a:lnTo>
                  <a:lnTo>
                    <a:pt x="461" y="463"/>
                  </a:lnTo>
                  <a:lnTo>
                    <a:pt x="461" y="462"/>
                  </a:lnTo>
                  <a:lnTo>
                    <a:pt x="454" y="447"/>
                  </a:lnTo>
                  <a:lnTo>
                    <a:pt x="454" y="449"/>
                  </a:lnTo>
                  <a:lnTo>
                    <a:pt x="482" y="392"/>
                  </a:lnTo>
                  <a:lnTo>
                    <a:pt x="486" y="386"/>
                  </a:lnTo>
                  <a:lnTo>
                    <a:pt x="508" y="360"/>
                  </a:lnTo>
                  <a:lnTo>
                    <a:pt x="508" y="357"/>
                  </a:lnTo>
                  <a:lnTo>
                    <a:pt x="514" y="357"/>
                  </a:lnTo>
                  <a:lnTo>
                    <a:pt x="518" y="355"/>
                  </a:lnTo>
                  <a:lnTo>
                    <a:pt x="516" y="356"/>
                  </a:lnTo>
                  <a:lnTo>
                    <a:pt x="516" y="355"/>
                  </a:lnTo>
                  <a:lnTo>
                    <a:pt x="517" y="352"/>
                  </a:lnTo>
                  <a:lnTo>
                    <a:pt x="518" y="348"/>
                  </a:lnTo>
                  <a:lnTo>
                    <a:pt x="552" y="345"/>
                  </a:lnTo>
                  <a:lnTo>
                    <a:pt x="552" y="338"/>
                  </a:lnTo>
                  <a:lnTo>
                    <a:pt x="558" y="338"/>
                  </a:lnTo>
                  <a:lnTo>
                    <a:pt x="558" y="336"/>
                  </a:lnTo>
                  <a:lnTo>
                    <a:pt x="560" y="335"/>
                  </a:lnTo>
                  <a:lnTo>
                    <a:pt x="561" y="335"/>
                  </a:lnTo>
                  <a:lnTo>
                    <a:pt x="561" y="332"/>
                  </a:lnTo>
                  <a:lnTo>
                    <a:pt x="560" y="333"/>
                  </a:lnTo>
                  <a:lnTo>
                    <a:pt x="561" y="334"/>
                  </a:lnTo>
                  <a:lnTo>
                    <a:pt x="564" y="335"/>
                  </a:lnTo>
                  <a:lnTo>
                    <a:pt x="568" y="332"/>
                  </a:lnTo>
                  <a:lnTo>
                    <a:pt x="568" y="326"/>
                  </a:lnTo>
                  <a:lnTo>
                    <a:pt x="571" y="326"/>
                  </a:lnTo>
                  <a:lnTo>
                    <a:pt x="571" y="319"/>
                  </a:lnTo>
                  <a:lnTo>
                    <a:pt x="568" y="319"/>
                  </a:lnTo>
                  <a:lnTo>
                    <a:pt x="566" y="317"/>
                  </a:lnTo>
                  <a:lnTo>
                    <a:pt x="565" y="315"/>
                  </a:lnTo>
                  <a:lnTo>
                    <a:pt x="564" y="314"/>
                  </a:lnTo>
                  <a:lnTo>
                    <a:pt x="561" y="310"/>
                  </a:lnTo>
                  <a:lnTo>
                    <a:pt x="558" y="307"/>
                  </a:lnTo>
                  <a:lnTo>
                    <a:pt x="559" y="308"/>
                  </a:lnTo>
                  <a:lnTo>
                    <a:pt x="557" y="306"/>
                  </a:lnTo>
                  <a:lnTo>
                    <a:pt x="552" y="300"/>
                  </a:lnTo>
                  <a:lnTo>
                    <a:pt x="549" y="300"/>
                  </a:lnTo>
                  <a:lnTo>
                    <a:pt x="549" y="299"/>
                  </a:lnTo>
                  <a:lnTo>
                    <a:pt x="548" y="298"/>
                  </a:lnTo>
                  <a:lnTo>
                    <a:pt x="545" y="298"/>
                  </a:lnTo>
                  <a:lnTo>
                    <a:pt x="545" y="295"/>
                  </a:lnTo>
                  <a:lnTo>
                    <a:pt x="543" y="293"/>
                  </a:lnTo>
                  <a:lnTo>
                    <a:pt x="541" y="291"/>
                  </a:lnTo>
                  <a:lnTo>
                    <a:pt x="539" y="288"/>
                  </a:lnTo>
                  <a:lnTo>
                    <a:pt x="537" y="285"/>
                  </a:lnTo>
                  <a:lnTo>
                    <a:pt x="534" y="283"/>
                  </a:lnTo>
                  <a:lnTo>
                    <a:pt x="533" y="281"/>
                  </a:lnTo>
                  <a:lnTo>
                    <a:pt x="533" y="279"/>
                  </a:lnTo>
                  <a:lnTo>
                    <a:pt x="530" y="275"/>
                  </a:lnTo>
                  <a:lnTo>
                    <a:pt x="527" y="272"/>
                  </a:lnTo>
                  <a:lnTo>
                    <a:pt x="522" y="271"/>
                  </a:lnTo>
                  <a:lnTo>
                    <a:pt x="518" y="268"/>
                  </a:lnTo>
                  <a:lnTo>
                    <a:pt x="515" y="264"/>
                  </a:lnTo>
                  <a:lnTo>
                    <a:pt x="514" y="260"/>
                  </a:lnTo>
                  <a:lnTo>
                    <a:pt x="509" y="257"/>
                  </a:lnTo>
                  <a:lnTo>
                    <a:pt x="508" y="253"/>
                  </a:lnTo>
                  <a:lnTo>
                    <a:pt x="509" y="247"/>
                  </a:lnTo>
                  <a:lnTo>
                    <a:pt x="508" y="244"/>
                  </a:lnTo>
                  <a:lnTo>
                    <a:pt x="505" y="244"/>
                  </a:lnTo>
                  <a:lnTo>
                    <a:pt x="505" y="242"/>
                  </a:lnTo>
                  <a:lnTo>
                    <a:pt x="504" y="239"/>
                  </a:lnTo>
                  <a:lnTo>
                    <a:pt x="504" y="236"/>
                  </a:lnTo>
                  <a:lnTo>
                    <a:pt x="503" y="232"/>
                  </a:lnTo>
                  <a:lnTo>
                    <a:pt x="503" y="229"/>
                  </a:lnTo>
                  <a:lnTo>
                    <a:pt x="502" y="226"/>
                  </a:lnTo>
                  <a:lnTo>
                    <a:pt x="501" y="223"/>
                  </a:lnTo>
                  <a:lnTo>
                    <a:pt x="501" y="222"/>
                  </a:lnTo>
                  <a:lnTo>
                    <a:pt x="498" y="218"/>
                  </a:lnTo>
                  <a:lnTo>
                    <a:pt x="497" y="217"/>
                  </a:lnTo>
                  <a:lnTo>
                    <a:pt x="495" y="215"/>
                  </a:lnTo>
                  <a:lnTo>
                    <a:pt x="492" y="213"/>
                  </a:lnTo>
                  <a:lnTo>
                    <a:pt x="489" y="212"/>
                  </a:lnTo>
                  <a:lnTo>
                    <a:pt x="489" y="200"/>
                  </a:lnTo>
                  <a:lnTo>
                    <a:pt x="486" y="193"/>
                  </a:lnTo>
                  <a:lnTo>
                    <a:pt x="482" y="190"/>
                  </a:lnTo>
                  <a:lnTo>
                    <a:pt x="479" y="189"/>
                  </a:lnTo>
                  <a:lnTo>
                    <a:pt x="475" y="186"/>
                  </a:lnTo>
                  <a:lnTo>
                    <a:pt x="471" y="184"/>
                  </a:lnTo>
                  <a:lnTo>
                    <a:pt x="470" y="181"/>
                  </a:lnTo>
                  <a:lnTo>
                    <a:pt x="474" y="185"/>
                  </a:lnTo>
                  <a:lnTo>
                    <a:pt x="473" y="185"/>
                  </a:lnTo>
                  <a:lnTo>
                    <a:pt x="469" y="183"/>
                  </a:lnTo>
                  <a:lnTo>
                    <a:pt x="463" y="181"/>
                  </a:lnTo>
                  <a:lnTo>
                    <a:pt x="463" y="178"/>
                  </a:lnTo>
                  <a:lnTo>
                    <a:pt x="462" y="175"/>
                  </a:lnTo>
                  <a:lnTo>
                    <a:pt x="461" y="173"/>
                  </a:lnTo>
                  <a:lnTo>
                    <a:pt x="461" y="171"/>
                  </a:lnTo>
                  <a:lnTo>
                    <a:pt x="454" y="168"/>
                  </a:lnTo>
                  <a:lnTo>
                    <a:pt x="454" y="159"/>
                  </a:lnTo>
                  <a:lnTo>
                    <a:pt x="451" y="158"/>
                  </a:lnTo>
                  <a:lnTo>
                    <a:pt x="450" y="156"/>
                  </a:lnTo>
                  <a:lnTo>
                    <a:pt x="451" y="154"/>
                  </a:lnTo>
                  <a:lnTo>
                    <a:pt x="451" y="152"/>
                  </a:lnTo>
                  <a:lnTo>
                    <a:pt x="448" y="152"/>
                  </a:lnTo>
                  <a:lnTo>
                    <a:pt x="446" y="147"/>
                  </a:lnTo>
                  <a:lnTo>
                    <a:pt x="444" y="140"/>
                  </a:lnTo>
                  <a:lnTo>
                    <a:pt x="443" y="134"/>
                  </a:lnTo>
                  <a:lnTo>
                    <a:pt x="441" y="127"/>
                  </a:lnTo>
                  <a:lnTo>
                    <a:pt x="439" y="121"/>
                  </a:lnTo>
                  <a:lnTo>
                    <a:pt x="437" y="114"/>
                  </a:lnTo>
                  <a:lnTo>
                    <a:pt x="435" y="109"/>
                  </a:lnTo>
                  <a:lnTo>
                    <a:pt x="432" y="105"/>
                  </a:lnTo>
                  <a:lnTo>
                    <a:pt x="429" y="105"/>
                  </a:lnTo>
                  <a:lnTo>
                    <a:pt x="426" y="95"/>
                  </a:lnTo>
                  <a:lnTo>
                    <a:pt x="423" y="92"/>
                  </a:lnTo>
                  <a:lnTo>
                    <a:pt x="419" y="92"/>
                  </a:lnTo>
                  <a:lnTo>
                    <a:pt x="416" y="89"/>
                  </a:lnTo>
                  <a:lnTo>
                    <a:pt x="415" y="85"/>
                  </a:lnTo>
                  <a:lnTo>
                    <a:pt x="413" y="83"/>
                  </a:lnTo>
                  <a:lnTo>
                    <a:pt x="411" y="81"/>
                  </a:lnTo>
                  <a:lnTo>
                    <a:pt x="410" y="80"/>
                  </a:lnTo>
                  <a:lnTo>
                    <a:pt x="407" y="80"/>
                  </a:lnTo>
                  <a:lnTo>
                    <a:pt x="404" y="79"/>
                  </a:lnTo>
                  <a:lnTo>
                    <a:pt x="402" y="77"/>
                  </a:lnTo>
                  <a:lnTo>
                    <a:pt x="401" y="73"/>
                  </a:lnTo>
                  <a:lnTo>
                    <a:pt x="398" y="72"/>
                  </a:lnTo>
                  <a:lnTo>
                    <a:pt x="395" y="71"/>
                  </a:lnTo>
                  <a:lnTo>
                    <a:pt x="393" y="69"/>
                  </a:lnTo>
                  <a:lnTo>
                    <a:pt x="390" y="67"/>
                  </a:lnTo>
                  <a:lnTo>
                    <a:pt x="387" y="64"/>
                  </a:lnTo>
                  <a:lnTo>
                    <a:pt x="385" y="62"/>
                  </a:lnTo>
                  <a:lnTo>
                    <a:pt x="383" y="61"/>
                  </a:lnTo>
                  <a:lnTo>
                    <a:pt x="382" y="60"/>
                  </a:lnTo>
                  <a:lnTo>
                    <a:pt x="386" y="64"/>
                  </a:lnTo>
                  <a:lnTo>
                    <a:pt x="387" y="65"/>
                  </a:lnTo>
                  <a:lnTo>
                    <a:pt x="388" y="65"/>
                  </a:lnTo>
                  <a:lnTo>
                    <a:pt x="387" y="64"/>
                  </a:lnTo>
                  <a:lnTo>
                    <a:pt x="386" y="62"/>
                  </a:lnTo>
                  <a:lnTo>
                    <a:pt x="385" y="59"/>
                  </a:lnTo>
                  <a:lnTo>
                    <a:pt x="383" y="57"/>
                  </a:lnTo>
                  <a:lnTo>
                    <a:pt x="382" y="54"/>
                  </a:lnTo>
                  <a:lnTo>
                    <a:pt x="379" y="53"/>
                  </a:lnTo>
                  <a:lnTo>
                    <a:pt x="376" y="52"/>
                  </a:lnTo>
                  <a:lnTo>
                    <a:pt x="374" y="52"/>
                  </a:lnTo>
                  <a:lnTo>
                    <a:pt x="372" y="51"/>
                  </a:lnTo>
                  <a:lnTo>
                    <a:pt x="372" y="48"/>
                  </a:lnTo>
                  <a:lnTo>
                    <a:pt x="369" y="48"/>
                  </a:lnTo>
                  <a:lnTo>
                    <a:pt x="369" y="45"/>
                  </a:lnTo>
                  <a:lnTo>
                    <a:pt x="366" y="45"/>
                  </a:lnTo>
                  <a:lnTo>
                    <a:pt x="363" y="41"/>
                  </a:lnTo>
                  <a:lnTo>
                    <a:pt x="362" y="37"/>
                  </a:lnTo>
                  <a:lnTo>
                    <a:pt x="360" y="34"/>
                  </a:lnTo>
                  <a:lnTo>
                    <a:pt x="357" y="33"/>
                  </a:lnTo>
                  <a:lnTo>
                    <a:pt x="353" y="31"/>
                  </a:lnTo>
                  <a:lnTo>
                    <a:pt x="349" y="30"/>
                  </a:lnTo>
                  <a:lnTo>
                    <a:pt x="346" y="29"/>
                  </a:lnTo>
                  <a:lnTo>
                    <a:pt x="344" y="27"/>
                  </a:lnTo>
                  <a:lnTo>
                    <a:pt x="344" y="26"/>
                  </a:lnTo>
                  <a:lnTo>
                    <a:pt x="341" y="26"/>
                  </a:lnTo>
                  <a:lnTo>
                    <a:pt x="339" y="25"/>
                  </a:lnTo>
                  <a:lnTo>
                    <a:pt x="337" y="25"/>
                  </a:lnTo>
                  <a:lnTo>
                    <a:pt x="334" y="24"/>
                  </a:lnTo>
                  <a:lnTo>
                    <a:pt x="332" y="24"/>
                  </a:lnTo>
                  <a:lnTo>
                    <a:pt x="330" y="23"/>
                  </a:lnTo>
                  <a:lnTo>
                    <a:pt x="327" y="23"/>
                  </a:lnTo>
                  <a:lnTo>
                    <a:pt x="325" y="23"/>
                  </a:lnTo>
                  <a:lnTo>
                    <a:pt x="323" y="19"/>
                  </a:lnTo>
                  <a:lnTo>
                    <a:pt x="318" y="17"/>
                  </a:lnTo>
                  <a:lnTo>
                    <a:pt x="313" y="16"/>
                  </a:lnTo>
                  <a:lnTo>
                    <a:pt x="309" y="16"/>
                  </a:lnTo>
                  <a:lnTo>
                    <a:pt x="309" y="13"/>
                  </a:lnTo>
                  <a:lnTo>
                    <a:pt x="305" y="11"/>
                  </a:lnTo>
                  <a:lnTo>
                    <a:pt x="300" y="11"/>
                  </a:lnTo>
                  <a:lnTo>
                    <a:pt x="295" y="11"/>
                  </a:lnTo>
                  <a:lnTo>
                    <a:pt x="289" y="11"/>
                  </a:lnTo>
                  <a:lnTo>
                    <a:pt x="283" y="12"/>
                  </a:lnTo>
                  <a:lnTo>
                    <a:pt x="277" y="12"/>
                  </a:lnTo>
                  <a:lnTo>
                    <a:pt x="272" y="12"/>
                  </a:lnTo>
                  <a:lnTo>
                    <a:pt x="268" y="10"/>
                  </a:lnTo>
                  <a:lnTo>
                    <a:pt x="268" y="7"/>
                  </a:lnTo>
                  <a:lnTo>
                    <a:pt x="237" y="0"/>
                  </a:lnTo>
                  <a:lnTo>
                    <a:pt x="237" y="4"/>
                  </a:lnTo>
                  <a:lnTo>
                    <a:pt x="227" y="4"/>
                  </a:lnTo>
                  <a:lnTo>
                    <a:pt x="227" y="7"/>
                  </a:lnTo>
                  <a:lnTo>
                    <a:pt x="217" y="7"/>
                  </a:lnTo>
                  <a:lnTo>
                    <a:pt x="217" y="10"/>
                  </a:lnTo>
                  <a:lnTo>
                    <a:pt x="216" y="10"/>
                  </a:lnTo>
                  <a:lnTo>
                    <a:pt x="215" y="10"/>
                  </a:lnTo>
                  <a:lnTo>
                    <a:pt x="215" y="13"/>
                  </a:lnTo>
                  <a:lnTo>
                    <a:pt x="216" y="12"/>
                  </a:lnTo>
                  <a:lnTo>
                    <a:pt x="215" y="11"/>
                  </a:lnTo>
                  <a:lnTo>
                    <a:pt x="212" y="10"/>
                  </a:lnTo>
                  <a:lnTo>
                    <a:pt x="208" y="13"/>
                  </a:lnTo>
                  <a:lnTo>
                    <a:pt x="205" y="16"/>
                  </a:lnTo>
                  <a:lnTo>
                    <a:pt x="205" y="19"/>
                  </a:lnTo>
                  <a:lnTo>
                    <a:pt x="202" y="19"/>
                  </a:lnTo>
                  <a:lnTo>
                    <a:pt x="202" y="23"/>
                  </a:lnTo>
                  <a:lnTo>
                    <a:pt x="199" y="23"/>
                  </a:lnTo>
                  <a:lnTo>
                    <a:pt x="199" y="26"/>
                  </a:lnTo>
                  <a:lnTo>
                    <a:pt x="196" y="26"/>
                  </a:lnTo>
                  <a:lnTo>
                    <a:pt x="196" y="29"/>
                  </a:lnTo>
                  <a:lnTo>
                    <a:pt x="193" y="29"/>
                  </a:lnTo>
                  <a:lnTo>
                    <a:pt x="193" y="32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2" name="Freeform 440"/>
            <p:cNvSpPr>
              <a:spLocks/>
            </p:cNvSpPr>
            <p:nvPr/>
          </p:nvSpPr>
          <p:spPr bwMode="auto">
            <a:xfrm>
              <a:off x="6072268" y="5882046"/>
              <a:ext cx="103952" cy="79504"/>
            </a:xfrm>
            <a:custGeom>
              <a:avLst/>
              <a:gdLst>
                <a:gd name="T0" fmla="*/ 2147483647 w 193"/>
                <a:gd name="T1" fmla="*/ 2147483647 h 151"/>
                <a:gd name="T2" fmla="*/ 2147483647 w 193"/>
                <a:gd name="T3" fmla="*/ 2147483647 h 151"/>
                <a:gd name="T4" fmla="*/ 2147483647 w 193"/>
                <a:gd name="T5" fmla="*/ 2147483647 h 151"/>
                <a:gd name="T6" fmla="*/ 2147483647 w 193"/>
                <a:gd name="T7" fmla="*/ 2147483647 h 151"/>
                <a:gd name="T8" fmla="*/ 2147483647 w 193"/>
                <a:gd name="T9" fmla="*/ 2147483647 h 151"/>
                <a:gd name="T10" fmla="*/ 2147483647 w 193"/>
                <a:gd name="T11" fmla="*/ 2147483647 h 151"/>
                <a:gd name="T12" fmla="*/ 2147483647 w 193"/>
                <a:gd name="T13" fmla="*/ 2147483647 h 151"/>
                <a:gd name="T14" fmla="*/ 2147483647 w 193"/>
                <a:gd name="T15" fmla="*/ 2147483647 h 151"/>
                <a:gd name="T16" fmla="*/ 2147483647 w 193"/>
                <a:gd name="T17" fmla="*/ 2147483647 h 151"/>
                <a:gd name="T18" fmla="*/ 2147483647 w 193"/>
                <a:gd name="T19" fmla="*/ 2147483647 h 151"/>
                <a:gd name="T20" fmla="*/ 2147483647 w 193"/>
                <a:gd name="T21" fmla="*/ 2147483647 h 151"/>
                <a:gd name="T22" fmla="*/ 2147483647 w 193"/>
                <a:gd name="T23" fmla="*/ 2147483647 h 151"/>
                <a:gd name="T24" fmla="*/ 2147483647 w 193"/>
                <a:gd name="T25" fmla="*/ 2147483647 h 151"/>
                <a:gd name="T26" fmla="*/ 2147483647 w 193"/>
                <a:gd name="T27" fmla="*/ 2147483647 h 151"/>
                <a:gd name="T28" fmla="*/ 2147483647 w 193"/>
                <a:gd name="T29" fmla="*/ 2147483647 h 151"/>
                <a:gd name="T30" fmla="*/ 2147483647 w 193"/>
                <a:gd name="T31" fmla="*/ 2147483647 h 151"/>
                <a:gd name="T32" fmla="*/ 2147483647 w 193"/>
                <a:gd name="T33" fmla="*/ 2147483647 h 151"/>
                <a:gd name="T34" fmla="*/ 2147483647 w 193"/>
                <a:gd name="T35" fmla="*/ 2147483647 h 151"/>
                <a:gd name="T36" fmla="*/ 2147483647 w 193"/>
                <a:gd name="T37" fmla="*/ 2147483647 h 151"/>
                <a:gd name="T38" fmla="*/ 2147483647 w 193"/>
                <a:gd name="T39" fmla="*/ 2147483647 h 151"/>
                <a:gd name="T40" fmla="*/ 2147483647 w 193"/>
                <a:gd name="T41" fmla="*/ 2147483647 h 151"/>
                <a:gd name="T42" fmla="*/ 2147483647 w 193"/>
                <a:gd name="T43" fmla="*/ 2147483647 h 151"/>
                <a:gd name="T44" fmla="*/ 2147483647 w 193"/>
                <a:gd name="T45" fmla="*/ 2147483647 h 151"/>
                <a:gd name="T46" fmla="*/ 2147483647 w 193"/>
                <a:gd name="T47" fmla="*/ 2147483647 h 151"/>
                <a:gd name="T48" fmla="*/ 2147483647 w 193"/>
                <a:gd name="T49" fmla="*/ 2147483647 h 151"/>
                <a:gd name="T50" fmla="*/ 2147483647 w 193"/>
                <a:gd name="T51" fmla="*/ 2147483647 h 151"/>
                <a:gd name="T52" fmla="*/ 2147483647 w 193"/>
                <a:gd name="T53" fmla="*/ 2147483647 h 151"/>
                <a:gd name="T54" fmla="*/ 2147483647 w 193"/>
                <a:gd name="T55" fmla="*/ 2147483647 h 151"/>
                <a:gd name="T56" fmla="*/ 2147483647 w 193"/>
                <a:gd name="T57" fmla="*/ 2147483647 h 151"/>
                <a:gd name="T58" fmla="*/ 2147483647 w 193"/>
                <a:gd name="T59" fmla="*/ 2147483647 h 151"/>
                <a:gd name="T60" fmla="*/ 2147483647 w 193"/>
                <a:gd name="T61" fmla="*/ 2147483647 h 151"/>
                <a:gd name="T62" fmla="*/ 2147483647 w 193"/>
                <a:gd name="T63" fmla="*/ 2147483647 h 151"/>
                <a:gd name="T64" fmla="*/ 2147483647 w 193"/>
                <a:gd name="T65" fmla="*/ 2147483647 h 151"/>
                <a:gd name="T66" fmla="*/ 2147483647 w 193"/>
                <a:gd name="T67" fmla="*/ 2147483647 h 151"/>
                <a:gd name="T68" fmla="*/ 2147483647 w 193"/>
                <a:gd name="T69" fmla="*/ 2147483647 h 151"/>
                <a:gd name="T70" fmla="*/ 2147483647 w 193"/>
                <a:gd name="T71" fmla="*/ 0 h 151"/>
                <a:gd name="T72" fmla="*/ 2147483647 w 193"/>
                <a:gd name="T73" fmla="*/ 2147483647 h 151"/>
                <a:gd name="T74" fmla="*/ 2147483647 w 193"/>
                <a:gd name="T75" fmla="*/ 2147483647 h 151"/>
                <a:gd name="T76" fmla="*/ 2147483647 w 193"/>
                <a:gd name="T77" fmla="*/ 2147483647 h 151"/>
                <a:gd name="T78" fmla="*/ 2147483647 w 193"/>
                <a:gd name="T79" fmla="*/ 2147483647 h 151"/>
                <a:gd name="T80" fmla="*/ 2147483647 w 193"/>
                <a:gd name="T81" fmla="*/ 2147483647 h 151"/>
                <a:gd name="T82" fmla="*/ 2147483647 w 193"/>
                <a:gd name="T83" fmla="*/ 2147483647 h 151"/>
                <a:gd name="T84" fmla="*/ 2147483647 w 193"/>
                <a:gd name="T85" fmla="*/ 2147483647 h 151"/>
                <a:gd name="T86" fmla="*/ 2147483647 w 193"/>
                <a:gd name="T87" fmla="*/ 2147483647 h 151"/>
                <a:gd name="T88" fmla="*/ 2147483647 w 193"/>
                <a:gd name="T89" fmla="*/ 2147483647 h 151"/>
                <a:gd name="T90" fmla="*/ 2147483647 w 193"/>
                <a:gd name="T91" fmla="*/ 2147483647 h 151"/>
                <a:gd name="T92" fmla="*/ 2147483647 w 193"/>
                <a:gd name="T93" fmla="*/ 2147483647 h 151"/>
                <a:gd name="T94" fmla="*/ 2147483647 w 193"/>
                <a:gd name="T95" fmla="*/ 2147483647 h 151"/>
                <a:gd name="T96" fmla="*/ 2147483647 w 193"/>
                <a:gd name="T97" fmla="*/ 2147483647 h 151"/>
                <a:gd name="T98" fmla="*/ 2147483647 w 193"/>
                <a:gd name="T99" fmla="*/ 2147483647 h 151"/>
                <a:gd name="T100" fmla="*/ 2147483647 w 193"/>
                <a:gd name="T101" fmla="*/ 2147483647 h 151"/>
                <a:gd name="T102" fmla="*/ 2147483647 w 193"/>
                <a:gd name="T103" fmla="*/ 2147483647 h 151"/>
                <a:gd name="T104" fmla="*/ 2147483647 w 193"/>
                <a:gd name="T105" fmla="*/ 2147483647 h 151"/>
                <a:gd name="T106" fmla="*/ 2147483647 w 193"/>
                <a:gd name="T107" fmla="*/ 2147483647 h 151"/>
                <a:gd name="T108" fmla="*/ 2147483647 w 193"/>
                <a:gd name="T109" fmla="*/ 2147483647 h 151"/>
                <a:gd name="T110" fmla="*/ 2147483647 w 193"/>
                <a:gd name="T111" fmla="*/ 2147483647 h 151"/>
                <a:gd name="T112" fmla="*/ 2147483647 w 193"/>
                <a:gd name="T113" fmla="*/ 2147483647 h 15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93"/>
                <a:gd name="T172" fmla="*/ 0 h 151"/>
                <a:gd name="T173" fmla="*/ 193 w 193"/>
                <a:gd name="T174" fmla="*/ 151 h 15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93" h="151">
                  <a:moveTo>
                    <a:pt x="16" y="47"/>
                  </a:moveTo>
                  <a:lnTo>
                    <a:pt x="20" y="47"/>
                  </a:lnTo>
                  <a:lnTo>
                    <a:pt x="24" y="47"/>
                  </a:lnTo>
                  <a:lnTo>
                    <a:pt x="28" y="48"/>
                  </a:lnTo>
                  <a:lnTo>
                    <a:pt x="31" y="51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6" y="54"/>
                  </a:lnTo>
                  <a:lnTo>
                    <a:pt x="36" y="55"/>
                  </a:lnTo>
                  <a:lnTo>
                    <a:pt x="37" y="55"/>
                  </a:lnTo>
                  <a:lnTo>
                    <a:pt x="37" y="56"/>
                  </a:lnTo>
                  <a:lnTo>
                    <a:pt x="37" y="57"/>
                  </a:lnTo>
                  <a:lnTo>
                    <a:pt x="38" y="57"/>
                  </a:lnTo>
                  <a:lnTo>
                    <a:pt x="38" y="58"/>
                  </a:lnTo>
                  <a:lnTo>
                    <a:pt x="60" y="63"/>
                  </a:lnTo>
                  <a:lnTo>
                    <a:pt x="55" y="62"/>
                  </a:lnTo>
                  <a:lnTo>
                    <a:pt x="52" y="61"/>
                  </a:lnTo>
                  <a:lnTo>
                    <a:pt x="53" y="62"/>
                  </a:lnTo>
                  <a:lnTo>
                    <a:pt x="55" y="62"/>
                  </a:lnTo>
                  <a:lnTo>
                    <a:pt x="58" y="63"/>
                  </a:lnTo>
                  <a:lnTo>
                    <a:pt x="60" y="63"/>
                  </a:lnTo>
                  <a:lnTo>
                    <a:pt x="62" y="63"/>
                  </a:lnTo>
                  <a:lnTo>
                    <a:pt x="63" y="64"/>
                  </a:lnTo>
                  <a:lnTo>
                    <a:pt x="66" y="66"/>
                  </a:lnTo>
                  <a:lnTo>
                    <a:pt x="68" y="69"/>
                  </a:lnTo>
                  <a:lnTo>
                    <a:pt x="70" y="71"/>
                  </a:lnTo>
                  <a:lnTo>
                    <a:pt x="73" y="73"/>
                  </a:lnTo>
                  <a:lnTo>
                    <a:pt x="77" y="77"/>
                  </a:lnTo>
                  <a:lnTo>
                    <a:pt x="80" y="81"/>
                  </a:lnTo>
                  <a:lnTo>
                    <a:pt x="82" y="83"/>
                  </a:lnTo>
                  <a:lnTo>
                    <a:pt x="82" y="84"/>
                  </a:lnTo>
                  <a:lnTo>
                    <a:pt x="84" y="86"/>
                  </a:lnTo>
                  <a:lnTo>
                    <a:pt x="87" y="88"/>
                  </a:lnTo>
                  <a:lnTo>
                    <a:pt x="90" y="88"/>
                  </a:lnTo>
                  <a:lnTo>
                    <a:pt x="93" y="89"/>
                  </a:lnTo>
                  <a:lnTo>
                    <a:pt x="96" y="90"/>
                  </a:lnTo>
                  <a:lnTo>
                    <a:pt x="99" y="91"/>
                  </a:lnTo>
                  <a:lnTo>
                    <a:pt x="100" y="91"/>
                  </a:lnTo>
                  <a:lnTo>
                    <a:pt x="101" y="91"/>
                  </a:lnTo>
                  <a:lnTo>
                    <a:pt x="103" y="94"/>
                  </a:lnTo>
                  <a:lnTo>
                    <a:pt x="106" y="95"/>
                  </a:lnTo>
                  <a:lnTo>
                    <a:pt x="107" y="96"/>
                  </a:lnTo>
                  <a:lnTo>
                    <a:pt x="108" y="97"/>
                  </a:lnTo>
                  <a:lnTo>
                    <a:pt x="109" y="98"/>
                  </a:lnTo>
                  <a:lnTo>
                    <a:pt x="110" y="99"/>
                  </a:lnTo>
                  <a:lnTo>
                    <a:pt x="111" y="99"/>
                  </a:lnTo>
                  <a:lnTo>
                    <a:pt x="112" y="102"/>
                  </a:lnTo>
                  <a:lnTo>
                    <a:pt x="115" y="106"/>
                  </a:lnTo>
                  <a:lnTo>
                    <a:pt x="118" y="109"/>
                  </a:lnTo>
                  <a:lnTo>
                    <a:pt x="120" y="110"/>
                  </a:lnTo>
                  <a:lnTo>
                    <a:pt x="121" y="111"/>
                  </a:lnTo>
                  <a:lnTo>
                    <a:pt x="123" y="113"/>
                  </a:lnTo>
                  <a:lnTo>
                    <a:pt x="126" y="116"/>
                  </a:lnTo>
                  <a:lnTo>
                    <a:pt x="129" y="119"/>
                  </a:lnTo>
                  <a:lnTo>
                    <a:pt x="132" y="121"/>
                  </a:lnTo>
                  <a:lnTo>
                    <a:pt x="133" y="123"/>
                  </a:lnTo>
                  <a:lnTo>
                    <a:pt x="135" y="124"/>
                  </a:lnTo>
                  <a:lnTo>
                    <a:pt x="137" y="125"/>
                  </a:lnTo>
                  <a:lnTo>
                    <a:pt x="138" y="127"/>
                  </a:lnTo>
                  <a:lnTo>
                    <a:pt x="139" y="128"/>
                  </a:lnTo>
                  <a:lnTo>
                    <a:pt x="142" y="131"/>
                  </a:lnTo>
                  <a:lnTo>
                    <a:pt x="144" y="134"/>
                  </a:lnTo>
                  <a:lnTo>
                    <a:pt x="145" y="136"/>
                  </a:lnTo>
                  <a:lnTo>
                    <a:pt x="146" y="136"/>
                  </a:lnTo>
                  <a:lnTo>
                    <a:pt x="147" y="137"/>
                  </a:lnTo>
                  <a:lnTo>
                    <a:pt x="148" y="138"/>
                  </a:lnTo>
                  <a:lnTo>
                    <a:pt x="150" y="139"/>
                  </a:lnTo>
                  <a:lnTo>
                    <a:pt x="155" y="142"/>
                  </a:lnTo>
                  <a:lnTo>
                    <a:pt x="159" y="145"/>
                  </a:lnTo>
                  <a:lnTo>
                    <a:pt x="162" y="147"/>
                  </a:lnTo>
                  <a:lnTo>
                    <a:pt x="165" y="147"/>
                  </a:lnTo>
                  <a:lnTo>
                    <a:pt x="165" y="148"/>
                  </a:lnTo>
                  <a:lnTo>
                    <a:pt x="166" y="149"/>
                  </a:lnTo>
                  <a:lnTo>
                    <a:pt x="167" y="149"/>
                  </a:lnTo>
                  <a:lnTo>
                    <a:pt x="169" y="150"/>
                  </a:lnTo>
                  <a:lnTo>
                    <a:pt x="169" y="149"/>
                  </a:lnTo>
                  <a:lnTo>
                    <a:pt x="170" y="148"/>
                  </a:lnTo>
                  <a:lnTo>
                    <a:pt x="170" y="147"/>
                  </a:lnTo>
                  <a:lnTo>
                    <a:pt x="171" y="147"/>
                  </a:lnTo>
                  <a:lnTo>
                    <a:pt x="171" y="146"/>
                  </a:lnTo>
                  <a:lnTo>
                    <a:pt x="172" y="146"/>
                  </a:lnTo>
                  <a:lnTo>
                    <a:pt x="173" y="142"/>
                  </a:lnTo>
                  <a:lnTo>
                    <a:pt x="174" y="138"/>
                  </a:lnTo>
                  <a:lnTo>
                    <a:pt x="174" y="133"/>
                  </a:lnTo>
                  <a:lnTo>
                    <a:pt x="173" y="128"/>
                  </a:lnTo>
                  <a:lnTo>
                    <a:pt x="173" y="123"/>
                  </a:lnTo>
                  <a:lnTo>
                    <a:pt x="172" y="118"/>
                  </a:lnTo>
                  <a:lnTo>
                    <a:pt x="173" y="113"/>
                  </a:lnTo>
                  <a:lnTo>
                    <a:pt x="174" y="110"/>
                  </a:lnTo>
                  <a:lnTo>
                    <a:pt x="175" y="110"/>
                  </a:lnTo>
                  <a:lnTo>
                    <a:pt x="175" y="108"/>
                  </a:lnTo>
                  <a:lnTo>
                    <a:pt x="175" y="106"/>
                  </a:lnTo>
                  <a:lnTo>
                    <a:pt x="175" y="103"/>
                  </a:lnTo>
                  <a:lnTo>
                    <a:pt x="176" y="101"/>
                  </a:lnTo>
                  <a:lnTo>
                    <a:pt x="176" y="100"/>
                  </a:lnTo>
                  <a:lnTo>
                    <a:pt x="176" y="99"/>
                  </a:lnTo>
                  <a:lnTo>
                    <a:pt x="176" y="98"/>
                  </a:lnTo>
                  <a:lnTo>
                    <a:pt x="176" y="96"/>
                  </a:lnTo>
                  <a:lnTo>
                    <a:pt x="177" y="93"/>
                  </a:lnTo>
                  <a:lnTo>
                    <a:pt x="177" y="90"/>
                  </a:lnTo>
                  <a:lnTo>
                    <a:pt x="177" y="88"/>
                  </a:lnTo>
                  <a:lnTo>
                    <a:pt x="178" y="86"/>
                  </a:lnTo>
                  <a:lnTo>
                    <a:pt x="179" y="84"/>
                  </a:lnTo>
                  <a:lnTo>
                    <a:pt x="179" y="83"/>
                  </a:lnTo>
                  <a:lnTo>
                    <a:pt x="180" y="83"/>
                  </a:lnTo>
                  <a:lnTo>
                    <a:pt x="179" y="83"/>
                  </a:lnTo>
                  <a:lnTo>
                    <a:pt x="180" y="82"/>
                  </a:lnTo>
                  <a:lnTo>
                    <a:pt x="180" y="81"/>
                  </a:lnTo>
                  <a:lnTo>
                    <a:pt x="180" y="79"/>
                  </a:lnTo>
                  <a:lnTo>
                    <a:pt x="181" y="78"/>
                  </a:lnTo>
                  <a:lnTo>
                    <a:pt x="181" y="77"/>
                  </a:lnTo>
                  <a:lnTo>
                    <a:pt x="183" y="77"/>
                  </a:lnTo>
                  <a:lnTo>
                    <a:pt x="183" y="76"/>
                  </a:lnTo>
                  <a:lnTo>
                    <a:pt x="183" y="75"/>
                  </a:lnTo>
                  <a:lnTo>
                    <a:pt x="184" y="75"/>
                  </a:lnTo>
                  <a:lnTo>
                    <a:pt x="185" y="74"/>
                  </a:lnTo>
                  <a:lnTo>
                    <a:pt x="185" y="73"/>
                  </a:lnTo>
                  <a:lnTo>
                    <a:pt x="186" y="72"/>
                  </a:lnTo>
                  <a:lnTo>
                    <a:pt x="187" y="71"/>
                  </a:lnTo>
                  <a:lnTo>
                    <a:pt x="188" y="71"/>
                  </a:lnTo>
                  <a:lnTo>
                    <a:pt x="189" y="70"/>
                  </a:lnTo>
                  <a:lnTo>
                    <a:pt x="189" y="69"/>
                  </a:lnTo>
                  <a:lnTo>
                    <a:pt x="190" y="69"/>
                  </a:lnTo>
                  <a:lnTo>
                    <a:pt x="191" y="69"/>
                  </a:lnTo>
                  <a:lnTo>
                    <a:pt x="191" y="67"/>
                  </a:lnTo>
                  <a:lnTo>
                    <a:pt x="192" y="65"/>
                  </a:lnTo>
                  <a:lnTo>
                    <a:pt x="192" y="61"/>
                  </a:lnTo>
                  <a:lnTo>
                    <a:pt x="192" y="56"/>
                  </a:lnTo>
                  <a:lnTo>
                    <a:pt x="191" y="54"/>
                  </a:lnTo>
                  <a:lnTo>
                    <a:pt x="191" y="52"/>
                  </a:lnTo>
                  <a:lnTo>
                    <a:pt x="190" y="52"/>
                  </a:lnTo>
                  <a:lnTo>
                    <a:pt x="189" y="52"/>
                  </a:lnTo>
                  <a:lnTo>
                    <a:pt x="188" y="52"/>
                  </a:lnTo>
                  <a:lnTo>
                    <a:pt x="188" y="50"/>
                  </a:lnTo>
                  <a:lnTo>
                    <a:pt x="188" y="49"/>
                  </a:lnTo>
                  <a:lnTo>
                    <a:pt x="187" y="48"/>
                  </a:lnTo>
                  <a:lnTo>
                    <a:pt x="186" y="48"/>
                  </a:lnTo>
                  <a:lnTo>
                    <a:pt x="187" y="49"/>
                  </a:lnTo>
                  <a:lnTo>
                    <a:pt x="187" y="48"/>
                  </a:lnTo>
                  <a:lnTo>
                    <a:pt x="186" y="47"/>
                  </a:lnTo>
                  <a:lnTo>
                    <a:pt x="185" y="46"/>
                  </a:lnTo>
                  <a:lnTo>
                    <a:pt x="184" y="45"/>
                  </a:lnTo>
                  <a:lnTo>
                    <a:pt x="183" y="44"/>
                  </a:lnTo>
                  <a:lnTo>
                    <a:pt x="183" y="43"/>
                  </a:lnTo>
                  <a:lnTo>
                    <a:pt x="182" y="43"/>
                  </a:lnTo>
                  <a:lnTo>
                    <a:pt x="181" y="41"/>
                  </a:lnTo>
                  <a:lnTo>
                    <a:pt x="180" y="41"/>
                  </a:lnTo>
                  <a:lnTo>
                    <a:pt x="181" y="42"/>
                  </a:lnTo>
                  <a:lnTo>
                    <a:pt x="181" y="41"/>
                  </a:lnTo>
                  <a:lnTo>
                    <a:pt x="180" y="39"/>
                  </a:lnTo>
                  <a:lnTo>
                    <a:pt x="181" y="38"/>
                  </a:lnTo>
                  <a:lnTo>
                    <a:pt x="181" y="37"/>
                  </a:lnTo>
                  <a:lnTo>
                    <a:pt x="180" y="36"/>
                  </a:lnTo>
                  <a:lnTo>
                    <a:pt x="180" y="34"/>
                  </a:lnTo>
                  <a:lnTo>
                    <a:pt x="180" y="33"/>
                  </a:lnTo>
                  <a:lnTo>
                    <a:pt x="179" y="33"/>
                  </a:lnTo>
                  <a:lnTo>
                    <a:pt x="178" y="33"/>
                  </a:lnTo>
                  <a:lnTo>
                    <a:pt x="178" y="28"/>
                  </a:lnTo>
                  <a:lnTo>
                    <a:pt x="177" y="28"/>
                  </a:lnTo>
                  <a:lnTo>
                    <a:pt x="177" y="26"/>
                  </a:lnTo>
                  <a:lnTo>
                    <a:pt x="176" y="25"/>
                  </a:lnTo>
                  <a:lnTo>
                    <a:pt x="176" y="23"/>
                  </a:lnTo>
                  <a:lnTo>
                    <a:pt x="175" y="22"/>
                  </a:lnTo>
                  <a:lnTo>
                    <a:pt x="175" y="21"/>
                  </a:lnTo>
                  <a:lnTo>
                    <a:pt x="174" y="20"/>
                  </a:lnTo>
                  <a:lnTo>
                    <a:pt x="173" y="19"/>
                  </a:lnTo>
                  <a:lnTo>
                    <a:pt x="173" y="18"/>
                  </a:lnTo>
                  <a:lnTo>
                    <a:pt x="172" y="18"/>
                  </a:lnTo>
                  <a:lnTo>
                    <a:pt x="172" y="17"/>
                  </a:lnTo>
                  <a:lnTo>
                    <a:pt x="171" y="17"/>
                  </a:lnTo>
                  <a:lnTo>
                    <a:pt x="170" y="15"/>
                  </a:lnTo>
                  <a:lnTo>
                    <a:pt x="169" y="15"/>
                  </a:lnTo>
                  <a:lnTo>
                    <a:pt x="169" y="14"/>
                  </a:lnTo>
                  <a:lnTo>
                    <a:pt x="168" y="14"/>
                  </a:lnTo>
                  <a:lnTo>
                    <a:pt x="167" y="14"/>
                  </a:lnTo>
                  <a:lnTo>
                    <a:pt x="166" y="13"/>
                  </a:lnTo>
                  <a:lnTo>
                    <a:pt x="167" y="13"/>
                  </a:lnTo>
                  <a:lnTo>
                    <a:pt x="166" y="13"/>
                  </a:lnTo>
                  <a:lnTo>
                    <a:pt x="166" y="12"/>
                  </a:lnTo>
                  <a:lnTo>
                    <a:pt x="165" y="12"/>
                  </a:lnTo>
                  <a:lnTo>
                    <a:pt x="165" y="11"/>
                  </a:lnTo>
                  <a:lnTo>
                    <a:pt x="165" y="12"/>
                  </a:lnTo>
                  <a:lnTo>
                    <a:pt x="165" y="11"/>
                  </a:lnTo>
                  <a:lnTo>
                    <a:pt x="165" y="10"/>
                  </a:lnTo>
                  <a:lnTo>
                    <a:pt x="164" y="10"/>
                  </a:lnTo>
                  <a:lnTo>
                    <a:pt x="163" y="9"/>
                  </a:lnTo>
                  <a:lnTo>
                    <a:pt x="162" y="8"/>
                  </a:lnTo>
                  <a:lnTo>
                    <a:pt x="163" y="9"/>
                  </a:lnTo>
                  <a:lnTo>
                    <a:pt x="162" y="8"/>
                  </a:lnTo>
                  <a:lnTo>
                    <a:pt x="162" y="7"/>
                  </a:lnTo>
                  <a:lnTo>
                    <a:pt x="161" y="7"/>
                  </a:lnTo>
                  <a:lnTo>
                    <a:pt x="161" y="6"/>
                  </a:lnTo>
                  <a:lnTo>
                    <a:pt x="161" y="5"/>
                  </a:lnTo>
                  <a:lnTo>
                    <a:pt x="160" y="5"/>
                  </a:lnTo>
                  <a:lnTo>
                    <a:pt x="159" y="5"/>
                  </a:lnTo>
                  <a:lnTo>
                    <a:pt x="159" y="4"/>
                  </a:lnTo>
                  <a:lnTo>
                    <a:pt x="158" y="4"/>
                  </a:lnTo>
                  <a:lnTo>
                    <a:pt x="158" y="3"/>
                  </a:lnTo>
                  <a:lnTo>
                    <a:pt x="156" y="3"/>
                  </a:lnTo>
                  <a:lnTo>
                    <a:pt x="155" y="2"/>
                  </a:lnTo>
                  <a:lnTo>
                    <a:pt x="154" y="2"/>
                  </a:lnTo>
                  <a:lnTo>
                    <a:pt x="153" y="2"/>
                  </a:lnTo>
                  <a:lnTo>
                    <a:pt x="153" y="1"/>
                  </a:lnTo>
                  <a:lnTo>
                    <a:pt x="152" y="1"/>
                  </a:lnTo>
                  <a:lnTo>
                    <a:pt x="150" y="1"/>
                  </a:lnTo>
                  <a:lnTo>
                    <a:pt x="150" y="0"/>
                  </a:lnTo>
                  <a:lnTo>
                    <a:pt x="147" y="2"/>
                  </a:lnTo>
                  <a:lnTo>
                    <a:pt x="148" y="0"/>
                  </a:lnTo>
                  <a:lnTo>
                    <a:pt x="144" y="1"/>
                  </a:lnTo>
                  <a:lnTo>
                    <a:pt x="144" y="0"/>
                  </a:lnTo>
                  <a:lnTo>
                    <a:pt x="142" y="0"/>
                  </a:lnTo>
                  <a:lnTo>
                    <a:pt x="138" y="0"/>
                  </a:lnTo>
                  <a:lnTo>
                    <a:pt x="134" y="0"/>
                  </a:lnTo>
                  <a:lnTo>
                    <a:pt x="132" y="0"/>
                  </a:lnTo>
                  <a:lnTo>
                    <a:pt x="132" y="1"/>
                  </a:lnTo>
                  <a:lnTo>
                    <a:pt x="131" y="2"/>
                  </a:lnTo>
                  <a:lnTo>
                    <a:pt x="130" y="2"/>
                  </a:lnTo>
                  <a:lnTo>
                    <a:pt x="130" y="3"/>
                  </a:lnTo>
                  <a:lnTo>
                    <a:pt x="129" y="3"/>
                  </a:lnTo>
                  <a:lnTo>
                    <a:pt x="128" y="3"/>
                  </a:lnTo>
                  <a:lnTo>
                    <a:pt x="128" y="4"/>
                  </a:lnTo>
                  <a:lnTo>
                    <a:pt x="128" y="3"/>
                  </a:lnTo>
                  <a:lnTo>
                    <a:pt x="128" y="4"/>
                  </a:lnTo>
                  <a:lnTo>
                    <a:pt x="126" y="4"/>
                  </a:lnTo>
                  <a:lnTo>
                    <a:pt x="124" y="4"/>
                  </a:lnTo>
                  <a:lnTo>
                    <a:pt x="124" y="5"/>
                  </a:lnTo>
                  <a:lnTo>
                    <a:pt x="123" y="5"/>
                  </a:lnTo>
                  <a:lnTo>
                    <a:pt x="123" y="8"/>
                  </a:lnTo>
                  <a:lnTo>
                    <a:pt x="122" y="8"/>
                  </a:lnTo>
                  <a:lnTo>
                    <a:pt x="121" y="8"/>
                  </a:lnTo>
                  <a:lnTo>
                    <a:pt x="119" y="9"/>
                  </a:lnTo>
                  <a:lnTo>
                    <a:pt x="118" y="10"/>
                  </a:lnTo>
                  <a:lnTo>
                    <a:pt x="117" y="9"/>
                  </a:lnTo>
                  <a:lnTo>
                    <a:pt x="117" y="8"/>
                  </a:lnTo>
                  <a:lnTo>
                    <a:pt x="115" y="8"/>
                  </a:lnTo>
                  <a:lnTo>
                    <a:pt x="115" y="7"/>
                  </a:lnTo>
                  <a:lnTo>
                    <a:pt x="114" y="7"/>
                  </a:lnTo>
                  <a:lnTo>
                    <a:pt x="113" y="8"/>
                  </a:lnTo>
                  <a:lnTo>
                    <a:pt x="112" y="8"/>
                  </a:lnTo>
                  <a:lnTo>
                    <a:pt x="111" y="8"/>
                  </a:lnTo>
                  <a:lnTo>
                    <a:pt x="110" y="6"/>
                  </a:lnTo>
                  <a:lnTo>
                    <a:pt x="108" y="6"/>
                  </a:lnTo>
                  <a:lnTo>
                    <a:pt x="108" y="7"/>
                  </a:lnTo>
                  <a:lnTo>
                    <a:pt x="107" y="7"/>
                  </a:lnTo>
                  <a:lnTo>
                    <a:pt x="107" y="8"/>
                  </a:lnTo>
                  <a:lnTo>
                    <a:pt x="106" y="8"/>
                  </a:lnTo>
                  <a:lnTo>
                    <a:pt x="104" y="8"/>
                  </a:lnTo>
                  <a:lnTo>
                    <a:pt x="103" y="8"/>
                  </a:lnTo>
                  <a:lnTo>
                    <a:pt x="101" y="8"/>
                  </a:lnTo>
                  <a:lnTo>
                    <a:pt x="101" y="9"/>
                  </a:lnTo>
                  <a:lnTo>
                    <a:pt x="100" y="9"/>
                  </a:lnTo>
                  <a:lnTo>
                    <a:pt x="100" y="10"/>
                  </a:lnTo>
                  <a:lnTo>
                    <a:pt x="99" y="10"/>
                  </a:lnTo>
                  <a:lnTo>
                    <a:pt x="99" y="11"/>
                  </a:lnTo>
                  <a:lnTo>
                    <a:pt x="97" y="11"/>
                  </a:lnTo>
                  <a:lnTo>
                    <a:pt x="96" y="11"/>
                  </a:lnTo>
                  <a:lnTo>
                    <a:pt x="96" y="12"/>
                  </a:lnTo>
                  <a:lnTo>
                    <a:pt x="95" y="12"/>
                  </a:lnTo>
                  <a:lnTo>
                    <a:pt x="94" y="13"/>
                  </a:lnTo>
                  <a:lnTo>
                    <a:pt x="93" y="13"/>
                  </a:lnTo>
                  <a:lnTo>
                    <a:pt x="92" y="14"/>
                  </a:lnTo>
                  <a:lnTo>
                    <a:pt x="91" y="14"/>
                  </a:lnTo>
                  <a:lnTo>
                    <a:pt x="90" y="15"/>
                  </a:lnTo>
                  <a:lnTo>
                    <a:pt x="89" y="17"/>
                  </a:lnTo>
                  <a:lnTo>
                    <a:pt x="89" y="16"/>
                  </a:lnTo>
                  <a:lnTo>
                    <a:pt x="89" y="17"/>
                  </a:lnTo>
                  <a:lnTo>
                    <a:pt x="88" y="17"/>
                  </a:lnTo>
                  <a:lnTo>
                    <a:pt x="87" y="18"/>
                  </a:lnTo>
                  <a:lnTo>
                    <a:pt x="86" y="18"/>
                  </a:lnTo>
                  <a:lnTo>
                    <a:pt x="85" y="19"/>
                  </a:lnTo>
                  <a:lnTo>
                    <a:pt x="84" y="19"/>
                  </a:lnTo>
                  <a:lnTo>
                    <a:pt x="83" y="19"/>
                  </a:lnTo>
                  <a:lnTo>
                    <a:pt x="81" y="19"/>
                  </a:lnTo>
                  <a:lnTo>
                    <a:pt x="79" y="19"/>
                  </a:lnTo>
                  <a:lnTo>
                    <a:pt x="77" y="19"/>
                  </a:lnTo>
                  <a:lnTo>
                    <a:pt x="74" y="19"/>
                  </a:lnTo>
                  <a:lnTo>
                    <a:pt x="73" y="20"/>
                  </a:lnTo>
                  <a:lnTo>
                    <a:pt x="71" y="21"/>
                  </a:lnTo>
                  <a:lnTo>
                    <a:pt x="71" y="20"/>
                  </a:lnTo>
                  <a:lnTo>
                    <a:pt x="69" y="20"/>
                  </a:lnTo>
                  <a:lnTo>
                    <a:pt x="68" y="20"/>
                  </a:lnTo>
                  <a:lnTo>
                    <a:pt x="67" y="20"/>
                  </a:lnTo>
                  <a:lnTo>
                    <a:pt x="65" y="20"/>
                  </a:lnTo>
                  <a:lnTo>
                    <a:pt x="64" y="21"/>
                  </a:lnTo>
                  <a:lnTo>
                    <a:pt x="63" y="20"/>
                  </a:lnTo>
                  <a:lnTo>
                    <a:pt x="62" y="19"/>
                  </a:lnTo>
                  <a:lnTo>
                    <a:pt x="60" y="19"/>
                  </a:lnTo>
                  <a:lnTo>
                    <a:pt x="59" y="19"/>
                  </a:lnTo>
                  <a:lnTo>
                    <a:pt x="59" y="20"/>
                  </a:lnTo>
                  <a:lnTo>
                    <a:pt x="58" y="21"/>
                  </a:lnTo>
                  <a:lnTo>
                    <a:pt x="55" y="21"/>
                  </a:lnTo>
                  <a:lnTo>
                    <a:pt x="52" y="21"/>
                  </a:lnTo>
                  <a:lnTo>
                    <a:pt x="49" y="21"/>
                  </a:lnTo>
                  <a:lnTo>
                    <a:pt x="47" y="21"/>
                  </a:lnTo>
                  <a:lnTo>
                    <a:pt x="44" y="21"/>
                  </a:lnTo>
                  <a:lnTo>
                    <a:pt x="41" y="20"/>
                  </a:lnTo>
                  <a:lnTo>
                    <a:pt x="40" y="20"/>
                  </a:lnTo>
                  <a:lnTo>
                    <a:pt x="29" y="20"/>
                  </a:lnTo>
                  <a:lnTo>
                    <a:pt x="27" y="21"/>
                  </a:lnTo>
                  <a:lnTo>
                    <a:pt x="22" y="22"/>
                  </a:lnTo>
                  <a:lnTo>
                    <a:pt x="17" y="21"/>
                  </a:lnTo>
                  <a:lnTo>
                    <a:pt x="15" y="22"/>
                  </a:lnTo>
                  <a:lnTo>
                    <a:pt x="14" y="23"/>
                  </a:lnTo>
                  <a:lnTo>
                    <a:pt x="12" y="23"/>
                  </a:lnTo>
                  <a:lnTo>
                    <a:pt x="10" y="24"/>
                  </a:lnTo>
                  <a:lnTo>
                    <a:pt x="9" y="25"/>
                  </a:lnTo>
                  <a:lnTo>
                    <a:pt x="9" y="28"/>
                  </a:lnTo>
                  <a:lnTo>
                    <a:pt x="9" y="30"/>
                  </a:lnTo>
                  <a:lnTo>
                    <a:pt x="8" y="30"/>
                  </a:lnTo>
                  <a:lnTo>
                    <a:pt x="8" y="31"/>
                  </a:lnTo>
                  <a:lnTo>
                    <a:pt x="8" y="32"/>
                  </a:lnTo>
                  <a:lnTo>
                    <a:pt x="7" y="32"/>
                  </a:lnTo>
                  <a:lnTo>
                    <a:pt x="7" y="31"/>
                  </a:lnTo>
                  <a:lnTo>
                    <a:pt x="8" y="31"/>
                  </a:lnTo>
                  <a:lnTo>
                    <a:pt x="8" y="32"/>
                  </a:lnTo>
                  <a:lnTo>
                    <a:pt x="7" y="33"/>
                  </a:lnTo>
                  <a:lnTo>
                    <a:pt x="5" y="33"/>
                  </a:lnTo>
                  <a:lnTo>
                    <a:pt x="5" y="34"/>
                  </a:lnTo>
                  <a:lnTo>
                    <a:pt x="5" y="35"/>
                  </a:lnTo>
                  <a:lnTo>
                    <a:pt x="4" y="35"/>
                  </a:lnTo>
                  <a:lnTo>
                    <a:pt x="4" y="36"/>
                  </a:lnTo>
                  <a:lnTo>
                    <a:pt x="4" y="37"/>
                  </a:lnTo>
                  <a:lnTo>
                    <a:pt x="3" y="37"/>
                  </a:lnTo>
                  <a:lnTo>
                    <a:pt x="2" y="37"/>
                  </a:lnTo>
                  <a:lnTo>
                    <a:pt x="1" y="38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1" y="40"/>
                  </a:lnTo>
                  <a:lnTo>
                    <a:pt x="2" y="41"/>
                  </a:lnTo>
                  <a:lnTo>
                    <a:pt x="2" y="42"/>
                  </a:lnTo>
                  <a:lnTo>
                    <a:pt x="3" y="43"/>
                  </a:lnTo>
                  <a:lnTo>
                    <a:pt x="4" y="43"/>
                  </a:lnTo>
                  <a:lnTo>
                    <a:pt x="7" y="44"/>
                  </a:lnTo>
                  <a:lnTo>
                    <a:pt x="7" y="46"/>
                  </a:lnTo>
                  <a:lnTo>
                    <a:pt x="8" y="46"/>
                  </a:lnTo>
                  <a:lnTo>
                    <a:pt x="9" y="46"/>
                  </a:lnTo>
                  <a:lnTo>
                    <a:pt x="9" y="47"/>
                  </a:lnTo>
                  <a:lnTo>
                    <a:pt x="11" y="47"/>
                  </a:lnTo>
                  <a:lnTo>
                    <a:pt x="13" y="47"/>
                  </a:lnTo>
                  <a:lnTo>
                    <a:pt x="15" y="48"/>
                  </a:lnTo>
                  <a:lnTo>
                    <a:pt x="16" y="48"/>
                  </a:lnTo>
                  <a:lnTo>
                    <a:pt x="17" y="47"/>
                  </a:lnTo>
                  <a:lnTo>
                    <a:pt x="16" y="4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3" name="Freeform 441"/>
            <p:cNvSpPr>
              <a:spLocks/>
            </p:cNvSpPr>
            <p:nvPr/>
          </p:nvSpPr>
          <p:spPr bwMode="auto">
            <a:xfrm>
              <a:off x="6072268" y="5882046"/>
              <a:ext cx="108471" cy="80524"/>
            </a:xfrm>
            <a:custGeom>
              <a:avLst/>
              <a:gdLst>
                <a:gd name="T0" fmla="*/ 2147483647 w 199"/>
                <a:gd name="T1" fmla="*/ 2147483647 h 157"/>
                <a:gd name="T2" fmla="*/ 2147483647 w 199"/>
                <a:gd name="T3" fmla="*/ 2147483647 h 157"/>
                <a:gd name="T4" fmla="*/ 2147483647 w 199"/>
                <a:gd name="T5" fmla="*/ 2147483647 h 157"/>
                <a:gd name="T6" fmla="*/ 2147483647 w 199"/>
                <a:gd name="T7" fmla="*/ 2147483647 h 157"/>
                <a:gd name="T8" fmla="*/ 2147483647 w 199"/>
                <a:gd name="T9" fmla="*/ 2147483647 h 157"/>
                <a:gd name="T10" fmla="*/ 2147483647 w 199"/>
                <a:gd name="T11" fmla="*/ 2147483647 h 157"/>
                <a:gd name="T12" fmla="*/ 2147483647 w 199"/>
                <a:gd name="T13" fmla="*/ 2147483647 h 157"/>
                <a:gd name="T14" fmla="*/ 2147483647 w 199"/>
                <a:gd name="T15" fmla="*/ 2147483647 h 157"/>
                <a:gd name="T16" fmla="*/ 2147483647 w 199"/>
                <a:gd name="T17" fmla="*/ 2147483647 h 157"/>
                <a:gd name="T18" fmla="*/ 2147483647 w 199"/>
                <a:gd name="T19" fmla="*/ 2147483647 h 157"/>
                <a:gd name="T20" fmla="*/ 2147483647 w 199"/>
                <a:gd name="T21" fmla="*/ 2147483647 h 157"/>
                <a:gd name="T22" fmla="*/ 2147483647 w 199"/>
                <a:gd name="T23" fmla="*/ 2147483647 h 157"/>
                <a:gd name="T24" fmla="*/ 2147483647 w 199"/>
                <a:gd name="T25" fmla="*/ 2147483647 h 157"/>
                <a:gd name="T26" fmla="*/ 2147483647 w 199"/>
                <a:gd name="T27" fmla="*/ 2147483647 h 157"/>
                <a:gd name="T28" fmla="*/ 2147483647 w 199"/>
                <a:gd name="T29" fmla="*/ 2147483647 h 157"/>
                <a:gd name="T30" fmla="*/ 2147483647 w 199"/>
                <a:gd name="T31" fmla="*/ 2147483647 h 157"/>
                <a:gd name="T32" fmla="*/ 2147483647 w 199"/>
                <a:gd name="T33" fmla="*/ 2147483647 h 157"/>
                <a:gd name="T34" fmla="*/ 2147483647 w 199"/>
                <a:gd name="T35" fmla="*/ 2147483647 h 157"/>
                <a:gd name="T36" fmla="*/ 2147483647 w 199"/>
                <a:gd name="T37" fmla="*/ 2147483647 h 157"/>
                <a:gd name="T38" fmla="*/ 2147483647 w 199"/>
                <a:gd name="T39" fmla="*/ 2147483647 h 157"/>
                <a:gd name="T40" fmla="*/ 2147483647 w 199"/>
                <a:gd name="T41" fmla="*/ 2147483647 h 157"/>
                <a:gd name="T42" fmla="*/ 2147483647 w 199"/>
                <a:gd name="T43" fmla="*/ 2147483647 h 157"/>
                <a:gd name="T44" fmla="*/ 2147483647 w 199"/>
                <a:gd name="T45" fmla="*/ 2147483647 h 157"/>
                <a:gd name="T46" fmla="*/ 2147483647 w 199"/>
                <a:gd name="T47" fmla="*/ 2147483647 h 157"/>
                <a:gd name="T48" fmla="*/ 2147483647 w 199"/>
                <a:gd name="T49" fmla="*/ 2147483647 h 157"/>
                <a:gd name="T50" fmla="*/ 2147483647 w 199"/>
                <a:gd name="T51" fmla="*/ 2147483647 h 157"/>
                <a:gd name="T52" fmla="*/ 2147483647 w 199"/>
                <a:gd name="T53" fmla="*/ 2147483647 h 157"/>
                <a:gd name="T54" fmla="*/ 2147483647 w 199"/>
                <a:gd name="T55" fmla="*/ 2147483647 h 157"/>
                <a:gd name="T56" fmla="*/ 2147483647 w 199"/>
                <a:gd name="T57" fmla="*/ 2147483647 h 157"/>
                <a:gd name="T58" fmla="*/ 2147483647 w 199"/>
                <a:gd name="T59" fmla="*/ 2147483647 h 157"/>
                <a:gd name="T60" fmla="*/ 2147483647 w 199"/>
                <a:gd name="T61" fmla="*/ 2147483647 h 157"/>
                <a:gd name="T62" fmla="*/ 2147483647 w 199"/>
                <a:gd name="T63" fmla="*/ 2147483647 h 157"/>
                <a:gd name="T64" fmla="*/ 2147483647 w 199"/>
                <a:gd name="T65" fmla="*/ 2147483647 h 157"/>
                <a:gd name="T66" fmla="*/ 2147483647 w 199"/>
                <a:gd name="T67" fmla="*/ 2147483647 h 157"/>
                <a:gd name="T68" fmla="*/ 2147483647 w 199"/>
                <a:gd name="T69" fmla="*/ 0 h 157"/>
                <a:gd name="T70" fmla="*/ 2147483647 w 199"/>
                <a:gd name="T71" fmla="*/ 0 h 157"/>
                <a:gd name="T72" fmla="*/ 2147483647 w 199"/>
                <a:gd name="T73" fmla="*/ 2147483647 h 157"/>
                <a:gd name="T74" fmla="*/ 2147483647 w 199"/>
                <a:gd name="T75" fmla="*/ 2147483647 h 157"/>
                <a:gd name="T76" fmla="*/ 2147483647 w 199"/>
                <a:gd name="T77" fmla="*/ 2147483647 h 157"/>
                <a:gd name="T78" fmla="*/ 2147483647 w 199"/>
                <a:gd name="T79" fmla="*/ 2147483647 h 157"/>
                <a:gd name="T80" fmla="*/ 2147483647 w 199"/>
                <a:gd name="T81" fmla="*/ 2147483647 h 157"/>
                <a:gd name="T82" fmla="*/ 2147483647 w 199"/>
                <a:gd name="T83" fmla="*/ 2147483647 h 157"/>
                <a:gd name="T84" fmla="*/ 2147483647 w 199"/>
                <a:gd name="T85" fmla="*/ 2147483647 h 157"/>
                <a:gd name="T86" fmla="*/ 2147483647 w 199"/>
                <a:gd name="T87" fmla="*/ 2147483647 h 157"/>
                <a:gd name="T88" fmla="*/ 2147483647 w 199"/>
                <a:gd name="T89" fmla="*/ 2147483647 h 157"/>
                <a:gd name="T90" fmla="*/ 2147483647 w 199"/>
                <a:gd name="T91" fmla="*/ 2147483647 h 157"/>
                <a:gd name="T92" fmla="*/ 2147483647 w 199"/>
                <a:gd name="T93" fmla="*/ 2147483647 h 157"/>
                <a:gd name="T94" fmla="*/ 2147483647 w 199"/>
                <a:gd name="T95" fmla="*/ 2147483647 h 157"/>
                <a:gd name="T96" fmla="*/ 2147483647 w 199"/>
                <a:gd name="T97" fmla="*/ 2147483647 h 157"/>
                <a:gd name="T98" fmla="*/ 2147483647 w 199"/>
                <a:gd name="T99" fmla="*/ 2147483647 h 157"/>
                <a:gd name="T100" fmla="*/ 2147483647 w 199"/>
                <a:gd name="T101" fmla="*/ 2147483647 h 157"/>
                <a:gd name="T102" fmla="*/ 2147483647 w 199"/>
                <a:gd name="T103" fmla="*/ 2147483647 h 157"/>
                <a:gd name="T104" fmla="*/ 2147483647 w 199"/>
                <a:gd name="T105" fmla="*/ 2147483647 h 157"/>
                <a:gd name="T106" fmla="*/ 2147483647 w 199"/>
                <a:gd name="T107" fmla="*/ 2147483647 h 157"/>
                <a:gd name="T108" fmla="*/ 2147483647 w 199"/>
                <a:gd name="T109" fmla="*/ 2147483647 h 157"/>
                <a:gd name="T110" fmla="*/ 2147483647 w 199"/>
                <a:gd name="T111" fmla="*/ 2147483647 h 157"/>
                <a:gd name="T112" fmla="*/ 2147483647 w 199"/>
                <a:gd name="T113" fmla="*/ 2147483647 h 157"/>
                <a:gd name="T114" fmla="*/ 2147483647 w 199"/>
                <a:gd name="T115" fmla="*/ 2147483647 h 15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99"/>
                <a:gd name="T175" fmla="*/ 0 h 157"/>
                <a:gd name="T176" fmla="*/ 199 w 199"/>
                <a:gd name="T177" fmla="*/ 157 h 15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99" h="157">
                  <a:moveTo>
                    <a:pt x="17" y="49"/>
                  </a:moveTo>
                  <a:lnTo>
                    <a:pt x="17" y="49"/>
                  </a:lnTo>
                  <a:lnTo>
                    <a:pt x="21" y="49"/>
                  </a:lnTo>
                  <a:lnTo>
                    <a:pt x="25" y="49"/>
                  </a:lnTo>
                  <a:lnTo>
                    <a:pt x="29" y="50"/>
                  </a:lnTo>
                  <a:lnTo>
                    <a:pt x="32" y="53"/>
                  </a:lnTo>
                  <a:lnTo>
                    <a:pt x="33" y="54"/>
                  </a:lnTo>
                  <a:lnTo>
                    <a:pt x="35" y="54"/>
                  </a:lnTo>
                  <a:lnTo>
                    <a:pt x="37" y="56"/>
                  </a:lnTo>
                  <a:lnTo>
                    <a:pt x="37" y="57"/>
                  </a:lnTo>
                  <a:lnTo>
                    <a:pt x="38" y="57"/>
                  </a:lnTo>
                  <a:lnTo>
                    <a:pt x="38" y="58"/>
                  </a:lnTo>
                  <a:lnTo>
                    <a:pt x="38" y="59"/>
                  </a:lnTo>
                  <a:lnTo>
                    <a:pt x="39" y="59"/>
                  </a:lnTo>
                  <a:lnTo>
                    <a:pt x="39" y="60"/>
                  </a:lnTo>
                  <a:lnTo>
                    <a:pt x="62" y="65"/>
                  </a:lnTo>
                  <a:lnTo>
                    <a:pt x="57" y="64"/>
                  </a:lnTo>
                  <a:lnTo>
                    <a:pt x="54" y="63"/>
                  </a:lnTo>
                  <a:lnTo>
                    <a:pt x="55" y="64"/>
                  </a:lnTo>
                  <a:lnTo>
                    <a:pt x="57" y="64"/>
                  </a:lnTo>
                  <a:lnTo>
                    <a:pt x="60" y="65"/>
                  </a:lnTo>
                  <a:lnTo>
                    <a:pt x="62" y="65"/>
                  </a:lnTo>
                  <a:lnTo>
                    <a:pt x="64" y="65"/>
                  </a:lnTo>
                  <a:lnTo>
                    <a:pt x="65" y="67"/>
                  </a:lnTo>
                  <a:lnTo>
                    <a:pt x="68" y="69"/>
                  </a:lnTo>
                  <a:lnTo>
                    <a:pt x="70" y="72"/>
                  </a:lnTo>
                  <a:lnTo>
                    <a:pt x="72" y="74"/>
                  </a:lnTo>
                  <a:lnTo>
                    <a:pt x="75" y="76"/>
                  </a:lnTo>
                  <a:lnTo>
                    <a:pt x="79" y="80"/>
                  </a:lnTo>
                  <a:lnTo>
                    <a:pt x="82" y="84"/>
                  </a:lnTo>
                  <a:lnTo>
                    <a:pt x="85" y="86"/>
                  </a:lnTo>
                  <a:lnTo>
                    <a:pt x="85" y="87"/>
                  </a:lnTo>
                  <a:lnTo>
                    <a:pt x="87" y="89"/>
                  </a:lnTo>
                  <a:lnTo>
                    <a:pt x="90" y="91"/>
                  </a:lnTo>
                  <a:lnTo>
                    <a:pt x="93" y="92"/>
                  </a:lnTo>
                  <a:lnTo>
                    <a:pt x="96" y="93"/>
                  </a:lnTo>
                  <a:lnTo>
                    <a:pt x="99" y="94"/>
                  </a:lnTo>
                  <a:lnTo>
                    <a:pt x="102" y="95"/>
                  </a:lnTo>
                  <a:lnTo>
                    <a:pt x="103" y="95"/>
                  </a:lnTo>
                  <a:lnTo>
                    <a:pt x="104" y="95"/>
                  </a:lnTo>
                  <a:lnTo>
                    <a:pt x="106" y="98"/>
                  </a:lnTo>
                  <a:lnTo>
                    <a:pt x="109" y="99"/>
                  </a:lnTo>
                  <a:lnTo>
                    <a:pt x="110" y="100"/>
                  </a:lnTo>
                  <a:lnTo>
                    <a:pt x="111" y="101"/>
                  </a:lnTo>
                  <a:lnTo>
                    <a:pt x="112" y="102"/>
                  </a:lnTo>
                  <a:lnTo>
                    <a:pt x="113" y="103"/>
                  </a:lnTo>
                  <a:lnTo>
                    <a:pt x="114" y="103"/>
                  </a:lnTo>
                  <a:lnTo>
                    <a:pt x="116" y="106"/>
                  </a:lnTo>
                  <a:lnTo>
                    <a:pt x="119" y="110"/>
                  </a:lnTo>
                  <a:lnTo>
                    <a:pt x="122" y="113"/>
                  </a:lnTo>
                  <a:lnTo>
                    <a:pt x="124" y="114"/>
                  </a:lnTo>
                  <a:lnTo>
                    <a:pt x="125" y="115"/>
                  </a:lnTo>
                  <a:lnTo>
                    <a:pt x="127" y="118"/>
                  </a:lnTo>
                  <a:lnTo>
                    <a:pt x="130" y="121"/>
                  </a:lnTo>
                  <a:lnTo>
                    <a:pt x="133" y="124"/>
                  </a:lnTo>
                  <a:lnTo>
                    <a:pt x="136" y="126"/>
                  </a:lnTo>
                  <a:lnTo>
                    <a:pt x="137" y="128"/>
                  </a:lnTo>
                  <a:lnTo>
                    <a:pt x="139" y="129"/>
                  </a:lnTo>
                  <a:lnTo>
                    <a:pt x="141" y="130"/>
                  </a:lnTo>
                  <a:lnTo>
                    <a:pt x="142" y="132"/>
                  </a:lnTo>
                  <a:lnTo>
                    <a:pt x="143" y="133"/>
                  </a:lnTo>
                  <a:lnTo>
                    <a:pt x="146" y="136"/>
                  </a:lnTo>
                  <a:lnTo>
                    <a:pt x="149" y="139"/>
                  </a:lnTo>
                  <a:lnTo>
                    <a:pt x="150" y="141"/>
                  </a:lnTo>
                  <a:lnTo>
                    <a:pt x="151" y="141"/>
                  </a:lnTo>
                  <a:lnTo>
                    <a:pt x="152" y="142"/>
                  </a:lnTo>
                  <a:lnTo>
                    <a:pt x="153" y="143"/>
                  </a:lnTo>
                  <a:lnTo>
                    <a:pt x="155" y="145"/>
                  </a:lnTo>
                  <a:lnTo>
                    <a:pt x="160" y="148"/>
                  </a:lnTo>
                  <a:lnTo>
                    <a:pt x="164" y="151"/>
                  </a:lnTo>
                  <a:lnTo>
                    <a:pt x="167" y="153"/>
                  </a:lnTo>
                  <a:lnTo>
                    <a:pt x="170" y="153"/>
                  </a:lnTo>
                  <a:lnTo>
                    <a:pt x="170" y="154"/>
                  </a:lnTo>
                  <a:lnTo>
                    <a:pt x="171" y="155"/>
                  </a:lnTo>
                  <a:lnTo>
                    <a:pt x="172" y="155"/>
                  </a:lnTo>
                  <a:lnTo>
                    <a:pt x="174" y="156"/>
                  </a:lnTo>
                  <a:lnTo>
                    <a:pt x="174" y="155"/>
                  </a:lnTo>
                  <a:lnTo>
                    <a:pt x="175" y="154"/>
                  </a:lnTo>
                  <a:lnTo>
                    <a:pt x="175" y="153"/>
                  </a:lnTo>
                  <a:lnTo>
                    <a:pt x="176" y="153"/>
                  </a:lnTo>
                  <a:lnTo>
                    <a:pt x="176" y="152"/>
                  </a:lnTo>
                  <a:lnTo>
                    <a:pt x="177" y="152"/>
                  </a:lnTo>
                  <a:lnTo>
                    <a:pt x="178" y="148"/>
                  </a:lnTo>
                  <a:lnTo>
                    <a:pt x="179" y="144"/>
                  </a:lnTo>
                  <a:lnTo>
                    <a:pt x="179" y="138"/>
                  </a:lnTo>
                  <a:lnTo>
                    <a:pt x="178" y="133"/>
                  </a:lnTo>
                  <a:lnTo>
                    <a:pt x="178" y="128"/>
                  </a:lnTo>
                  <a:lnTo>
                    <a:pt x="177" y="123"/>
                  </a:lnTo>
                  <a:lnTo>
                    <a:pt x="178" y="118"/>
                  </a:lnTo>
                  <a:lnTo>
                    <a:pt x="179" y="114"/>
                  </a:lnTo>
                  <a:lnTo>
                    <a:pt x="180" y="114"/>
                  </a:lnTo>
                  <a:lnTo>
                    <a:pt x="180" y="112"/>
                  </a:lnTo>
                  <a:lnTo>
                    <a:pt x="180" y="110"/>
                  </a:lnTo>
                  <a:lnTo>
                    <a:pt x="180" y="107"/>
                  </a:lnTo>
                  <a:lnTo>
                    <a:pt x="181" y="105"/>
                  </a:lnTo>
                  <a:lnTo>
                    <a:pt x="182" y="105"/>
                  </a:lnTo>
                  <a:lnTo>
                    <a:pt x="182" y="104"/>
                  </a:lnTo>
                  <a:lnTo>
                    <a:pt x="182" y="103"/>
                  </a:lnTo>
                  <a:lnTo>
                    <a:pt x="182" y="102"/>
                  </a:lnTo>
                  <a:lnTo>
                    <a:pt x="182" y="100"/>
                  </a:lnTo>
                  <a:lnTo>
                    <a:pt x="183" y="97"/>
                  </a:lnTo>
                  <a:lnTo>
                    <a:pt x="183" y="94"/>
                  </a:lnTo>
                  <a:lnTo>
                    <a:pt x="183" y="91"/>
                  </a:lnTo>
                  <a:lnTo>
                    <a:pt x="184" y="89"/>
                  </a:lnTo>
                  <a:lnTo>
                    <a:pt x="185" y="87"/>
                  </a:lnTo>
                  <a:lnTo>
                    <a:pt x="185" y="86"/>
                  </a:lnTo>
                  <a:lnTo>
                    <a:pt x="186" y="86"/>
                  </a:lnTo>
                  <a:lnTo>
                    <a:pt x="185" y="86"/>
                  </a:lnTo>
                  <a:lnTo>
                    <a:pt x="186" y="85"/>
                  </a:lnTo>
                  <a:lnTo>
                    <a:pt x="186" y="84"/>
                  </a:lnTo>
                  <a:lnTo>
                    <a:pt x="186" y="82"/>
                  </a:lnTo>
                  <a:lnTo>
                    <a:pt x="187" y="81"/>
                  </a:lnTo>
                  <a:lnTo>
                    <a:pt x="187" y="80"/>
                  </a:lnTo>
                  <a:lnTo>
                    <a:pt x="189" y="80"/>
                  </a:lnTo>
                  <a:lnTo>
                    <a:pt x="189" y="79"/>
                  </a:lnTo>
                  <a:lnTo>
                    <a:pt x="189" y="78"/>
                  </a:lnTo>
                  <a:lnTo>
                    <a:pt x="190" y="78"/>
                  </a:lnTo>
                  <a:lnTo>
                    <a:pt x="191" y="77"/>
                  </a:lnTo>
                  <a:lnTo>
                    <a:pt x="191" y="76"/>
                  </a:lnTo>
                  <a:lnTo>
                    <a:pt x="192" y="75"/>
                  </a:lnTo>
                  <a:lnTo>
                    <a:pt x="193" y="74"/>
                  </a:lnTo>
                  <a:lnTo>
                    <a:pt x="194" y="74"/>
                  </a:lnTo>
                  <a:lnTo>
                    <a:pt x="195" y="73"/>
                  </a:lnTo>
                  <a:lnTo>
                    <a:pt x="195" y="72"/>
                  </a:lnTo>
                  <a:lnTo>
                    <a:pt x="196" y="72"/>
                  </a:lnTo>
                  <a:lnTo>
                    <a:pt x="197" y="72"/>
                  </a:lnTo>
                  <a:lnTo>
                    <a:pt x="197" y="70"/>
                  </a:lnTo>
                  <a:lnTo>
                    <a:pt x="198" y="68"/>
                  </a:lnTo>
                  <a:lnTo>
                    <a:pt x="198" y="63"/>
                  </a:lnTo>
                  <a:lnTo>
                    <a:pt x="198" y="58"/>
                  </a:lnTo>
                  <a:lnTo>
                    <a:pt x="197" y="56"/>
                  </a:lnTo>
                  <a:lnTo>
                    <a:pt x="197" y="54"/>
                  </a:lnTo>
                  <a:lnTo>
                    <a:pt x="196" y="54"/>
                  </a:lnTo>
                  <a:lnTo>
                    <a:pt x="195" y="54"/>
                  </a:lnTo>
                  <a:lnTo>
                    <a:pt x="194" y="54"/>
                  </a:lnTo>
                  <a:lnTo>
                    <a:pt x="194" y="52"/>
                  </a:lnTo>
                  <a:lnTo>
                    <a:pt x="194" y="51"/>
                  </a:lnTo>
                  <a:lnTo>
                    <a:pt x="193" y="50"/>
                  </a:lnTo>
                  <a:lnTo>
                    <a:pt x="192" y="50"/>
                  </a:lnTo>
                  <a:lnTo>
                    <a:pt x="193" y="51"/>
                  </a:lnTo>
                  <a:lnTo>
                    <a:pt x="193" y="50"/>
                  </a:lnTo>
                  <a:lnTo>
                    <a:pt x="192" y="49"/>
                  </a:lnTo>
                  <a:lnTo>
                    <a:pt x="191" y="48"/>
                  </a:lnTo>
                  <a:lnTo>
                    <a:pt x="190" y="47"/>
                  </a:lnTo>
                  <a:lnTo>
                    <a:pt x="189" y="46"/>
                  </a:lnTo>
                  <a:lnTo>
                    <a:pt x="189" y="45"/>
                  </a:lnTo>
                  <a:lnTo>
                    <a:pt x="188" y="45"/>
                  </a:lnTo>
                  <a:lnTo>
                    <a:pt x="187" y="43"/>
                  </a:lnTo>
                  <a:lnTo>
                    <a:pt x="186" y="43"/>
                  </a:lnTo>
                  <a:lnTo>
                    <a:pt x="187" y="44"/>
                  </a:lnTo>
                  <a:lnTo>
                    <a:pt x="187" y="43"/>
                  </a:lnTo>
                  <a:lnTo>
                    <a:pt x="186" y="41"/>
                  </a:lnTo>
                  <a:lnTo>
                    <a:pt x="187" y="40"/>
                  </a:lnTo>
                  <a:lnTo>
                    <a:pt x="187" y="39"/>
                  </a:lnTo>
                  <a:lnTo>
                    <a:pt x="187" y="38"/>
                  </a:lnTo>
                  <a:lnTo>
                    <a:pt x="186" y="37"/>
                  </a:lnTo>
                  <a:lnTo>
                    <a:pt x="186" y="35"/>
                  </a:lnTo>
                  <a:lnTo>
                    <a:pt x="186" y="34"/>
                  </a:lnTo>
                  <a:lnTo>
                    <a:pt x="185" y="34"/>
                  </a:lnTo>
                  <a:lnTo>
                    <a:pt x="184" y="34"/>
                  </a:lnTo>
                  <a:lnTo>
                    <a:pt x="184" y="29"/>
                  </a:lnTo>
                  <a:lnTo>
                    <a:pt x="183" y="29"/>
                  </a:lnTo>
                  <a:lnTo>
                    <a:pt x="183" y="27"/>
                  </a:lnTo>
                  <a:lnTo>
                    <a:pt x="182" y="26"/>
                  </a:lnTo>
                  <a:lnTo>
                    <a:pt x="181" y="26"/>
                  </a:lnTo>
                  <a:lnTo>
                    <a:pt x="181" y="24"/>
                  </a:lnTo>
                  <a:lnTo>
                    <a:pt x="180" y="23"/>
                  </a:lnTo>
                  <a:lnTo>
                    <a:pt x="180" y="22"/>
                  </a:lnTo>
                  <a:lnTo>
                    <a:pt x="179" y="21"/>
                  </a:lnTo>
                  <a:lnTo>
                    <a:pt x="178" y="20"/>
                  </a:lnTo>
                  <a:lnTo>
                    <a:pt x="178" y="19"/>
                  </a:lnTo>
                  <a:lnTo>
                    <a:pt x="177" y="19"/>
                  </a:lnTo>
                  <a:lnTo>
                    <a:pt x="177" y="18"/>
                  </a:lnTo>
                  <a:lnTo>
                    <a:pt x="176" y="18"/>
                  </a:lnTo>
                  <a:lnTo>
                    <a:pt x="175" y="16"/>
                  </a:lnTo>
                  <a:lnTo>
                    <a:pt x="174" y="16"/>
                  </a:lnTo>
                  <a:lnTo>
                    <a:pt x="174" y="15"/>
                  </a:lnTo>
                  <a:lnTo>
                    <a:pt x="173" y="15"/>
                  </a:lnTo>
                  <a:lnTo>
                    <a:pt x="172" y="15"/>
                  </a:lnTo>
                  <a:lnTo>
                    <a:pt x="171" y="14"/>
                  </a:lnTo>
                  <a:lnTo>
                    <a:pt x="172" y="14"/>
                  </a:lnTo>
                  <a:lnTo>
                    <a:pt x="171" y="13"/>
                  </a:lnTo>
                  <a:lnTo>
                    <a:pt x="171" y="12"/>
                  </a:lnTo>
                  <a:lnTo>
                    <a:pt x="170" y="12"/>
                  </a:lnTo>
                  <a:lnTo>
                    <a:pt x="170" y="11"/>
                  </a:lnTo>
                  <a:lnTo>
                    <a:pt x="170" y="12"/>
                  </a:lnTo>
                  <a:lnTo>
                    <a:pt x="170" y="11"/>
                  </a:lnTo>
                  <a:lnTo>
                    <a:pt x="170" y="10"/>
                  </a:lnTo>
                  <a:lnTo>
                    <a:pt x="169" y="10"/>
                  </a:lnTo>
                  <a:lnTo>
                    <a:pt x="168" y="9"/>
                  </a:lnTo>
                  <a:lnTo>
                    <a:pt x="167" y="8"/>
                  </a:lnTo>
                  <a:lnTo>
                    <a:pt x="168" y="9"/>
                  </a:lnTo>
                  <a:lnTo>
                    <a:pt x="167" y="8"/>
                  </a:lnTo>
                  <a:lnTo>
                    <a:pt x="167" y="7"/>
                  </a:lnTo>
                  <a:lnTo>
                    <a:pt x="166" y="7"/>
                  </a:lnTo>
                  <a:lnTo>
                    <a:pt x="166" y="6"/>
                  </a:lnTo>
                  <a:lnTo>
                    <a:pt x="166" y="5"/>
                  </a:lnTo>
                  <a:lnTo>
                    <a:pt x="165" y="5"/>
                  </a:lnTo>
                  <a:lnTo>
                    <a:pt x="164" y="5"/>
                  </a:lnTo>
                  <a:lnTo>
                    <a:pt x="164" y="4"/>
                  </a:lnTo>
                  <a:lnTo>
                    <a:pt x="163" y="4"/>
                  </a:lnTo>
                  <a:lnTo>
                    <a:pt x="163" y="3"/>
                  </a:lnTo>
                  <a:lnTo>
                    <a:pt x="161" y="3"/>
                  </a:lnTo>
                  <a:lnTo>
                    <a:pt x="160" y="2"/>
                  </a:lnTo>
                  <a:lnTo>
                    <a:pt x="159" y="2"/>
                  </a:lnTo>
                  <a:lnTo>
                    <a:pt x="158" y="2"/>
                  </a:lnTo>
                  <a:lnTo>
                    <a:pt x="158" y="1"/>
                  </a:lnTo>
                  <a:lnTo>
                    <a:pt x="157" y="1"/>
                  </a:lnTo>
                  <a:lnTo>
                    <a:pt x="155" y="1"/>
                  </a:lnTo>
                  <a:lnTo>
                    <a:pt x="155" y="0"/>
                  </a:lnTo>
                  <a:lnTo>
                    <a:pt x="152" y="2"/>
                  </a:lnTo>
                  <a:lnTo>
                    <a:pt x="153" y="0"/>
                  </a:lnTo>
                  <a:lnTo>
                    <a:pt x="148" y="1"/>
                  </a:lnTo>
                  <a:lnTo>
                    <a:pt x="148" y="0"/>
                  </a:lnTo>
                  <a:lnTo>
                    <a:pt x="146" y="0"/>
                  </a:lnTo>
                  <a:lnTo>
                    <a:pt x="142" y="0"/>
                  </a:lnTo>
                  <a:lnTo>
                    <a:pt x="138" y="0"/>
                  </a:lnTo>
                  <a:lnTo>
                    <a:pt x="136" y="0"/>
                  </a:lnTo>
                  <a:lnTo>
                    <a:pt x="136" y="1"/>
                  </a:lnTo>
                  <a:lnTo>
                    <a:pt x="135" y="2"/>
                  </a:lnTo>
                  <a:lnTo>
                    <a:pt x="134" y="2"/>
                  </a:lnTo>
                  <a:lnTo>
                    <a:pt x="134" y="3"/>
                  </a:lnTo>
                  <a:lnTo>
                    <a:pt x="133" y="3"/>
                  </a:lnTo>
                  <a:lnTo>
                    <a:pt x="132" y="3"/>
                  </a:lnTo>
                  <a:lnTo>
                    <a:pt x="132" y="4"/>
                  </a:lnTo>
                  <a:lnTo>
                    <a:pt x="132" y="3"/>
                  </a:lnTo>
                  <a:lnTo>
                    <a:pt x="132" y="4"/>
                  </a:lnTo>
                  <a:lnTo>
                    <a:pt x="130" y="4"/>
                  </a:lnTo>
                  <a:lnTo>
                    <a:pt x="128" y="4"/>
                  </a:lnTo>
                  <a:lnTo>
                    <a:pt x="128" y="5"/>
                  </a:lnTo>
                  <a:lnTo>
                    <a:pt x="127" y="5"/>
                  </a:lnTo>
                  <a:lnTo>
                    <a:pt x="127" y="8"/>
                  </a:lnTo>
                  <a:lnTo>
                    <a:pt x="126" y="8"/>
                  </a:lnTo>
                  <a:lnTo>
                    <a:pt x="125" y="8"/>
                  </a:lnTo>
                  <a:lnTo>
                    <a:pt x="123" y="9"/>
                  </a:lnTo>
                  <a:lnTo>
                    <a:pt x="122" y="10"/>
                  </a:lnTo>
                  <a:lnTo>
                    <a:pt x="121" y="9"/>
                  </a:lnTo>
                  <a:lnTo>
                    <a:pt x="121" y="8"/>
                  </a:lnTo>
                  <a:lnTo>
                    <a:pt x="119" y="8"/>
                  </a:lnTo>
                  <a:lnTo>
                    <a:pt x="119" y="7"/>
                  </a:lnTo>
                  <a:lnTo>
                    <a:pt x="118" y="7"/>
                  </a:lnTo>
                  <a:lnTo>
                    <a:pt x="117" y="8"/>
                  </a:lnTo>
                  <a:lnTo>
                    <a:pt x="115" y="8"/>
                  </a:lnTo>
                  <a:lnTo>
                    <a:pt x="114" y="8"/>
                  </a:lnTo>
                  <a:lnTo>
                    <a:pt x="113" y="6"/>
                  </a:lnTo>
                  <a:lnTo>
                    <a:pt x="111" y="6"/>
                  </a:lnTo>
                  <a:lnTo>
                    <a:pt x="111" y="7"/>
                  </a:lnTo>
                  <a:lnTo>
                    <a:pt x="110" y="7"/>
                  </a:lnTo>
                  <a:lnTo>
                    <a:pt x="110" y="8"/>
                  </a:lnTo>
                  <a:lnTo>
                    <a:pt x="109" y="8"/>
                  </a:lnTo>
                  <a:lnTo>
                    <a:pt x="107" y="8"/>
                  </a:lnTo>
                  <a:lnTo>
                    <a:pt x="106" y="8"/>
                  </a:lnTo>
                  <a:lnTo>
                    <a:pt x="104" y="8"/>
                  </a:lnTo>
                  <a:lnTo>
                    <a:pt x="104" y="9"/>
                  </a:lnTo>
                  <a:lnTo>
                    <a:pt x="103" y="9"/>
                  </a:lnTo>
                  <a:lnTo>
                    <a:pt x="103" y="10"/>
                  </a:lnTo>
                  <a:lnTo>
                    <a:pt x="102" y="10"/>
                  </a:lnTo>
                  <a:lnTo>
                    <a:pt x="102" y="11"/>
                  </a:lnTo>
                  <a:lnTo>
                    <a:pt x="100" y="11"/>
                  </a:lnTo>
                  <a:lnTo>
                    <a:pt x="99" y="11"/>
                  </a:lnTo>
                  <a:lnTo>
                    <a:pt x="99" y="12"/>
                  </a:lnTo>
                  <a:lnTo>
                    <a:pt x="98" y="12"/>
                  </a:lnTo>
                  <a:lnTo>
                    <a:pt x="97" y="13"/>
                  </a:lnTo>
                  <a:lnTo>
                    <a:pt x="96" y="13"/>
                  </a:lnTo>
                  <a:lnTo>
                    <a:pt x="96" y="14"/>
                  </a:lnTo>
                  <a:lnTo>
                    <a:pt x="95" y="15"/>
                  </a:lnTo>
                  <a:lnTo>
                    <a:pt x="94" y="15"/>
                  </a:lnTo>
                  <a:lnTo>
                    <a:pt x="93" y="16"/>
                  </a:lnTo>
                  <a:lnTo>
                    <a:pt x="92" y="18"/>
                  </a:lnTo>
                  <a:lnTo>
                    <a:pt x="92" y="17"/>
                  </a:lnTo>
                  <a:lnTo>
                    <a:pt x="92" y="18"/>
                  </a:lnTo>
                  <a:lnTo>
                    <a:pt x="91" y="18"/>
                  </a:lnTo>
                  <a:lnTo>
                    <a:pt x="90" y="19"/>
                  </a:lnTo>
                  <a:lnTo>
                    <a:pt x="89" y="19"/>
                  </a:lnTo>
                  <a:lnTo>
                    <a:pt x="88" y="20"/>
                  </a:lnTo>
                  <a:lnTo>
                    <a:pt x="87" y="20"/>
                  </a:lnTo>
                  <a:lnTo>
                    <a:pt x="86" y="20"/>
                  </a:lnTo>
                  <a:lnTo>
                    <a:pt x="84" y="20"/>
                  </a:lnTo>
                  <a:lnTo>
                    <a:pt x="81" y="20"/>
                  </a:lnTo>
                  <a:lnTo>
                    <a:pt x="79" y="20"/>
                  </a:lnTo>
                  <a:lnTo>
                    <a:pt x="76" y="20"/>
                  </a:lnTo>
                  <a:lnTo>
                    <a:pt x="75" y="21"/>
                  </a:lnTo>
                  <a:lnTo>
                    <a:pt x="73" y="22"/>
                  </a:lnTo>
                  <a:lnTo>
                    <a:pt x="73" y="21"/>
                  </a:lnTo>
                  <a:lnTo>
                    <a:pt x="71" y="21"/>
                  </a:lnTo>
                  <a:lnTo>
                    <a:pt x="70" y="21"/>
                  </a:lnTo>
                  <a:lnTo>
                    <a:pt x="69" y="21"/>
                  </a:lnTo>
                  <a:lnTo>
                    <a:pt x="67" y="21"/>
                  </a:lnTo>
                  <a:lnTo>
                    <a:pt x="66" y="22"/>
                  </a:lnTo>
                  <a:lnTo>
                    <a:pt x="65" y="21"/>
                  </a:lnTo>
                  <a:lnTo>
                    <a:pt x="64" y="20"/>
                  </a:lnTo>
                  <a:lnTo>
                    <a:pt x="62" y="20"/>
                  </a:lnTo>
                  <a:lnTo>
                    <a:pt x="61" y="20"/>
                  </a:lnTo>
                  <a:lnTo>
                    <a:pt x="61" y="21"/>
                  </a:lnTo>
                  <a:lnTo>
                    <a:pt x="60" y="22"/>
                  </a:lnTo>
                  <a:lnTo>
                    <a:pt x="57" y="22"/>
                  </a:lnTo>
                  <a:lnTo>
                    <a:pt x="54" y="22"/>
                  </a:lnTo>
                  <a:lnTo>
                    <a:pt x="51" y="22"/>
                  </a:lnTo>
                  <a:lnTo>
                    <a:pt x="48" y="22"/>
                  </a:lnTo>
                  <a:lnTo>
                    <a:pt x="45" y="22"/>
                  </a:lnTo>
                  <a:lnTo>
                    <a:pt x="42" y="21"/>
                  </a:lnTo>
                  <a:lnTo>
                    <a:pt x="41" y="21"/>
                  </a:lnTo>
                  <a:lnTo>
                    <a:pt x="30" y="21"/>
                  </a:lnTo>
                  <a:lnTo>
                    <a:pt x="28" y="22"/>
                  </a:lnTo>
                  <a:lnTo>
                    <a:pt x="23" y="23"/>
                  </a:lnTo>
                  <a:lnTo>
                    <a:pt x="18" y="22"/>
                  </a:lnTo>
                  <a:lnTo>
                    <a:pt x="15" y="23"/>
                  </a:lnTo>
                  <a:lnTo>
                    <a:pt x="14" y="24"/>
                  </a:lnTo>
                  <a:lnTo>
                    <a:pt x="12" y="24"/>
                  </a:lnTo>
                  <a:lnTo>
                    <a:pt x="10" y="25"/>
                  </a:lnTo>
                  <a:lnTo>
                    <a:pt x="9" y="26"/>
                  </a:lnTo>
                  <a:lnTo>
                    <a:pt x="9" y="29"/>
                  </a:lnTo>
                  <a:lnTo>
                    <a:pt x="9" y="31"/>
                  </a:lnTo>
                  <a:lnTo>
                    <a:pt x="8" y="31"/>
                  </a:lnTo>
                  <a:lnTo>
                    <a:pt x="8" y="32"/>
                  </a:lnTo>
                  <a:lnTo>
                    <a:pt x="8" y="33"/>
                  </a:lnTo>
                  <a:lnTo>
                    <a:pt x="7" y="33"/>
                  </a:lnTo>
                  <a:lnTo>
                    <a:pt x="7" y="32"/>
                  </a:lnTo>
                  <a:lnTo>
                    <a:pt x="8" y="32"/>
                  </a:lnTo>
                  <a:lnTo>
                    <a:pt x="8" y="33"/>
                  </a:lnTo>
                  <a:lnTo>
                    <a:pt x="7" y="34"/>
                  </a:lnTo>
                  <a:lnTo>
                    <a:pt x="5" y="34"/>
                  </a:lnTo>
                  <a:lnTo>
                    <a:pt x="5" y="35"/>
                  </a:lnTo>
                  <a:lnTo>
                    <a:pt x="5" y="36"/>
                  </a:lnTo>
                  <a:lnTo>
                    <a:pt x="4" y="36"/>
                  </a:lnTo>
                  <a:lnTo>
                    <a:pt x="4" y="37"/>
                  </a:lnTo>
                  <a:lnTo>
                    <a:pt x="4" y="38"/>
                  </a:lnTo>
                  <a:lnTo>
                    <a:pt x="3" y="38"/>
                  </a:lnTo>
                  <a:lnTo>
                    <a:pt x="2" y="38"/>
                  </a:lnTo>
                  <a:lnTo>
                    <a:pt x="1" y="39"/>
                  </a:lnTo>
                  <a:lnTo>
                    <a:pt x="1" y="41"/>
                  </a:lnTo>
                  <a:lnTo>
                    <a:pt x="0" y="41"/>
                  </a:lnTo>
                  <a:lnTo>
                    <a:pt x="1" y="42"/>
                  </a:lnTo>
                  <a:lnTo>
                    <a:pt x="2" y="43"/>
                  </a:lnTo>
                  <a:lnTo>
                    <a:pt x="2" y="44"/>
                  </a:lnTo>
                  <a:lnTo>
                    <a:pt x="3" y="45"/>
                  </a:lnTo>
                  <a:lnTo>
                    <a:pt x="4" y="45"/>
                  </a:lnTo>
                  <a:lnTo>
                    <a:pt x="7" y="46"/>
                  </a:lnTo>
                  <a:lnTo>
                    <a:pt x="7" y="48"/>
                  </a:lnTo>
                  <a:lnTo>
                    <a:pt x="8" y="48"/>
                  </a:lnTo>
                  <a:lnTo>
                    <a:pt x="9" y="48"/>
                  </a:lnTo>
                  <a:lnTo>
                    <a:pt x="9" y="49"/>
                  </a:lnTo>
                  <a:lnTo>
                    <a:pt x="11" y="49"/>
                  </a:lnTo>
                  <a:lnTo>
                    <a:pt x="13" y="49"/>
                  </a:lnTo>
                  <a:lnTo>
                    <a:pt x="15" y="50"/>
                  </a:lnTo>
                  <a:lnTo>
                    <a:pt x="17" y="50"/>
                  </a:lnTo>
                  <a:lnTo>
                    <a:pt x="18" y="49"/>
                  </a:lnTo>
                  <a:lnTo>
                    <a:pt x="17" y="49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4" name="Freeform 442"/>
            <p:cNvSpPr>
              <a:spLocks/>
            </p:cNvSpPr>
            <p:nvPr/>
          </p:nvSpPr>
          <p:spPr bwMode="auto">
            <a:xfrm>
              <a:off x="6163791" y="5801523"/>
              <a:ext cx="288126" cy="207935"/>
            </a:xfrm>
            <a:custGeom>
              <a:avLst/>
              <a:gdLst>
                <a:gd name="T0" fmla="*/ 2147483647 w 527"/>
                <a:gd name="T1" fmla="*/ 2147483647 h 400"/>
                <a:gd name="T2" fmla="*/ 2147483647 w 527"/>
                <a:gd name="T3" fmla="*/ 2147483647 h 400"/>
                <a:gd name="T4" fmla="*/ 2147483647 w 527"/>
                <a:gd name="T5" fmla="*/ 2147483647 h 400"/>
                <a:gd name="T6" fmla="*/ 2147483647 w 527"/>
                <a:gd name="T7" fmla="*/ 2147483647 h 400"/>
                <a:gd name="T8" fmla="*/ 2147483647 w 527"/>
                <a:gd name="T9" fmla="*/ 2147483647 h 400"/>
                <a:gd name="T10" fmla="*/ 2147483647 w 527"/>
                <a:gd name="T11" fmla="*/ 2147483647 h 400"/>
                <a:gd name="T12" fmla="*/ 2147483647 w 527"/>
                <a:gd name="T13" fmla="*/ 2147483647 h 400"/>
                <a:gd name="T14" fmla="*/ 2147483647 w 527"/>
                <a:gd name="T15" fmla="*/ 2147483647 h 400"/>
                <a:gd name="T16" fmla="*/ 2147483647 w 527"/>
                <a:gd name="T17" fmla="*/ 2147483647 h 400"/>
                <a:gd name="T18" fmla="*/ 2147483647 w 527"/>
                <a:gd name="T19" fmla="*/ 2147483647 h 400"/>
                <a:gd name="T20" fmla="*/ 2147483647 w 527"/>
                <a:gd name="T21" fmla="*/ 2147483647 h 400"/>
                <a:gd name="T22" fmla="*/ 2147483647 w 527"/>
                <a:gd name="T23" fmla="*/ 2147483647 h 400"/>
                <a:gd name="T24" fmla="*/ 2147483647 w 527"/>
                <a:gd name="T25" fmla="*/ 2147483647 h 400"/>
                <a:gd name="T26" fmla="*/ 2147483647 w 527"/>
                <a:gd name="T27" fmla="*/ 2147483647 h 400"/>
                <a:gd name="T28" fmla="*/ 2147483647 w 527"/>
                <a:gd name="T29" fmla="*/ 2147483647 h 400"/>
                <a:gd name="T30" fmla="*/ 2147483647 w 527"/>
                <a:gd name="T31" fmla="*/ 2147483647 h 400"/>
                <a:gd name="T32" fmla="*/ 2147483647 w 527"/>
                <a:gd name="T33" fmla="*/ 2147483647 h 400"/>
                <a:gd name="T34" fmla="*/ 2147483647 w 527"/>
                <a:gd name="T35" fmla="*/ 2147483647 h 400"/>
                <a:gd name="T36" fmla="*/ 2147483647 w 527"/>
                <a:gd name="T37" fmla="*/ 2147483647 h 400"/>
                <a:gd name="T38" fmla="*/ 2147483647 w 527"/>
                <a:gd name="T39" fmla="*/ 2147483647 h 400"/>
                <a:gd name="T40" fmla="*/ 2147483647 w 527"/>
                <a:gd name="T41" fmla="*/ 2147483647 h 400"/>
                <a:gd name="T42" fmla="*/ 2147483647 w 527"/>
                <a:gd name="T43" fmla="*/ 2147483647 h 400"/>
                <a:gd name="T44" fmla="*/ 2147483647 w 527"/>
                <a:gd name="T45" fmla="*/ 2147483647 h 400"/>
                <a:gd name="T46" fmla="*/ 2147483647 w 527"/>
                <a:gd name="T47" fmla="*/ 2147483647 h 400"/>
                <a:gd name="T48" fmla="*/ 2147483647 w 527"/>
                <a:gd name="T49" fmla="*/ 2147483647 h 400"/>
                <a:gd name="T50" fmla="*/ 2147483647 w 527"/>
                <a:gd name="T51" fmla="*/ 2147483647 h 400"/>
                <a:gd name="T52" fmla="*/ 2147483647 w 527"/>
                <a:gd name="T53" fmla="*/ 2147483647 h 400"/>
                <a:gd name="T54" fmla="*/ 2147483647 w 527"/>
                <a:gd name="T55" fmla="*/ 2147483647 h 400"/>
                <a:gd name="T56" fmla="*/ 2147483647 w 527"/>
                <a:gd name="T57" fmla="*/ 2147483647 h 400"/>
                <a:gd name="T58" fmla="*/ 2147483647 w 527"/>
                <a:gd name="T59" fmla="*/ 2147483647 h 400"/>
                <a:gd name="T60" fmla="*/ 2147483647 w 527"/>
                <a:gd name="T61" fmla="*/ 2147483647 h 400"/>
                <a:gd name="T62" fmla="*/ 2147483647 w 527"/>
                <a:gd name="T63" fmla="*/ 2147483647 h 400"/>
                <a:gd name="T64" fmla="*/ 2147483647 w 527"/>
                <a:gd name="T65" fmla="*/ 2147483647 h 400"/>
                <a:gd name="T66" fmla="*/ 2147483647 w 527"/>
                <a:gd name="T67" fmla="*/ 2147483647 h 400"/>
                <a:gd name="T68" fmla="*/ 2147483647 w 527"/>
                <a:gd name="T69" fmla="*/ 2147483647 h 400"/>
                <a:gd name="T70" fmla="*/ 2147483647 w 527"/>
                <a:gd name="T71" fmla="*/ 2147483647 h 400"/>
                <a:gd name="T72" fmla="*/ 2147483647 w 527"/>
                <a:gd name="T73" fmla="*/ 2147483647 h 400"/>
                <a:gd name="T74" fmla="*/ 2147483647 w 527"/>
                <a:gd name="T75" fmla="*/ 2147483647 h 400"/>
                <a:gd name="T76" fmla="*/ 2147483647 w 527"/>
                <a:gd name="T77" fmla="*/ 2147483647 h 400"/>
                <a:gd name="T78" fmla="*/ 2147483647 w 527"/>
                <a:gd name="T79" fmla="*/ 2147483647 h 400"/>
                <a:gd name="T80" fmla="*/ 2147483647 w 527"/>
                <a:gd name="T81" fmla="*/ 2147483647 h 400"/>
                <a:gd name="T82" fmla="*/ 2147483647 w 527"/>
                <a:gd name="T83" fmla="*/ 2147483647 h 400"/>
                <a:gd name="T84" fmla="*/ 2147483647 w 527"/>
                <a:gd name="T85" fmla="*/ 2147483647 h 400"/>
                <a:gd name="T86" fmla="*/ 2147483647 w 527"/>
                <a:gd name="T87" fmla="*/ 2147483647 h 400"/>
                <a:gd name="T88" fmla="*/ 2147483647 w 527"/>
                <a:gd name="T89" fmla="*/ 2147483647 h 400"/>
                <a:gd name="T90" fmla="*/ 2147483647 w 527"/>
                <a:gd name="T91" fmla="*/ 2147483647 h 400"/>
                <a:gd name="T92" fmla="*/ 2147483647 w 527"/>
                <a:gd name="T93" fmla="*/ 2147483647 h 400"/>
                <a:gd name="T94" fmla="*/ 2147483647 w 527"/>
                <a:gd name="T95" fmla="*/ 2147483647 h 400"/>
                <a:gd name="T96" fmla="*/ 2147483647 w 527"/>
                <a:gd name="T97" fmla="*/ 2147483647 h 400"/>
                <a:gd name="T98" fmla="*/ 2147483647 w 527"/>
                <a:gd name="T99" fmla="*/ 2147483647 h 400"/>
                <a:gd name="T100" fmla="*/ 2147483647 w 527"/>
                <a:gd name="T101" fmla="*/ 2147483647 h 400"/>
                <a:gd name="T102" fmla="*/ 2147483647 w 527"/>
                <a:gd name="T103" fmla="*/ 2147483647 h 400"/>
                <a:gd name="T104" fmla="*/ 2147483647 w 527"/>
                <a:gd name="T105" fmla="*/ 2147483647 h 400"/>
                <a:gd name="T106" fmla="*/ 2147483647 w 527"/>
                <a:gd name="T107" fmla="*/ 2147483647 h 400"/>
                <a:gd name="T108" fmla="*/ 2147483647 w 527"/>
                <a:gd name="T109" fmla="*/ 2147483647 h 400"/>
                <a:gd name="T110" fmla="*/ 2147483647 w 527"/>
                <a:gd name="T111" fmla="*/ 2147483647 h 400"/>
                <a:gd name="T112" fmla="*/ 2147483647 w 527"/>
                <a:gd name="T113" fmla="*/ 2147483647 h 400"/>
                <a:gd name="T114" fmla="*/ 2147483647 w 527"/>
                <a:gd name="T115" fmla="*/ 2147483647 h 400"/>
                <a:gd name="T116" fmla="*/ 2147483647 w 527"/>
                <a:gd name="T117" fmla="*/ 2147483647 h 400"/>
                <a:gd name="T118" fmla="*/ 2147483647 w 527"/>
                <a:gd name="T119" fmla="*/ 2147483647 h 400"/>
                <a:gd name="T120" fmla="*/ 2147483647 w 527"/>
                <a:gd name="T121" fmla="*/ 2147483647 h 40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27"/>
                <a:gd name="T184" fmla="*/ 0 h 400"/>
                <a:gd name="T185" fmla="*/ 527 w 527"/>
                <a:gd name="T186" fmla="*/ 400 h 400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27" h="400">
                  <a:moveTo>
                    <a:pt x="7" y="313"/>
                  </a:moveTo>
                  <a:lnTo>
                    <a:pt x="9" y="315"/>
                  </a:lnTo>
                  <a:lnTo>
                    <a:pt x="11" y="318"/>
                  </a:lnTo>
                  <a:lnTo>
                    <a:pt x="13" y="321"/>
                  </a:lnTo>
                  <a:lnTo>
                    <a:pt x="13" y="323"/>
                  </a:lnTo>
                  <a:lnTo>
                    <a:pt x="15" y="324"/>
                  </a:lnTo>
                  <a:lnTo>
                    <a:pt x="16" y="325"/>
                  </a:lnTo>
                  <a:lnTo>
                    <a:pt x="15" y="328"/>
                  </a:lnTo>
                  <a:lnTo>
                    <a:pt x="15" y="329"/>
                  </a:lnTo>
                  <a:lnTo>
                    <a:pt x="17" y="329"/>
                  </a:lnTo>
                  <a:lnTo>
                    <a:pt x="17" y="330"/>
                  </a:lnTo>
                  <a:lnTo>
                    <a:pt x="18" y="332"/>
                  </a:lnTo>
                  <a:lnTo>
                    <a:pt x="18" y="334"/>
                  </a:lnTo>
                  <a:lnTo>
                    <a:pt x="18" y="336"/>
                  </a:lnTo>
                  <a:lnTo>
                    <a:pt x="19" y="336"/>
                  </a:lnTo>
                  <a:lnTo>
                    <a:pt x="20" y="336"/>
                  </a:lnTo>
                  <a:lnTo>
                    <a:pt x="20" y="337"/>
                  </a:lnTo>
                  <a:lnTo>
                    <a:pt x="21" y="337"/>
                  </a:lnTo>
                  <a:lnTo>
                    <a:pt x="21" y="338"/>
                  </a:lnTo>
                  <a:lnTo>
                    <a:pt x="22" y="339"/>
                  </a:lnTo>
                  <a:lnTo>
                    <a:pt x="22" y="340"/>
                  </a:lnTo>
                  <a:lnTo>
                    <a:pt x="22" y="341"/>
                  </a:lnTo>
                  <a:lnTo>
                    <a:pt x="24" y="343"/>
                  </a:lnTo>
                  <a:lnTo>
                    <a:pt x="25" y="343"/>
                  </a:lnTo>
                  <a:lnTo>
                    <a:pt x="26" y="343"/>
                  </a:lnTo>
                  <a:lnTo>
                    <a:pt x="27" y="344"/>
                  </a:lnTo>
                  <a:lnTo>
                    <a:pt x="28" y="344"/>
                  </a:lnTo>
                  <a:lnTo>
                    <a:pt x="29" y="345"/>
                  </a:lnTo>
                  <a:lnTo>
                    <a:pt x="30" y="347"/>
                  </a:lnTo>
                  <a:lnTo>
                    <a:pt x="32" y="348"/>
                  </a:lnTo>
                  <a:lnTo>
                    <a:pt x="32" y="349"/>
                  </a:lnTo>
                  <a:lnTo>
                    <a:pt x="33" y="349"/>
                  </a:lnTo>
                  <a:lnTo>
                    <a:pt x="34" y="350"/>
                  </a:lnTo>
                  <a:lnTo>
                    <a:pt x="35" y="350"/>
                  </a:lnTo>
                  <a:lnTo>
                    <a:pt x="36" y="350"/>
                  </a:lnTo>
                  <a:lnTo>
                    <a:pt x="36" y="351"/>
                  </a:lnTo>
                  <a:lnTo>
                    <a:pt x="37" y="351"/>
                  </a:lnTo>
                  <a:lnTo>
                    <a:pt x="37" y="352"/>
                  </a:lnTo>
                  <a:lnTo>
                    <a:pt x="37" y="353"/>
                  </a:lnTo>
                  <a:lnTo>
                    <a:pt x="43" y="355"/>
                  </a:lnTo>
                  <a:lnTo>
                    <a:pt x="43" y="356"/>
                  </a:lnTo>
                  <a:lnTo>
                    <a:pt x="47" y="359"/>
                  </a:lnTo>
                  <a:lnTo>
                    <a:pt x="54" y="361"/>
                  </a:lnTo>
                  <a:lnTo>
                    <a:pt x="62" y="363"/>
                  </a:lnTo>
                  <a:lnTo>
                    <a:pt x="71" y="365"/>
                  </a:lnTo>
                  <a:lnTo>
                    <a:pt x="79" y="366"/>
                  </a:lnTo>
                  <a:lnTo>
                    <a:pt x="88" y="366"/>
                  </a:lnTo>
                  <a:lnTo>
                    <a:pt x="96" y="366"/>
                  </a:lnTo>
                  <a:lnTo>
                    <a:pt x="102" y="366"/>
                  </a:lnTo>
                  <a:lnTo>
                    <a:pt x="105" y="369"/>
                  </a:lnTo>
                  <a:lnTo>
                    <a:pt x="110" y="373"/>
                  </a:lnTo>
                  <a:lnTo>
                    <a:pt x="115" y="377"/>
                  </a:lnTo>
                  <a:lnTo>
                    <a:pt x="117" y="380"/>
                  </a:lnTo>
                  <a:lnTo>
                    <a:pt x="120" y="380"/>
                  </a:lnTo>
                  <a:lnTo>
                    <a:pt x="123" y="380"/>
                  </a:lnTo>
                  <a:lnTo>
                    <a:pt x="127" y="380"/>
                  </a:lnTo>
                  <a:lnTo>
                    <a:pt x="131" y="380"/>
                  </a:lnTo>
                  <a:lnTo>
                    <a:pt x="134" y="380"/>
                  </a:lnTo>
                  <a:lnTo>
                    <a:pt x="138" y="381"/>
                  </a:lnTo>
                  <a:lnTo>
                    <a:pt x="141" y="381"/>
                  </a:lnTo>
                  <a:lnTo>
                    <a:pt x="144" y="383"/>
                  </a:lnTo>
                  <a:lnTo>
                    <a:pt x="144" y="384"/>
                  </a:lnTo>
                  <a:lnTo>
                    <a:pt x="145" y="384"/>
                  </a:lnTo>
                  <a:lnTo>
                    <a:pt x="147" y="385"/>
                  </a:lnTo>
                  <a:lnTo>
                    <a:pt x="150" y="386"/>
                  </a:lnTo>
                  <a:lnTo>
                    <a:pt x="153" y="387"/>
                  </a:lnTo>
                  <a:lnTo>
                    <a:pt x="156" y="388"/>
                  </a:lnTo>
                  <a:lnTo>
                    <a:pt x="159" y="388"/>
                  </a:lnTo>
                  <a:lnTo>
                    <a:pt x="162" y="389"/>
                  </a:lnTo>
                  <a:lnTo>
                    <a:pt x="164" y="389"/>
                  </a:lnTo>
                  <a:lnTo>
                    <a:pt x="168" y="393"/>
                  </a:lnTo>
                  <a:lnTo>
                    <a:pt x="174" y="396"/>
                  </a:lnTo>
                  <a:lnTo>
                    <a:pt x="182" y="398"/>
                  </a:lnTo>
                  <a:lnTo>
                    <a:pt x="190" y="399"/>
                  </a:lnTo>
                  <a:lnTo>
                    <a:pt x="199" y="399"/>
                  </a:lnTo>
                  <a:lnTo>
                    <a:pt x="208" y="398"/>
                  </a:lnTo>
                  <a:lnTo>
                    <a:pt x="216" y="397"/>
                  </a:lnTo>
                  <a:lnTo>
                    <a:pt x="221" y="397"/>
                  </a:lnTo>
                  <a:lnTo>
                    <a:pt x="221" y="395"/>
                  </a:lnTo>
                  <a:lnTo>
                    <a:pt x="223" y="395"/>
                  </a:lnTo>
                  <a:lnTo>
                    <a:pt x="224" y="391"/>
                  </a:lnTo>
                  <a:lnTo>
                    <a:pt x="225" y="387"/>
                  </a:lnTo>
                  <a:lnTo>
                    <a:pt x="227" y="382"/>
                  </a:lnTo>
                  <a:lnTo>
                    <a:pt x="228" y="377"/>
                  </a:lnTo>
                  <a:lnTo>
                    <a:pt x="229" y="371"/>
                  </a:lnTo>
                  <a:lnTo>
                    <a:pt x="230" y="366"/>
                  </a:lnTo>
                  <a:lnTo>
                    <a:pt x="231" y="362"/>
                  </a:lnTo>
                  <a:lnTo>
                    <a:pt x="231" y="359"/>
                  </a:lnTo>
                  <a:lnTo>
                    <a:pt x="232" y="358"/>
                  </a:lnTo>
                  <a:lnTo>
                    <a:pt x="234" y="355"/>
                  </a:lnTo>
                  <a:lnTo>
                    <a:pt x="235" y="353"/>
                  </a:lnTo>
                  <a:lnTo>
                    <a:pt x="238" y="352"/>
                  </a:lnTo>
                  <a:lnTo>
                    <a:pt x="238" y="351"/>
                  </a:lnTo>
                  <a:lnTo>
                    <a:pt x="238" y="350"/>
                  </a:lnTo>
                  <a:lnTo>
                    <a:pt x="239" y="350"/>
                  </a:lnTo>
                  <a:lnTo>
                    <a:pt x="239" y="349"/>
                  </a:lnTo>
                  <a:lnTo>
                    <a:pt x="242" y="349"/>
                  </a:lnTo>
                  <a:lnTo>
                    <a:pt x="242" y="348"/>
                  </a:lnTo>
                  <a:lnTo>
                    <a:pt x="243" y="348"/>
                  </a:lnTo>
                  <a:lnTo>
                    <a:pt x="244" y="348"/>
                  </a:lnTo>
                  <a:lnTo>
                    <a:pt x="244" y="347"/>
                  </a:lnTo>
                  <a:lnTo>
                    <a:pt x="247" y="347"/>
                  </a:lnTo>
                  <a:lnTo>
                    <a:pt x="248" y="345"/>
                  </a:lnTo>
                  <a:lnTo>
                    <a:pt x="248" y="344"/>
                  </a:lnTo>
                  <a:lnTo>
                    <a:pt x="250" y="344"/>
                  </a:lnTo>
                  <a:lnTo>
                    <a:pt x="251" y="343"/>
                  </a:lnTo>
                  <a:lnTo>
                    <a:pt x="251" y="340"/>
                  </a:lnTo>
                  <a:lnTo>
                    <a:pt x="253" y="340"/>
                  </a:lnTo>
                  <a:lnTo>
                    <a:pt x="253" y="334"/>
                  </a:lnTo>
                  <a:lnTo>
                    <a:pt x="254" y="334"/>
                  </a:lnTo>
                  <a:lnTo>
                    <a:pt x="254" y="326"/>
                  </a:lnTo>
                  <a:lnTo>
                    <a:pt x="255" y="326"/>
                  </a:lnTo>
                  <a:lnTo>
                    <a:pt x="256" y="324"/>
                  </a:lnTo>
                  <a:lnTo>
                    <a:pt x="256" y="322"/>
                  </a:lnTo>
                  <a:lnTo>
                    <a:pt x="255" y="319"/>
                  </a:lnTo>
                  <a:lnTo>
                    <a:pt x="255" y="316"/>
                  </a:lnTo>
                  <a:lnTo>
                    <a:pt x="255" y="313"/>
                  </a:lnTo>
                  <a:lnTo>
                    <a:pt x="254" y="310"/>
                  </a:lnTo>
                  <a:lnTo>
                    <a:pt x="255" y="307"/>
                  </a:lnTo>
                  <a:lnTo>
                    <a:pt x="255" y="306"/>
                  </a:lnTo>
                  <a:lnTo>
                    <a:pt x="257" y="306"/>
                  </a:lnTo>
                  <a:lnTo>
                    <a:pt x="257" y="297"/>
                  </a:lnTo>
                  <a:lnTo>
                    <a:pt x="258" y="295"/>
                  </a:lnTo>
                  <a:lnTo>
                    <a:pt x="259" y="294"/>
                  </a:lnTo>
                  <a:lnTo>
                    <a:pt x="268" y="294"/>
                  </a:lnTo>
                  <a:lnTo>
                    <a:pt x="277" y="295"/>
                  </a:lnTo>
                  <a:lnTo>
                    <a:pt x="287" y="296"/>
                  </a:lnTo>
                  <a:lnTo>
                    <a:pt x="297" y="297"/>
                  </a:lnTo>
                  <a:lnTo>
                    <a:pt x="306" y="299"/>
                  </a:lnTo>
                  <a:lnTo>
                    <a:pt x="315" y="299"/>
                  </a:lnTo>
                  <a:lnTo>
                    <a:pt x="324" y="302"/>
                  </a:lnTo>
                  <a:lnTo>
                    <a:pt x="332" y="304"/>
                  </a:lnTo>
                  <a:lnTo>
                    <a:pt x="334" y="305"/>
                  </a:lnTo>
                  <a:lnTo>
                    <a:pt x="337" y="306"/>
                  </a:lnTo>
                  <a:lnTo>
                    <a:pt x="342" y="306"/>
                  </a:lnTo>
                  <a:lnTo>
                    <a:pt x="347" y="307"/>
                  </a:lnTo>
                  <a:lnTo>
                    <a:pt x="352" y="307"/>
                  </a:lnTo>
                  <a:lnTo>
                    <a:pt x="356" y="308"/>
                  </a:lnTo>
                  <a:lnTo>
                    <a:pt x="360" y="307"/>
                  </a:lnTo>
                  <a:lnTo>
                    <a:pt x="362" y="307"/>
                  </a:lnTo>
                  <a:lnTo>
                    <a:pt x="362" y="306"/>
                  </a:lnTo>
                  <a:lnTo>
                    <a:pt x="363" y="306"/>
                  </a:lnTo>
                  <a:lnTo>
                    <a:pt x="365" y="306"/>
                  </a:lnTo>
                  <a:lnTo>
                    <a:pt x="365" y="304"/>
                  </a:lnTo>
                  <a:lnTo>
                    <a:pt x="367" y="303"/>
                  </a:lnTo>
                  <a:lnTo>
                    <a:pt x="370" y="302"/>
                  </a:lnTo>
                  <a:lnTo>
                    <a:pt x="373" y="302"/>
                  </a:lnTo>
                  <a:lnTo>
                    <a:pt x="377" y="302"/>
                  </a:lnTo>
                  <a:lnTo>
                    <a:pt x="380" y="302"/>
                  </a:lnTo>
                  <a:lnTo>
                    <a:pt x="383" y="303"/>
                  </a:lnTo>
                  <a:lnTo>
                    <a:pt x="386" y="304"/>
                  </a:lnTo>
                  <a:lnTo>
                    <a:pt x="387" y="306"/>
                  </a:lnTo>
                  <a:lnTo>
                    <a:pt x="390" y="306"/>
                  </a:lnTo>
                  <a:lnTo>
                    <a:pt x="394" y="306"/>
                  </a:lnTo>
                  <a:lnTo>
                    <a:pt x="397" y="306"/>
                  </a:lnTo>
                  <a:lnTo>
                    <a:pt x="401" y="307"/>
                  </a:lnTo>
                  <a:lnTo>
                    <a:pt x="405" y="307"/>
                  </a:lnTo>
                  <a:lnTo>
                    <a:pt x="408" y="308"/>
                  </a:lnTo>
                  <a:lnTo>
                    <a:pt x="412" y="309"/>
                  </a:lnTo>
                  <a:lnTo>
                    <a:pt x="414" y="310"/>
                  </a:lnTo>
                  <a:lnTo>
                    <a:pt x="414" y="311"/>
                  </a:lnTo>
                  <a:lnTo>
                    <a:pt x="418" y="312"/>
                  </a:lnTo>
                  <a:lnTo>
                    <a:pt x="423" y="313"/>
                  </a:lnTo>
                  <a:lnTo>
                    <a:pt x="428" y="314"/>
                  </a:lnTo>
                  <a:lnTo>
                    <a:pt x="435" y="314"/>
                  </a:lnTo>
                  <a:lnTo>
                    <a:pt x="442" y="314"/>
                  </a:lnTo>
                  <a:lnTo>
                    <a:pt x="448" y="313"/>
                  </a:lnTo>
                  <a:lnTo>
                    <a:pt x="453" y="312"/>
                  </a:lnTo>
                  <a:lnTo>
                    <a:pt x="456" y="311"/>
                  </a:lnTo>
                  <a:lnTo>
                    <a:pt x="456" y="310"/>
                  </a:lnTo>
                  <a:lnTo>
                    <a:pt x="459" y="310"/>
                  </a:lnTo>
                  <a:lnTo>
                    <a:pt x="460" y="309"/>
                  </a:lnTo>
                  <a:lnTo>
                    <a:pt x="461" y="308"/>
                  </a:lnTo>
                  <a:lnTo>
                    <a:pt x="462" y="307"/>
                  </a:lnTo>
                  <a:lnTo>
                    <a:pt x="463" y="307"/>
                  </a:lnTo>
                  <a:lnTo>
                    <a:pt x="465" y="306"/>
                  </a:lnTo>
                  <a:lnTo>
                    <a:pt x="466" y="304"/>
                  </a:lnTo>
                  <a:lnTo>
                    <a:pt x="466" y="300"/>
                  </a:lnTo>
                  <a:lnTo>
                    <a:pt x="465" y="296"/>
                  </a:lnTo>
                  <a:lnTo>
                    <a:pt x="464" y="289"/>
                  </a:lnTo>
                  <a:lnTo>
                    <a:pt x="464" y="283"/>
                  </a:lnTo>
                  <a:lnTo>
                    <a:pt x="463" y="276"/>
                  </a:lnTo>
                  <a:lnTo>
                    <a:pt x="463" y="270"/>
                  </a:lnTo>
                  <a:lnTo>
                    <a:pt x="464" y="266"/>
                  </a:lnTo>
                  <a:lnTo>
                    <a:pt x="465" y="263"/>
                  </a:lnTo>
                  <a:lnTo>
                    <a:pt x="466" y="263"/>
                  </a:lnTo>
                  <a:lnTo>
                    <a:pt x="468" y="258"/>
                  </a:lnTo>
                  <a:lnTo>
                    <a:pt x="471" y="254"/>
                  </a:lnTo>
                  <a:lnTo>
                    <a:pt x="476" y="251"/>
                  </a:lnTo>
                  <a:lnTo>
                    <a:pt x="482" y="250"/>
                  </a:lnTo>
                  <a:lnTo>
                    <a:pt x="482" y="249"/>
                  </a:lnTo>
                  <a:lnTo>
                    <a:pt x="483" y="247"/>
                  </a:lnTo>
                  <a:lnTo>
                    <a:pt x="483" y="246"/>
                  </a:lnTo>
                  <a:lnTo>
                    <a:pt x="486" y="245"/>
                  </a:lnTo>
                  <a:lnTo>
                    <a:pt x="489" y="241"/>
                  </a:lnTo>
                  <a:lnTo>
                    <a:pt x="491" y="235"/>
                  </a:lnTo>
                  <a:lnTo>
                    <a:pt x="493" y="230"/>
                  </a:lnTo>
                  <a:lnTo>
                    <a:pt x="494" y="224"/>
                  </a:lnTo>
                  <a:lnTo>
                    <a:pt x="495" y="217"/>
                  </a:lnTo>
                  <a:lnTo>
                    <a:pt x="497" y="212"/>
                  </a:lnTo>
                  <a:lnTo>
                    <a:pt x="498" y="209"/>
                  </a:lnTo>
                  <a:lnTo>
                    <a:pt x="499" y="209"/>
                  </a:lnTo>
                  <a:lnTo>
                    <a:pt x="499" y="205"/>
                  </a:lnTo>
                  <a:lnTo>
                    <a:pt x="500" y="205"/>
                  </a:lnTo>
                  <a:lnTo>
                    <a:pt x="500" y="204"/>
                  </a:lnTo>
                  <a:lnTo>
                    <a:pt x="501" y="202"/>
                  </a:lnTo>
                  <a:lnTo>
                    <a:pt x="501" y="200"/>
                  </a:lnTo>
                  <a:lnTo>
                    <a:pt x="501" y="198"/>
                  </a:lnTo>
                  <a:lnTo>
                    <a:pt x="503" y="198"/>
                  </a:lnTo>
                  <a:lnTo>
                    <a:pt x="502" y="198"/>
                  </a:lnTo>
                  <a:lnTo>
                    <a:pt x="503" y="197"/>
                  </a:lnTo>
                  <a:lnTo>
                    <a:pt x="503" y="195"/>
                  </a:lnTo>
                  <a:lnTo>
                    <a:pt x="504" y="195"/>
                  </a:lnTo>
                  <a:lnTo>
                    <a:pt x="505" y="193"/>
                  </a:lnTo>
                  <a:lnTo>
                    <a:pt x="505" y="188"/>
                  </a:lnTo>
                  <a:lnTo>
                    <a:pt x="505" y="182"/>
                  </a:lnTo>
                  <a:lnTo>
                    <a:pt x="505" y="176"/>
                  </a:lnTo>
                  <a:lnTo>
                    <a:pt x="505" y="171"/>
                  </a:lnTo>
                  <a:lnTo>
                    <a:pt x="506" y="166"/>
                  </a:lnTo>
                  <a:lnTo>
                    <a:pt x="508" y="164"/>
                  </a:lnTo>
                  <a:lnTo>
                    <a:pt x="511" y="163"/>
                  </a:lnTo>
                  <a:lnTo>
                    <a:pt x="509" y="170"/>
                  </a:lnTo>
                  <a:lnTo>
                    <a:pt x="508" y="174"/>
                  </a:lnTo>
                  <a:lnTo>
                    <a:pt x="506" y="174"/>
                  </a:lnTo>
                  <a:lnTo>
                    <a:pt x="505" y="172"/>
                  </a:lnTo>
                  <a:lnTo>
                    <a:pt x="505" y="168"/>
                  </a:lnTo>
                  <a:lnTo>
                    <a:pt x="506" y="165"/>
                  </a:lnTo>
                  <a:lnTo>
                    <a:pt x="508" y="162"/>
                  </a:lnTo>
                  <a:lnTo>
                    <a:pt x="511" y="160"/>
                  </a:lnTo>
                  <a:lnTo>
                    <a:pt x="514" y="154"/>
                  </a:lnTo>
                  <a:lnTo>
                    <a:pt x="516" y="146"/>
                  </a:lnTo>
                  <a:lnTo>
                    <a:pt x="516" y="138"/>
                  </a:lnTo>
                  <a:lnTo>
                    <a:pt x="516" y="129"/>
                  </a:lnTo>
                  <a:lnTo>
                    <a:pt x="514" y="119"/>
                  </a:lnTo>
                  <a:lnTo>
                    <a:pt x="513" y="110"/>
                  </a:lnTo>
                  <a:lnTo>
                    <a:pt x="513" y="101"/>
                  </a:lnTo>
                  <a:lnTo>
                    <a:pt x="514" y="94"/>
                  </a:lnTo>
                  <a:lnTo>
                    <a:pt x="514" y="91"/>
                  </a:lnTo>
                  <a:lnTo>
                    <a:pt x="517" y="88"/>
                  </a:lnTo>
                  <a:lnTo>
                    <a:pt x="518" y="84"/>
                  </a:lnTo>
                  <a:lnTo>
                    <a:pt x="519" y="81"/>
                  </a:lnTo>
                  <a:lnTo>
                    <a:pt x="521" y="80"/>
                  </a:lnTo>
                  <a:lnTo>
                    <a:pt x="522" y="80"/>
                  </a:lnTo>
                  <a:lnTo>
                    <a:pt x="523" y="79"/>
                  </a:lnTo>
                  <a:lnTo>
                    <a:pt x="523" y="76"/>
                  </a:lnTo>
                  <a:lnTo>
                    <a:pt x="525" y="76"/>
                  </a:lnTo>
                  <a:lnTo>
                    <a:pt x="525" y="73"/>
                  </a:lnTo>
                  <a:lnTo>
                    <a:pt x="526" y="70"/>
                  </a:lnTo>
                  <a:lnTo>
                    <a:pt x="526" y="67"/>
                  </a:lnTo>
                  <a:lnTo>
                    <a:pt x="526" y="64"/>
                  </a:lnTo>
                  <a:lnTo>
                    <a:pt x="524" y="63"/>
                  </a:lnTo>
                  <a:lnTo>
                    <a:pt x="521" y="62"/>
                  </a:lnTo>
                  <a:lnTo>
                    <a:pt x="518" y="60"/>
                  </a:lnTo>
                  <a:lnTo>
                    <a:pt x="516" y="58"/>
                  </a:lnTo>
                  <a:lnTo>
                    <a:pt x="512" y="56"/>
                  </a:lnTo>
                  <a:lnTo>
                    <a:pt x="509" y="55"/>
                  </a:lnTo>
                  <a:lnTo>
                    <a:pt x="505" y="54"/>
                  </a:lnTo>
                  <a:lnTo>
                    <a:pt x="501" y="55"/>
                  </a:lnTo>
                  <a:lnTo>
                    <a:pt x="501" y="57"/>
                  </a:lnTo>
                  <a:lnTo>
                    <a:pt x="501" y="56"/>
                  </a:lnTo>
                  <a:lnTo>
                    <a:pt x="500" y="57"/>
                  </a:lnTo>
                  <a:lnTo>
                    <a:pt x="499" y="57"/>
                  </a:lnTo>
                  <a:lnTo>
                    <a:pt x="499" y="58"/>
                  </a:lnTo>
                  <a:lnTo>
                    <a:pt x="481" y="58"/>
                  </a:lnTo>
                  <a:lnTo>
                    <a:pt x="481" y="57"/>
                  </a:lnTo>
                  <a:lnTo>
                    <a:pt x="472" y="57"/>
                  </a:lnTo>
                  <a:lnTo>
                    <a:pt x="471" y="58"/>
                  </a:lnTo>
                  <a:lnTo>
                    <a:pt x="471" y="59"/>
                  </a:lnTo>
                  <a:lnTo>
                    <a:pt x="470" y="59"/>
                  </a:lnTo>
                  <a:lnTo>
                    <a:pt x="470" y="61"/>
                  </a:lnTo>
                  <a:lnTo>
                    <a:pt x="468" y="61"/>
                  </a:lnTo>
                  <a:lnTo>
                    <a:pt x="468" y="62"/>
                  </a:lnTo>
                  <a:lnTo>
                    <a:pt x="467" y="62"/>
                  </a:lnTo>
                  <a:lnTo>
                    <a:pt x="467" y="64"/>
                  </a:lnTo>
                  <a:lnTo>
                    <a:pt x="466" y="64"/>
                  </a:lnTo>
                  <a:lnTo>
                    <a:pt x="466" y="65"/>
                  </a:lnTo>
                  <a:lnTo>
                    <a:pt x="465" y="65"/>
                  </a:lnTo>
                  <a:lnTo>
                    <a:pt x="465" y="67"/>
                  </a:lnTo>
                  <a:lnTo>
                    <a:pt x="463" y="67"/>
                  </a:lnTo>
                  <a:lnTo>
                    <a:pt x="463" y="68"/>
                  </a:lnTo>
                  <a:lnTo>
                    <a:pt x="462" y="68"/>
                  </a:lnTo>
                  <a:lnTo>
                    <a:pt x="462" y="69"/>
                  </a:lnTo>
                  <a:lnTo>
                    <a:pt x="460" y="71"/>
                  </a:lnTo>
                  <a:lnTo>
                    <a:pt x="458" y="71"/>
                  </a:lnTo>
                  <a:lnTo>
                    <a:pt x="457" y="71"/>
                  </a:lnTo>
                  <a:lnTo>
                    <a:pt x="455" y="71"/>
                  </a:lnTo>
                  <a:lnTo>
                    <a:pt x="455" y="73"/>
                  </a:lnTo>
                  <a:lnTo>
                    <a:pt x="450" y="73"/>
                  </a:lnTo>
                  <a:lnTo>
                    <a:pt x="450" y="71"/>
                  </a:lnTo>
                  <a:lnTo>
                    <a:pt x="445" y="71"/>
                  </a:lnTo>
                  <a:lnTo>
                    <a:pt x="444" y="69"/>
                  </a:lnTo>
                  <a:lnTo>
                    <a:pt x="442" y="69"/>
                  </a:lnTo>
                  <a:lnTo>
                    <a:pt x="439" y="68"/>
                  </a:lnTo>
                  <a:lnTo>
                    <a:pt x="437" y="68"/>
                  </a:lnTo>
                  <a:lnTo>
                    <a:pt x="437" y="67"/>
                  </a:lnTo>
                  <a:lnTo>
                    <a:pt x="435" y="66"/>
                  </a:lnTo>
                  <a:lnTo>
                    <a:pt x="433" y="64"/>
                  </a:lnTo>
                  <a:lnTo>
                    <a:pt x="428" y="63"/>
                  </a:lnTo>
                  <a:lnTo>
                    <a:pt x="426" y="62"/>
                  </a:lnTo>
                  <a:lnTo>
                    <a:pt x="426" y="61"/>
                  </a:lnTo>
                  <a:lnTo>
                    <a:pt x="424" y="60"/>
                  </a:lnTo>
                  <a:lnTo>
                    <a:pt x="422" y="59"/>
                  </a:lnTo>
                  <a:lnTo>
                    <a:pt x="419" y="58"/>
                  </a:lnTo>
                  <a:lnTo>
                    <a:pt x="418" y="55"/>
                  </a:lnTo>
                  <a:lnTo>
                    <a:pt x="416" y="55"/>
                  </a:lnTo>
                  <a:lnTo>
                    <a:pt x="416" y="54"/>
                  </a:lnTo>
                  <a:lnTo>
                    <a:pt x="413" y="53"/>
                  </a:lnTo>
                  <a:lnTo>
                    <a:pt x="409" y="52"/>
                  </a:lnTo>
                  <a:lnTo>
                    <a:pt x="405" y="52"/>
                  </a:lnTo>
                  <a:lnTo>
                    <a:pt x="401" y="51"/>
                  </a:lnTo>
                  <a:lnTo>
                    <a:pt x="397" y="51"/>
                  </a:lnTo>
                  <a:lnTo>
                    <a:pt x="394" y="51"/>
                  </a:lnTo>
                  <a:lnTo>
                    <a:pt x="390" y="50"/>
                  </a:lnTo>
                  <a:lnTo>
                    <a:pt x="387" y="49"/>
                  </a:lnTo>
                  <a:lnTo>
                    <a:pt x="387" y="47"/>
                  </a:lnTo>
                  <a:lnTo>
                    <a:pt x="383" y="47"/>
                  </a:lnTo>
                  <a:lnTo>
                    <a:pt x="383" y="46"/>
                  </a:lnTo>
                  <a:lnTo>
                    <a:pt x="382" y="46"/>
                  </a:lnTo>
                  <a:lnTo>
                    <a:pt x="379" y="45"/>
                  </a:lnTo>
                  <a:lnTo>
                    <a:pt x="377" y="45"/>
                  </a:lnTo>
                  <a:lnTo>
                    <a:pt x="373" y="45"/>
                  </a:lnTo>
                  <a:lnTo>
                    <a:pt x="370" y="44"/>
                  </a:lnTo>
                  <a:lnTo>
                    <a:pt x="366" y="44"/>
                  </a:lnTo>
                  <a:lnTo>
                    <a:pt x="364" y="44"/>
                  </a:lnTo>
                  <a:lnTo>
                    <a:pt x="362" y="44"/>
                  </a:lnTo>
                  <a:lnTo>
                    <a:pt x="362" y="46"/>
                  </a:lnTo>
                  <a:lnTo>
                    <a:pt x="358" y="46"/>
                  </a:lnTo>
                  <a:lnTo>
                    <a:pt x="358" y="47"/>
                  </a:lnTo>
                  <a:lnTo>
                    <a:pt x="356" y="47"/>
                  </a:lnTo>
                  <a:lnTo>
                    <a:pt x="355" y="47"/>
                  </a:lnTo>
                  <a:lnTo>
                    <a:pt x="355" y="49"/>
                  </a:lnTo>
                  <a:lnTo>
                    <a:pt x="352" y="49"/>
                  </a:lnTo>
                  <a:lnTo>
                    <a:pt x="351" y="50"/>
                  </a:lnTo>
                  <a:lnTo>
                    <a:pt x="351" y="52"/>
                  </a:lnTo>
                  <a:lnTo>
                    <a:pt x="349" y="52"/>
                  </a:lnTo>
                  <a:lnTo>
                    <a:pt x="347" y="52"/>
                  </a:lnTo>
                  <a:lnTo>
                    <a:pt x="347" y="54"/>
                  </a:lnTo>
                  <a:lnTo>
                    <a:pt x="343" y="54"/>
                  </a:lnTo>
                  <a:lnTo>
                    <a:pt x="343" y="55"/>
                  </a:lnTo>
                  <a:lnTo>
                    <a:pt x="339" y="55"/>
                  </a:lnTo>
                  <a:lnTo>
                    <a:pt x="339" y="57"/>
                  </a:lnTo>
                  <a:lnTo>
                    <a:pt x="333" y="57"/>
                  </a:lnTo>
                  <a:lnTo>
                    <a:pt x="333" y="58"/>
                  </a:lnTo>
                  <a:lnTo>
                    <a:pt x="325" y="58"/>
                  </a:lnTo>
                  <a:lnTo>
                    <a:pt x="328" y="58"/>
                  </a:lnTo>
                  <a:lnTo>
                    <a:pt x="326" y="57"/>
                  </a:lnTo>
                  <a:lnTo>
                    <a:pt x="325" y="55"/>
                  </a:lnTo>
                  <a:lnTo>
                    <a:pt x="324" y="55"/>
                  </a:lnTo>
                  <a:lnTo>
                    <a:pt x="323" y="55"/>
                  </a:lnTo>
                  <a:lnTo>
                    <a:pt x="322" y="54"/>
                  </a:lnTo>
                  <a:lnTo>
                    <a:pt x="321" y="54"/>
                  </a:lnTo>
                  <a:lnTo>
                    <a:pt x="321" y="53"/>
                  </a:lnTo>
                  <a:lnTo>
                    <a:pt x="320" y="52"/>
                  </a:lnTo>
                  <a:lnTo>
                    <a:pt x="319" y="52"/>
                  </a:lnTo>
                  <a:lnTo>
                    <a:pt x="318" y="52"/>
                  </a:lnTo>
                  <a:lnTo>
                    <a:pt x="318" y="47"/>
                  </a:lnTo>
                  <a:lnTo>
                    <a:pt x="317" y="47"/>
                  </a:lnTo>
                  <a:lnTo>
                    <a:pt x="317" y="46"/>
                  </a:lnTo>
                  <a:lnTo>
                    <a:pt x="317" y="44"/>
                  </a:lnTo>
                  <a:lnTo>
                    <a:pt x="315" y="44"/>
                  </a:lnTo>
                  <a:lnTo>
                    <a:pt x="316" y="44"/>
                  </a:lnTo>
                  <a:lnTo>
                    <a:pt x="315" y="43"/>
                  </a:lnTo>
                  <a:lnTo>
                    <a:pt x="315" y="42"/>
                  </a:lnTo>
                  <a:lnTo>
                    <a:pt x="314" y="42"/>
                  </a:lnTo>
                  <a:lnTo>
                    <a:pt x="315" y="42"/>
                  </a:lnTo>
                  <a:lnTo>
                    <a:pt x="315" y="41"/>
                  </a:lnTo>
                  <a:lnTo>
                    <a:pt x="314" y="41"/>
                  </a:lnTo>
                  <a:lnTo>
                    <a:pt x="314" y="39"/>
                  </a:lnTo>
                  <a:lnTo>
                    <a:pt x="313" y="39"/>
                  </a:lnTo>
                  <a:lnTo>
                    <a:pt x="313" y="36"/>
                  </a:lnTo>
                  <a:lnTo>
                    <a:pt x="311" y="35"/>
                  </a:lnTo>
                  <a:lnTo>
                    <a:pt x="310" y="35"/>
                  </a:lnTo>
                  <a:lnTo>
                    <a:pt x="310" y="34"/>
                  </a:lnTo>
                  <a:lnTo>
                    <a:pt x="309" y="34"/>
                  </a:lnTo>
                  <a:lnTo>
                    <a:pt x="307" y="33"/>
                  </a:lnTo>
                  <a:lnTo>
                    <a:pt x="308" y="33"/>
                  </a:lnTo>
                  <a:lnTo>
                    <a:pt x="307" y="33"/>
                  </a:lnTo>
                  <a:lnTo>
                    <a:pt x="307" y="31"/>
                  </a:lnTo>
                  <a:lnTo>
                    <a:pt x="307" y="29"/>
                  </a:lnTo>
                  <a:lnTo>
                    <a:pt x="306" y="28"/>
                  </a:lnTo>
                  <a:lnTo>
                    <a:pt x="303" y="28"/>
                  </a:lnTo>
                  <a:lnTo>
                    <a:pt x="303" y="29"/>
                  </a:lnTo>
                  <a:lnTo>
                    <a:pt x="302" y="29"/>
                  </a:lnTo>
                  <a:lnTo>
                    <a:pt x="301" y="29"/>
                  </a:lnTo>
                  <a:lnTo>
                    <a:pt x="300" y="29"/>
                  </a:lnTo>
                  <a:lnTo>
                    <a:pt x="300" y="31"/>
                  </a:lnTo>
                  <a:lnTo>
                    <a:pt x="300" y="30"/>
                  </a:lnTo>
                  <a:lnTo>
                    <a:pt x="299" y="31"/>
                  </a:lnTo>
                  <a:lnTo>
                    <a:pt x="297" y="31"/>
                  </a:lnTo>
                  <a:lnTo>
                    <a:pt x="297" y="32"/>
                  </a:lnTo>
                  <a:lnTo>
                    <a:pt x="296" y="32"/>
                  </a:lnTo>
                  <a:lnTo>
                    <a:pt x="295" y="32"/>
                  </a:lnTo>
                  <a:lnTo>
                    <a:pt x="295" y="33"/>
                  </a:lnTo>
                  <a:lnTo>
                    <a:pt x="282" y="34"/>
                  </a:lnTo>
                  <a:lnTo>
                    <a:pt x="288" y="33"/>
                  </a:lnTo>
                  <a:lnTo>
                    <a:pt x="287" y="33"/>
                  </a:lnTo>
                  <a:lnTo>
                    <a:pt x="284" y="35"/>
                  </a:lnTo>
                  <a:lnTo>
                    <a:pt x="282" y="36"/>
                  </a:lnTo>
                  <a:lnTo>
                    <a:pt x="280" y="36"/>
                  </a:lnTo>
                  <a:lnTo>
                    <a:pt x="280" y="37"/>
                  </a:lnTo>
                  <a:lnTo>
                    <a:pt x="277" y="37"/>
                  </a:lnTo>
                  <a:lnTo>
                    <a:pt x="277" y="36"/>
                  </a:lnTo>
                  <a:lnTo>
                    <a:pt x="276" y="36"/>
                  </a:lnTo>
                  <a:lnTo>
                    <a:pt x="276" y="35"/>
                  </a:lnTo>
                  <a:lnTo>
                    <a:pt x="272" y="35"/>
                  </a:lnTo>
                  <a:lnTo>
                    <a:pt x="268" y="35"/>
                  </a:lnTo>
                  <a:lnTo>
                    <a:pt x="263" y="35"/>
                  </a:lnTo>
                  <a:lnTo>
                    <a:pt x="261" y="34"/>
                  </a:lnTo>
                  <a:lnTo>
                    <a:pt x="261" y="33"/>
                  </a:lnTo>
                  <a:lnTo>
                    <a:pt x="258" y="33"/>
                  </a:lnTo>
                  <a:lnTo>
                    <a:pt x="257" y="32"/>
                  </a:lnTo>
                  <a:lnTo>
                    <a:pt x="254" y="30"/>
                  </a:lnTo>
                  <a:lnTo>
                    <a:pt x="252" y="29"/>
                  </a:lnTo>
                  <a:lnTo>
                    <a:pt x="251" y="26"/>
                  </a:lnTo>
                  <a:lnTo>
                    <a:pt x="250" y="25"/>
                  </a:lnTo>
                  <a:lnTo>
                    <a:pt x="248" y="25"/>
                  </a:lnTo>
                  <a:lnTo>
                    <a:pt x="247" y="23"/>
                  </a:lnTo>
                  <a:lnTo>
                    <a:pt x="247" y="24"/>
                  </a:lnTo>
                  <a:lnTo>
                    <a:pt x="247" y="23"/>
                  </a:lnTo>
                  <a:lnTo>
                    <a:pt x="247" y="22"/>
                  </a:lnTo>
                  <a:lnTo>
                    <a:pt x="247" y="21"/>
                  </a:lnTo>
                  <a:lnTo>
                    <a:pt x="245" y="20"/>
                  </a:lnTo>
                  <a:lnTo>
                    <a:pt x="244" y="18"/>
                  </a:lnTo>
                  <a:lnTo>
                    <a:pt x="243" y="17"/>
                  </a:lnTo>
                  <a:lnTo>
                    <a:pt x="243" y="16"/>
                  </a:lnTo>
                  <a:lnTo>
                    <a:pt x="242" y="16"/>
                  </a:lnTo>
                  <a:lnTo>
                    <a:pt x="242" y="11"/>
                  </a:lnTo>
                  <a:lnTo>
                    <a:pt x="240" y="11"/>
                  </a:lnTo>
                  <a:lnTo>
                    <a:pt x="240" y="10"/>
                  </a:lnTo>
                  <a:lnTo>
                    <a:pt x="239" y="7"/>
                  </a:lnTo>
                  <a:lnTo>
                    <a:pt x="238" y="4"/>
                  </a:lnTo>
                  <a:lnTo>
                    <a:pt x="238" y="2"/>
                  </a:lnTo>
                  <a:lnTo>
                    <a:pt x="236" y="0"/>
                  </a:lnTo>
                  <a:lnTo>
                    <a:pt x="228" y="0"/>
                  </a:lnTo>
                  <a:lnTo>
                    <a:pt x="228" y="2"/>
                  </a:lnTo>
                  <a:lnTo>
                    <a:pt x="227" y="2"/>
                  </a:lnTo>
                  <a:lnTo>
                    <a:pt x="227" y="3"/>
                  </a:lnTo>
                  <a:lnTo>
                    <a:pt x="225" y="3"/>
                  </a:lnTo>
                  <a:lnTo>
                    <a:pt x="224" y="4"/>
                  </a:lnTo>
                  <a:lnTo>
                    <a:pt x="223" y="5"/>
                  </a:lnTo>
                  <a:lnTo>
                    <a:pt x="223" y="6"/>
                  </a:lnTo>
                  <a:lnTo>
                    <a:pt x="218" y="6"/>
                  </a:lnTo>
                  <a:lnTo>
                    <a:pt x="218" y="7"/>
                  </a:lnTo>
                  <a:lnTo>
                    <a:pt x="212" y="7"/>
                  </a:lnTo>
                  <a:lnTo>
                    <a:pt x="212" y="8"/>
                  </a:lnTo>
                  <a:lnTo>
                    <a:pt x="210" y="9"/>
                  </a:lnTo>
                  <a:lnTo>
                    <a:pt x="210" y="10"/>
                  </a:lnTo>
                  <a:lnTo>
                    <a:pt x="209" y="10"/>
                  </a:lnTo>
                  <a:lnTo>
                    <a:pt x="209" y="11"/>
                  </a:lnTo>
                  <a:lnTo>
                    <a:pt x="208" y="11"/>
                  </a:lnTo>
                  <a:lnTo>
                    <a:pt x="207" y="12"/>
                  </a:lnTo>
                  <a:lnTo>
                    <a:pt x="207" y="13"/>
                  </a:lnTo>
                  <a:lnTo>
                    <a:pt x="204" y="13"/>
                  </a:lnTo>
                  <a:lnTo>
                    <a:pt x="200" y="13"/>
                  </a:lnTo>
                  <a:lnTo>
                    <a:pt x="196" y="14"/>
                  </a:lnTo>
                  <a:lnTo>
                    <a:pt x="194" y="14"/>
                  </a:lnTo>
                  <a:lnTo>
                    <a:pt x="194" y="16"/>
                  </a:lnTo>
                  <a:lnTo>
                    <a:pt x="190" y="16"/>
                  </a:lnTo>
                  <a:lnTo>
                    <a:pt x="190" y="17"/>
                  </a:lnTo>
                  <a:lnTo>
                    <a:pt x="185" y="17"/>
                  </a:lnTo>
                  <a:lnTo>
                    <a:pt x="185" y="18"/>
                  </a:lnTo>
                  <a:lnTo>
                    <a:pt x="181" y="18"/>
                  </a:lnTo>
                  <a:lnTo>
                    <a:pt x="181" y="19"/>
                  </a:lnTo>
                  <a:lnTo>
                    <a:pt x="178" y="20"/>
                  </a:lnTo>
                  <a:lnTo>
                    <a:pt x="175" y="19"/>
                  </a:lnTo>
                  <a:lnTo>
                    <a:pt x="171" y="19"/>
                  </a:lnTo>
                  <a:lnTo>
                    <a:pt x="168" y="19"/>
                  </a:lnTo>
                  <a:lnTo>
                    <a:pt x="168" y="21"/>
                  </a:lnTo>
                  <a:lnTo>
                    <a:pt x="168" y="20"/>
                  </a:lnTo>
                  <a:lnTo>
                    <a:pt x="167" y="20"/>
                  </a:lnTo>
                  <a:lnTo>
                    <a:pt x="167" y="21"/>
                  </a:lnTo>
                  <a:lnTo>
                    <a:pt x="165" y="21"/>
                  </a:lnTo>
                  <a:lnTo>
                    <a:pt x="165" y="22"/>
                  </a:lnTo>
                  <a:lnTo>
                    <a:pt x="164" y="22"/>
                  </a:lnTo>
                  <a:lnTo>
                    <a:pt x="163" y="22"/>
                  </a:lnTo>
                  <a:lnTo>
                    <a:pt x="163" y="23"/>
                  </a:lnTo>
                  <a:lnTo>
                    <a:pt x="162" y="23"/>
                  </a:lnTo>
                  <a:lnTo>
                    <a:pt x="161" y="23"/>
                  </a:lnTo>
                  <a:lnTo>
                    <a:pt x="160" y="23"/>
                  </a:lnTo>
                  <a:lnTo>
                    <a:pt x="160" y="25"/>
                  </a:lnTo>
                  <a:lnTo>
                    <a:pt x="157" y="25"/>
                  </a:lnTo>
                  <a:lnTo>
                    <a:pt x="154" y="25"/>
                  </a:lnTo>
                  <a:lnTo>
                    <a:pt x="150" y="25"/>
                  </a:lnTo>
                  <a:lnTo>
                    <a:pt x="148" y="25"/>
                  </a:lnTo>
                  <a:lnTo>
                    <a:pt x="148" y="26"/>
                  </a:lnTo>
                  <a:lnTo>
                    <a:pt x="147" y="26"/>
                  </a:lnTo>
                  <a:lnTo>
                    <a:pt x="146" y="26"/>
                  </a:lnTo>
                  <a:lnTo>
                    <a:pt x="146" y="28"/>
                  </a:lnTo>
                  <a:lnTo>
                    <a:pt x="139" y="28"/>
                  </a:lnTo>
                  <a:lnTo>
                    <a:pt x="138" y="30"/>
                  </a:lnTo>
                  <a:lnTo>
                    <a:pt x="137" y="30"/>
                  </a:lnTo>
                  <a:lnTo>
                    <a:pt x="136" y="31"/>
                  </a:lnTo>
                  <a:lnTo>
                    <a:pt x="135" y="31"/>
                  </a:lnTo>
                  <a:lnTo>
                    <a:pt x="135" y="32"/>
                  </a:lnTo>
                  <a:lnTo>
                    <a:pt x="134" y="32"/>
                  </a:lnTo>
                  <a:lnTo>
                    <a:pt x="134" y="33"/>
                  </a:lnTo>
                  <a:lnTo>
                    <a:pt x="134" y="32"/>
                  </a:lnTo>
                  <a:lnTo>
                    <a:pt x="133" y="32"/>
                  </a:lnTo>
                  <a:lnTo>
                    <a:pt x="132" y="33"/>
                  </a:lnTo>
                  <a:lnTo>
                    <a:pt x="131" y="34"/>
                  </a:lnTo>
                  <a:lnTo>
                    <a:pt x="131" y="35"/>
                  </a:lnTo>
                  <a:lnTo>
                    <a:pt x="130" y="35"/>
                  </a:lnTo>
                  <a:lnTo>
                    <a:pt x="130" y="36"/>
                  </a:lnTo>
                  <a:lnTo>
                    <a:pt x="128" y="36"/>
                  </a:lnTo>
                  <a:lnTo>
                    <a:pt x="128" y="37"/>
                  </a:lnTo>
                  <a:lnTo>
                    <a:pt x="127" y="39"/>
                  </a:lnTo>
                  <a:lnTo>
                    <a:pt x="126" y="39"/>
                  </a:lnTo>
                  <a:lnTo>
                    <a:pt x="124" y="40"/>
                  </a:lnTo>
                  <a:lnTo>
                    <a:pt x="123" y="40"/>
                  </a:lnTo>
                  <a:lnTo>
                    <a:pt x="122" y="40"/>
                  </a:lnTo>
                  <a:lnTo>
                    <a:pt x="121" y="42"/>
                  </a:lnTo>
                  <a:lnTo>
                    <a:pt x="121" y="43"/>
                  </a:lnTo>
                  <a:lnTo>
                    <a:pt x="120" y="43"/>
                  </a:lnTo>
                  <a:lnTo>
                    <a:pt x="120" y="44"/>
                  </a:lnTo>
                  <a:lnTo>
                    <a:pt x="118" y="44"/>
                  </a:lnTo>
                  <a:lnTo>
                    <a:pt x="118" y="46"/>
                  </a:lnTo>
                  <a:lnTo>
                    <a:pt x="117" y="46"/>
                  </a:lnTo>
                  <a:lnTo>
                    <a:pt x="117" y="47"/>
                  </a:lnTo>
                  <a:lnTo>
                    <a:pt x="115" y="49"/>
                  </a:lnTo>
                  <a:lnTo>
                    <a:pt x="112" y="49"/>
                  </a:lnTo>
                  <a:lnTo>
                    <a:pt x="108" y="48"/>
                  </a:lnTo>
                  <a:lnTo>
                    <a:pt x="103" y="48"/>
                  </a:lnTo>
                  <a:lnTo>
                    <a:pt x="97" y="48"/>
                  </a:lnTo>
                  <a:lnTo>
                    <a:pt x="91" y="48"/>
                  </a:lnTo>
                  <a:lnTo>
                    <a:pt x="86" y="48"/>
                  </a:lnTo>
                  <a:lnTo>
                    <a:pt x="82" y="48"/>
                  </a:lnTo>
                  <a:lnTo>
                    <a:pt x="79" y="49"/>
                  </a:lnTo>
                  <a:lnTo>
                    <a:pt x="79" y="50"/>
                  </a:lnTo>
                  <a:lnTo>
                    <a:pt x="76" y="50"/>
                  </a:lnTo>
                  <a:lnTo>
                    <a:pt x="77" y="50"/>
                  </a:lnTo>
                  <a:lnTo>
                    <a:pt x="77" y="51"/>
                  </a:lnTo>
                  <a:lnTo>
                    <a:pt x="76" y="52"/>
                  </a:lnTo>
                  <a:lnTo>
                    <a:pt x="75" y="52"/>
                  </a:lnTo>
                  <a:lnTo>
                    <a:pt x="75" y="53"/>
                  </a:lnTo>
                  <a:lnTo>
                    <a:pt x="74" y="54"/>
                  </a:lnTo>
                  <a:lnTo>
                    <a:pt x="73" y="54"/>
                  </a:lnTo>
                  <a:lnTo>
                    <a:pt x="73" y="58"/>
                  </a:lnTo>
                  <a:lnTo>
                    <a:pt x="73" y="62"/>
                  </a:lnTo>
                  <a:lnTo>
                    <a:pt x="73" y="67"/>
                  </a:lnTo>
                  <a:lnTo>
                    <a:pt x="73" y="69"/>
                  </a:lnTo>
                  <a:lnTo>
                    <a:pt x="75" y="69"/>
                  </a:lnTo>
                  <a:lnTo>
                    <a:pt x="75" y="74"/>
                  </a:lnTo>
                  <a:lnTo>
                    <a:pt x="76" y="74"/>
                  </a:lnTo>
                  <a:lnTo>
                    <a:pt x="76" y="77"/>
                  </a:lnTo>
                  <a:lnTo>
                    <a:pt x="79" y="77"/>
                  </a:lnTo>
                  <a:lnTo>
                    <a:pt x="81" y="78"/>
                  </a:lnTo>
                  <a:lnTo>
                    <a:pt x="84" y="78"/>
                  </a:lnTo>
                  <a:lnTo>
                    <a:pt x="87" y="78"/>
                  </a:lnTo>
                  <a:lnTo>
                    <a:pt x="89" y="79"/>
                  </a:lnTo>
                  <a:lnTo>
                    <a:pt x="92" y="79"/>
                  </a:lnTo>
                  <a:lnTo>
                    <a:pt x="94" y="80"/>
                  </a:lnTo>
                  <a:lnTo>
                    <a:pt x="97" y="80"/>
                  </a:lnTo>
                  <a:lnTo>
                    <a:pt x="97" y="79"/>
                  </a:lnTo>
                  <a:lnTo>
                    <a:pt x="97" y="78"/>
                  </a:lnTo>
                  <a:lnTo>
                    <a:pt x="97" y="77"/>
                  </a:lnTo>
                  <a:lnTo>
                    <a:pt x="97" y="76"/>
                  </a:lnTo>
                  <a:lnTo>
                    <a:pt x="108" y="76"/>
                  </a:lnTo>
                  <a:lnTo>
                    <a:pt x="109" y="77"/>
                  </a:lnTo>
                  <a:lnTo>
                    <a:pt x="109" y="79"/>
                  </a:lnTo>
                  <a:lnTo>
                    <a:pt x="110" y="79"/>
                  </a:lnTo>
                  <a:lnTo>
                    <a:pt x="110" y="80"/>
                  </a:lnTo>
                  <a:lnTo>
                    <a:pt x="112" y="81"/>
                  </a:lnTo>
                  <a:lnTo>
                    <a:pt x="113" y="81"/>
                  </a:lnTo>
                  <a:lnTo>
                    <a:pt x="114" y="82"/>
                  </a:lnTo>
                  <a:lnTo>
                    <a:pt x="116" y="83"/>
                  </a:lnTo>
                  <a:lnTo>
                    <a:pt x="118" y="83"/>
                  </a:lnTo>
                  <a:lnTo>
                    <a:pt x="116" y="82"/>
                  </a:lnTo>
                  <a:lnTo>
                    <a:pt x="115" y="82"/>
                  </a:lnTo>
                  <a:lnTo>
                    <a:pt x="116" y="84"/>
                  </a:lnTo>
                  <a:lnTo>
                    <a:pt x="118" y="86"/>
                  </a:lnTo>
                  <a:lnTo>
                    <a:pt x="116" y="83"/>
                  </a:lnTo>
                  <a:lnTo>
                    <a:pt x="115" y="83"/>
                  </a:lnTo>
                  <a:lnTo>
                    <a:pt x="117" y="84"/>
                  </a:lnTo>
                  <a:lnTo>
                    <a:pt x="121" y="86"/>
                  </a:lnTo>
                  <a:lnTo>
                    <a:pt x="122" y="87"/>
                  </a:lnTo>
                  <a:lnTo>
                    <a:pt x="122" y="89"/>
                  </a:lnTo>
                  <a:lnTo>
                    <a:pt x="124" y="89"/>
                  </a:lnTo>
                  <a:lnTo>
                    <a:pt x="124" y="90"/>
                  </a:lnTo>
                  <a:lnTo>
                    <a:pt x="125" y="90"/>
                  </a:lnTo>
                  <a:lnTo>
                    <a:pt x="127" y="91"/>
                  </a:lnTo>
                  <a:lnTo>
                    <a:pt x="127" y="95"/>
                  </a:lnTo>
                  <a:lnTo>
                    <a:pt x="128" y="95"/>
                  </a:lnTo>
                  <a:lnTo>
                    <a:pt x="128" y="97"/>
                  </a:lnTo>
                  <a:lnTo>
                    <a:pt x="129" y="100"/>
                  </a:lnTo>
                  <a:lnTo>
                    <a:pt x="129" y="104"/>
                  </a:lnTo>
                  <a:lnTo>
                    <a:pt x="129" y="108"/>
                  </a:lnTo>
                  <a:lnTo>
                    <a:pt x="128" y="114"/>
                  </a:lnTo>
                  <a:lnTo>
                    <a:pt x="128" y="118"/>
                  </a:lnTo>
                  <a:lnTo>
                    <a:pt x="128" y="122"/>
                  </a:lnTo>
                  <a:lnTo>
                    <a:pt x="128" y="125"/>
                  </a:lnTo>
                  <a:lnTo>
                    <a:pt x="130" y="126"/>
                  </a:lnTo>
                  <a:lnTo>
                    <a:pt x="131" y="126"/>
                  </a:lnTo>
                  <a:lnTo>
                    <a:pt x="131" y="127"/>
                  </a:lnTo>
                  <a:lnTo>
                    <a:pt x="132" y="127"/>
                  </a:lnTo>
                  <a:lnTo>
                    <a:pt x="132" y="128"/>
                  </a:lnTo>
                  <a:lnTo>
                    <a:pt x="132" y="131"/>
                  </a:lnTo>
                  <a:lnTo>
                    <a:pt x="134" y="131"/>
                  </a:lnTo>
                  <a:lnTo>
                    <a:pt x="134" y="139"/>
                  </a:lnTo>
                  <a:lnTo>
                    <a:pt x="135" y="139"/>
                  </a:lnTo>
                  <a:lnTo>
                    <a:pt x="135" y="140"/>
                  </a:lnTo>
                  <a:lnTo>
                    <a:pt x="135" y="141"/>
                  </a:lnTo>
                  <a:lnTo>
                    <a:pt x="136" y="141"/>
                  </a:lnTo>
                  <a:lnTo>
                    <a:pt x="136" y="142"/>
                  </a:lnTo>
                  <a:lnTo>
                    <a:pt x="137" y="142"/>
                  </a:lnTo>
                  <a:lnTo>
                    <a:pt x="138" y="144"/>
                  </a:lnTo>
                  <a:lnTo>
                    <a:pt x="138" y="145"/>
                  </a:lnTo>
                  <a:lnTo>
                    <a:pt x="139" y="146"/>
                  </a:lnTo>
                  <a:lnTo>
                    <a:pt x="141" y="146"/>
                  </a:lnTo>
                  <a:lnTo>
                    <a:pt x="142" y="147"/>
                  </a:lnTo>
                  <a:lnTo>
                    <a:pt x="142" y="149"/>
                  </a:lnTo>
                  <a:lnTo>
                    <a:pt x="143" y="150"/>
                  </a:lnTo>
                  <a:lnTo>
                    <a:pt x="144" y="151"/>
                  </a:lnTo>
                  <a:lnTo>
                    <a:pt x="145" y="152"/>
                  </a:lnTo>
                  <a:lnTo>
                    <a:pt x="145" y="154"/>
                  </a:lnTo>
                  <a:lnTo>
                    <a:pt x="146" y="154"/>
                  </a:lnTo>
                  <a:lnTo>
                    <a:pt x="145" y="154"/>
                  </a:lnTo>
                  <a:lnTo>
                    <a:pt x="146" y="155"/>
                  </a:lnTo>
                  <a:lnTo>
                    <a:pt x="146" y="157"/>
                  </a:lnTo>
                  <a:lnTo>
                    <a:pt x="147" y="157"/>
                  </a:lnTo>
                  <a:lnTo>
                    <a:pt x="147" y="160"/>
                  </a:lnTo>
                  <a:lnTo>
                    <a:pt x="148" y="160"/>
                  </a:lnTo>
                  <a:lnTo>
                    <a:pt x="148" y="161"/>
                  </a:lnTo>
                  <a:lnTo>
                    <a:pt x="149" y="162"/>
                  </a:lnTo>
                  <a:lnTo>
                    <a:pt x="151" y="163"/>
                  </a:lnTo>
                  <a:lnTo>
                    <a:pt x="151" y="164"/>
                  </a:lnTo>
                  <a:lnTo>
                    <a:pt x="152" y="164"/>
                  </a:lnTo>
                  <a:lnTo>
                    <a:pt x="153" y="164"/>
                  </a:lnTo>
                  <a:lnTo>
                    <a:pt x="153" y="165"/>
                  </a:lnTo>
                  <a:lnTo>
                    <a:pt x="152" y="164"/>
                  </a:lnTo>
                  <a:lnTo>
                    <a:pt x="153" y="164"/>
                  </a:lnTo>
                  <a:lnTo>
                    <a:pt x="154" y="164"/>
                  </a:lnTo>
                  <a:lnTo>
                    <a:pt x="156" y="165"/>
                  </a:lnTo>
                  <a:lnTo>
                    <a:pt x="157" y="166"/>
                  </a:lnTo>
                  <a:lnTo>
                    <a:pt x="158" y="167"/>
                  </a:lnTo>
                  <a:lnTo>
                    <a:pt x="158" y="174"/>
                  </a:lnTo>
                  <a:lnTo>
                    <a:pt x="160" y="174"/>
                  </a:lnTo>
                  <a:lnTo>
                    <a:pt x="160" y="176"/>
                  </a:lnTo>
                  <a:lnTo>
                    <a:pt x="159" y="176"/>
                  </a:lnTo>
                  <a:lnTo>
                    <a:pt x="157" y="177"/>
                  </a:lnTo>
                  <a:lnTo>
                    <a:pt x="156" y="178"/>
                  </a:lnTo>
                  <a:lnTo>
                    <a:pt x="156" y="179"/>
                  </a:lnTo>
                  <a:lnTo>
                    <a:pt x="157" y="178"/>
                  </a:lnTo>
                  <a:lnTo>
                    <a:pt x="156" y="178"/>
                  </a:lnTo>
                  <a:lnTo>
                    <a:pt x="154" y="178"/>
                  </a:lnTo>
                  <a:lnTo>
                    <a:pt x="153" y="179"/>
                  </a:lnTo>
                  <a:lnTo>
                    <a:pt x="152" y="181"/>
                  </a:lnTo>
                  <a:lnTo>
                    <a:pt x="152" y="182"/>
                  </a:lnTo>
                  <a:lnTo>
                    <a:pt x="150" y="182"/>
                  </a:lnTo>
                  <a:lnTo>
                    <a:pt x="150" y="183"/>
                  </a:lnTo>
                  <a:lnTo>
                    <a:pt x="151" y="182"/>
                  </a:lnTo>
                  <a:lnTo>
                    <a:pt x="150" y="182"/>
                  </a:lnTo>
                  <a:lnTo>
                    <a:pt x="149" y="182"/>
                  </a:lnTo>
                  <a:lnTo>
                    <a:pt x="147" y="183"/>
                  </a:lnTo>
                  <a:lnTo>
                    <a:pt x="146" y="185"/>
                  </a:lnTo>
                  <a:lnTo>
                    <a:pt x="146" y="186"/>
                  </a:lnTo>
                  <a:lnTo>
                    <a:pt x="145" y="187"/>
                  </a:lnTo>
                  <a:lnTo>
                    <a:pt x="144" y="187"/>
                  </a:lnTo>
                  <a:lnTo>
                    <a:pt x="142" y="187"/>
                  </a:lnTo>
                  <a:lnTo>
                    <a:pt x="142" y="189"/>
                  </a:lnTo>
                  <a:lnTo>
                    <a:pt x="141" y="189"/>
                  </a:lnTo>
                  <a:lnTo>
                    <a:pt x="141" y="190"/>
                  </a:lnTo>
                  <a:lnTo>
                    <a:pt x="138" y="190"/>
                  </a:lnTo>
                  <a:lnTo>
                    <a:pt x="137" y="190"/>
                  </a:lnTo>
                  <a:lnTo>
                    <a:pt x="135" y="191"/>
                  </a:lnTo>
                  <a:lnTo>
                    <a:pt x="134" y="191"/>
                  </a:lnTo>
                  <a:lnTo>
                    <a:pt x="134" y="193"/>
                  </a:lnTo>
                  <a:lnTo>
                    <a:pt x="133" y="193"/>
                  </a:lnTo>
                  <a:lnTo>
                    <a:pt x="132" y="193"/>
                  </a:lnTo>
                  <a:lnTo>
                    <a:pt x="132" y="194"/>
                  </a:lnTo>
                  <a:lnTo>
                    <a:pt x="131" y="194"/>
                  </a:lnTo>
                  <a:lnTo>
                    <a:pt x="131" y="195"/>
                  </a:lnTo>
                  <a:lnTo>
                    <a:pt x="128" y="195"/>
                  </a:lnTo>
                  <a:lnTo>
                    <a:pt x="127" y="197"/>
                  </a:lnTo>
                  <a:lnTo>
                    <a:pt x="127" y="198"/>
                  </a:lnTo>
                  <a:lnTo>
                    <a:pt x="126" y="198"/>
                  </a:lnTo>
                  <a:lnTo>
                    <a:pt x="125" y="198"/>
                  </a:lnTo>
                  <a:lnTo>
                    <a:pt x="125" y="200"/>
                  </a:lnTo>
                  <a:lnTo>
                    <a:pt x="120" y="201"/>
                  </a:lnTo>
                  <a:lnTo>
                    <a:pt x="120" y="202"/>
                  </a:lnTo>
                  <a:lnTo>
                    <a:pt x="119" y="202"/>
                  </a:lnTo>
                  <a:lnTo>
                    <a:pt x="117" y="202"/>
                  </a:lnTo>
                  <a:lnTo>
                    <a:pt x="117" y="204"/>
                  </a:lnTo>
                  <a:lnTo>
                    <a:pt x="113" y="204"/>
                  </a:lnTo>
                  <a:lnTo>
                    <a:pt x="113" y="205"/>
                  </a:lnTo>
                  <a:lnTo>
                    <a:pt x="113" y="204"/>
                  </a:lnTo>
                  <a:lnTo>
                    <a:pt x="112" y="204"/>
                  </a:lnTo>
                  <a:lnTo>
                    <a:pt x="112" y="205"/>
                  </a:lnTo>
                  <a:lnTo>
                    <a:pt x="110" y="205"/>
                  </a:lnTo>
                  <a:lnTo>
                    <a:pt x="110" y="206"/>
                  </a:lnTo>
                  <a:lnTo>
                    <a:pt x="109" y="206"/>
                  </a:lnTo>
                  <a:lnTo>
                    <a:pt x="108" y="206"/>
                  </a:lnTo>
                  <a:lnTo>
                    <a:pt x="108" y="208"/>
                  </a:lnTo>
                  <a:lnTo>
                    <a:pt x="105" y="208"/>
                  </a:lnTo>
                  <a:lnTo>
                    <a:pt x="105" y="209"/>
                  </a:lnTo>
                  <a:lnTo>
                    <a:pt x="104" y="209"/>
                  </a:lnTo>
                  <a:lnTo>
                    <a:pt x="103" y="209"/>
                  </a:lnTo>
                  <a:lnTo>
                    <a:pt x="103" y="210"/>
                  </a:lnTo>
                  <a:lnTo>
                    <a:pt x="100" y="210"/>
                  </a:lnTo>
                  <a:lnTo>
                    <a:pt x="100" y="212"/>
                  </a:lnTo>
                  <a:lnTo>
                    <a:pt x="97" y="212"/>
                  </a:lnTo>
                  <a:lnTo>
                    <a:pt x="97" y="213"/>
                  </a:lnTo>
                  <a:lnTo>
                    <a:pt x="97" y="214"/>
                  </a:lnTo>
                  <a:lnTo>
                    <a:pt x="94" y="214"/>
                  </a:lnTo>
                  <a:lnTo>
                    <a:pt x="94" y="216"/>
                  </a:lnTo>
                  <a:lnTo>
                    <a:pt x="90" y="216"/>
                  </a:lnTo>
                  <a:lnTo>
                    <a:pt x="90" y="217"/>
                  </a:lnTo>
                  <a:lnTo>
                    <a:pt x="87" y="217"/>
                  </a:lnTo>
                  <a:lnTo>
                    <a:pt x="87" y="219"/>
                  </a:lnTo>
                  <a:lnTo>
                    <a:pt x="86" y="219"/>
                  </a:lnTo>
                  <a:lnTo>
                    <a:pt x="85" y="219"/>
                  </a:lnTo>
                  <a:lnTo>
                    <a:pt x="85" y="220"/>
                  </a:lnTo>
                  <a:lnTo>
                    <a:pt x="86" y="219"/>
                  </a:lnTo>
                  <a:lnTo>
                    <a:pt x="85" y="219"/>
                  </a:lnTo>
                  <a:lnTo>
                    <a:pt x="83" y="220"/>
                  </a:lnTo>
                  <a:lnTo>
                    <a:pt x="83" y="221"/>
                  </a:lnTo>
                  <a:lnTo>
                    <a:pt x="82" y="221"/>
                  </a:lnTo>
                  <a:lnTo>
                    <a:pt x="81" y="221"/>
                  </a:lnTo>
                  <a:lnTo>
                    <a:pt x="81" y="223"/>
                  </a:lnTo>
                  <a:lnTo>
                    <a:pt x="79" y="223"/>
                  </a:lnTo>
                  <a:lnTo>
                    <a:pt x="79" y="224"/>
                  </a:lnTo>
                  <a:lnTo>
                    <a:pt x="75" y="224"/>
                  </a:lnTo>
                  <a:lnTo>
                    <a:pt x="75" y="225"/>
                  </a:lnTo>
                  <a:lnTo>
                    <a:pt x="73" y="226"/>
                  </a:lnTo>
                  <a:lnTo>
                    <a:pt x="70" y="225"/>
                  </a:lnTo>
                  <a:lnTo>
                    <a:pt x="67" y="225"/>
                  </a:lnTo>
                  <a:lnTo>
                    <a:pt x="65" y="225"/>
                  </a:lnTo>
                  <a:lnTo>
                    <a:pt x="65" y="227"/>
                  </a:lnTo>
                  <a:lnTo>
                    <a:pt x="57" y="228"/>
                  </a:lnTo>
                  <a:lnTo>
                    <a:pt x="57" y="229"/>
                  </a:lnTo>
                  <a:lnTo>
                    <a:pt x="56" y="229"/>
                  </a:lnTo>
                  <a:lnTo>
                    <a:pt x="56" y="230"/>
                  </a:lnTo>
                  <a:lnTo>
                    <a:pt x="56" y="231"/>
                  </a:lnTo>
                  <a:lnTo>
                    <a:pt x="52" y="231"/>
                  </a:lnTo>
                  <a:lnTo>
                    <a:pt x="48" y="231"/>
                  </a:lnTo>
                  <a:lnTo>
                    <a:pt x="44" y="232"/>
                  </a:lnTo>
                  <a:lnTo>
                    <a:pt x="42" y="232"/>
                  </a:lnTo>
                  <a:lnTo>
                    <a:pt x="42" y="233"/>
                  </a:lnTo>
                  <a:lnTo>
                    <a:pt x="36" y="233"/>
                  </a:lnTo>
                  <a:lnTo>
                    <a:pt x="36" y="234"/>
                  </a:lnTo>
                  <a:lnTo>
                    <a:pt x="35" y="234"/>
                  </a:lnTo>
                  <a:lnTo>
                    <a:pt x="33" y="234"/>
                  </a:lnTo>
                  <a:lnTo>
                    <a:pt x="33" y="236"/>
                  </a:lnTo>
                  <a:lnTo>
                    <a:pt x="28" y="236"/>
                  </a:lnTo>
                  <a:lnTo>
                    <a:pt x="28" y="237"/>
                  </a:lnTo>
                  <a:lnTo>
                    <a:pt x="27" y="237"/>
                  </a:lnTo>
                  <a:lnTo>
                    <a:pt x="25" y="237"/>
                  </a:lnTo>
                  <a:lnTo>
                    <a:pt x="25" y="238"/>
                  </a:lnTo>
                  <a:lnTo>
                    <a:pt x="21" y="238"/>
                  </a:lnTo>
                  <a:lnTo>
                    <a:pt x="21" y="239"/>
                  </a:lnTo>
                  <a:lnTo>
                    <a:pt x="20" y="239"/>
                  </a:lnTo>
                  <a:lnTo>
                    <a:pt x="20" y="241"/>
                  </a:lnTo>
                  <a:lnTo>
                    <a:pt x="17" y="241"/>
                  </a:lnTo>
                  <a:lnTo>
                    <a:pt x="17" y="242"/>
                  </a:lnTo>
                  <a:lnTo>
                    <a:pt x="16" y="242"/>
                  </a:lnTo>
                  <a:lnTo>
                    <a:pt x="14" y="242"/>
                  </a:lnTo>
                  <a:lnTo>
                    <a:pt x="14" y="243"/>
                  </a:lnTo>
                  <a:lnTo>
                    <a:pt x="10" y="243"/>
                  </a:lnTo>
                  <a:lnTo>
                    <a:pt x="10" y="245"/>
                  </a:lnTo>
                  <a:lnTo>
                    <a:pt x="10" y="246"/>
                  </a:lnTo>
                  <a:lnTo>
                    <a:pt x="8" y="246"/>
                  </a:lnTo>
                  <a:lnTo>
                    <a:pt x="7" y="246"/>
                  </a:lnTo>
                  <a:lnTo>
                    <a:pt x="7" y="256"/>
                  </a:lnTo>
                  <a:lnTo>
                    <a:pt x="6" y="256"/>
                  </a:lnTo>
                  <a:lnTo>
                    <a:pt x="7" y="256"/>
                  </a:lnTo>
                  <a:lnTo>
                    <a:pt x="6" y="257"/>
                  </a:lnTo>
                  <a:lnTo>
                    <a:pt x="6" y="258"/>
                  </a:lnTo>
                  <a:lnTo>
                    <a:pt x="5" y="258"/>
                  </a:lnTo>
                  <a:lnTo>
                    <a:pt x="5" y="263"/>
                  </a:lnTo>
                  <a:lnTo>
                    <a:pt x="3" y="263"/>
                  </a:lnTo>
                  <a:lnTo>
                    <a:pt x="3" y="280"/>
                  </a:lnTo>
                  <a:lnTo>
                    <a:pt x="5" y="280"/>
                  </a:lnTo>
                  <a:lnTo>
                    <a:pt x="4" y="280"/>
                  </a:lnTo>
                  <a:lnTo>
                    <a:pt x="4" y="281"/>
                  </a:lnTo>
                  <a:lnTo>
                    <a:pt x="5" y="281"/>
                  </a:lnTo>
                  <a:lnTo>
                    <a:pt x="5" y="283"/>
                  </a:lnTo>
                  <a:lnTo>
                    <a:pt x="6" y="283"/>
                  </a:lnTo>
                  <a:lnTo>
                    <a:pt x="6" y="292"/>
                  </a:lnTo>
                  <a:lnTo>
                    <a:pt x="5" y="292"/>
                  </a:lnTo>
                  <a:lnTo>
                    <a:pt x="5" y="297"/>
                  </a:lnTo>
                  <a:lnTo>
                    <a:pt x="4" y="297"/>
                  </a:lnTo>
                  <a:lnTo>
                    <a:pt x="4" y="298"/>
                  </a:lnTo>
                  <a:lnTo>
                    <a:pt x="3" y="298"/>
                  </a:lnTo>
                  <a:lnTo>
                    <a:pt x="2" y="298"/>
                  </a:lnTo>
                  <a:lnTo>
                    <a:pt x="2" y="299"/>
                  </a:lnTo>
                  <a:lnTo>
                    <a:pt x="2" y="300"/>
                  </a:lnTo>
                  <a:lnTo>
                    <a:pt x="2" y="301"/>
                  </a:lnTo>
                  <a:lnTo>
                    <a:pt x="0" y="301"/>
                  </a:lnTo>
                  <a:lnTo>
                    <a:pt x="0" y="311"/>
                  </a:lnTo>
                  <a:lnTo>
                    <a:pt x="2" y="311"/>
                  </a:lnTo>
                  <a:lnTo>
                    <a:pt x="2" y="313"/>
                  </a:lnTo>
                  <a:lnTo>
                    <a:pt x="2" y="312"/>
                  </a:lnTo>
                  <a:lnTo>
                    <a:pt x="3" y="312"/>
                  </a:lnTo>
                  <a:lnTo>
                    <a:pt x="3" y="313"/>
                  </a:lnTo>
                  <a:lnTo>
                    <a:pt x="5" y="313"/>
                  </a:lnTo>
                  <a:lnTo>
                    <a:pt x="7" y="313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5" name="Freeform 443"/>
            <p:cNvSpPr>
              <a:spLocks/>
            </p:cNvSpPr>
            <p:nvPr/>
          </p:nvSpPr>
          <p:spPr bwMode="auto">
            <a:xfrm>
              <a:off x="6163791" y="5801523"/>
              <a:ext cx="292646" cy="209973"/>
            </a:xfrm>
            <a:custGeom>
              <a:avLst/>
              <a:gdLst>
                <a:gd name="T0" fmla="*/ 2147483647 w 533"/>
                <a:gd name="T1" fmla="*/ 2147483647 h 406"/>
                <a:gd name="T2" fmla="*/ 2147483647 w 533"/>
                <a:gd name="T3" fmla="*/ 2147483647 h 406"/>
                <a:gd name="T4" fmla="*/ 2147483647 w 533"/>
                <a:gd name="T5" fmla="*/ 2147483647 h 406"/>
                <a:gd name="T6" fmla="*/ 2147483647 w 533"/>
                <a:gd name="T7" fmla="*/ 2147483647 h 406"/>
                <a:gd name="T8" fmla="*/ 2147483647 w 533"/>
                <a:gd name="T9" fmla="*/ 2147483647 h 406"/>
                <a:gd name="T10" fmla="*/ 2147483647 w 533"/>
                <a:gd name="T11" fmla="*/ 2147483647 h 406"/>
                <a:gd name="T12" fmla="*/ 2147483647 w 533"/>
                <a:gd name="T13" fmla="*/ 2147483647 h 406"/>
                <a:gd name="T14" fmla="*/ 2147483647 w 533"/>
                <a:gd name="T15" fmla="*/ 2147483647 h 406"/>
                <a:gd name="T16" fmla="*/ 2147483647 w 533"/>
                <a:gd name="T17" fmla="*/ 2147483647 h 406"/>
                <a:gd name="T18" fmla="*/ 2147483647 w 533"/>
                <a:gd name="T19" fmla="*/ 2147483647 h 406"/>
                <a:gd name="T20" fmla="*/ 2147483647 w 533"/>
                <a:gd name="T21" fmla="*/ 2147483647 h 406"/>
                <a:gd name="T22" fmla="*/ 2147483647 w 533"/>
                <a:gd name="T23" fmla="*/ 2147483647 h 406"/>
                <a:gd name="T24" fmla="*/ 2147483647 w 533"/>
                <a:gd name="T25" fmla="*/ 2147483647 h 406"/>
                <a:gd name="T26" fmla="*/ 2147483647 w 533"/>
                <a:gd name="T27" fmla="*/ 2147483647 h 406"/>
                <a:gd name="T28" fmla="*/ 2147483647 w 533"/>
                <a:gd name="T29" fmla="*/ 2147483647 h 406"/>
                <a:gd name="T30" fmla="*/ 2147483647 w 533"/>
                <a:gd name="T31" fmla="*/ 2147483647 h 406"/>
                <a:gd name="T32" fmla="*/ 2147483647 w 533"/>
                <a:gd name="T33" fmla="*/ 2147483647 h 406"/>
                <a:gd name="T34" fmla="*/ 2147483647 w 533"/>
                <a:gd name="T35" fmla="*/ 2147483647 h 406"/>
                <a:gd name="T36" fmla="*/ 2147483647 w 533"/>
                <a:gd name="T37" fmla="*/ 2147483647 h 406"/>
                <a:gd name="T38" fmla="*/ 2147483647 w 533"/>
                <a:gd name="T39" fmla="*/ 2147483647 h 406"/>
                <a:gd name="T40" fmla="*/ 2147483647 w 533"/>
                <a:gd name="T41" fmla="*/ 2147483647 h 406"/>
                <a:gd name="T42" fmla="*/ 2147483647 w 533"/>
                <a:gd name="T43" fmla="*/ 2147483647 h 406"/>
                <a:gd name="T44" fmla="*/ 2147483647 w 533"/>
                <a:gd name="T45" fmla="*/ 2147483647 h 406"/>
                <a:gd name="T46" fmla="*/ 2147483647 w 533"/>
                <a:gd name="T47" fmla="*/ 2147483647 h 406"/>
                <a:gd name="T48" fmla="*/ 2147483647 w 533"/>
                <a:gd name="T49" fmla="*/ 2147483647 h 406"/>
                <a:gd name="T50" fmla="*/ 2147483647 w 533"/>
                <a:gd name="T51" fmla="*/ 2147483647 h 406"/>
                <a:gd name="T52" fmla="*/ 2147483647 w 533"/>
                <a:gd name="T53" fmla="*/ 2147483647 h 406"/>
                <a:gd name="T54" fmla="*/ 2147483647 w 533"/>
                <a:gd name="T55" fmla="*/ 2147483647 h 406"/>
                <a:gd name="T56" fmla="*/ 2147483647 w 533"/>
                <a:gd name="T57" fmla="*/ 2147483647 h 406"/>
                <a:gd name="T58" fmla="*/ 2147483647 w 533"/>
                <a:gd name="T59" fmla="*/ 2147483647 h 406"/>
                <a:gd name="T60" fmla="*/ 2147483647 w 533"/>
                <a:gd name="T61" fmla="*/ 2147483647 h 406"/>
                <a:gd name="T62" fmla="*/ 2147483647 w 533"/>
                <a:gd name="T63" fmla="*/ 2147483647 h 406"/>
                <a:gd name="T64" fmla="*/ 2147483647 w 533"/>
                <a:gd name="T65" fmla="*/ 2147483647 h 406"/>
                <a:gd name="T66" fmla="*/ 2147483647 w 533"/>
                <a:gd name="T67" fmla="*/ 2147483647 h 406"/>
                <a:gd name="T68" fmla="*/ 2147483647 w 533"/>
                <a:gd name="T69" fmla="*/ 2147483647 h 406"/>
                <a:gd name="T70" fmla="*/ 2147483647 w 533"/>
                <a:gd name="T71" fmla="*/ 2147483647 h 406"/>
                <a:gd name="T72" fmla="*/ 2147483647 w 533"/>
                <a:gd name="T73" fmla="*/ 2147483647 h 406"/>
                <a:gd name="T74" fmla="*/ 2147483647 w 533"/>
                <a:gd name="T75" fmla="*/ 2147483647 h 406"/>
                <a:gd name="T76" fmla="*/ 2147483647 w 533"/>
                <a:gd name="T77" fmla="*/ 2147483647 h 406"/>
                <a:gd name="T78" fmla="*/ 2147483647 w 533"/>
                <a:gd name="T79" fmla="*/ 2147483647 h 406"/>
                <a:gd name="T80" fmla="*/ 2147483647 w 533"/>
                <a:gd name="T81" fmla="*/ 2147483647 h 406"/>
                <a:gd name="T82" fmla="*/ 2147483647 w 533"/>
                <a:gd name="T83" fmla="*/ 2147483647 h 406"/>
                <a:gd name="T84" fmla="*/ 2147483647 w 533"/>
                <a:gd name="T85" fmla="*/ 2147483647 h 406"/>
                <a:gd name="T86" fmla="*/ 2147483647 w 533"/>
                <a:gd name="T87" fmla="*/ 2147483647 h 406"/>
                <a:gd name="T88" fmla="*/ 2147483647 w 533"/>
                <a:gd name="T89" fmla="*/ 2147483647 h 406"/>
                <a:gd name="T90" fmla="*/ 2147483647 w 533"/>
                <a:gd name="T91" fmla="*/ 2147483647 h 406"/>
                <a:gd name="T92" fmla="*/ 2147483647 w 533"/>
                <a:gd name="T93" fmla="*/ 2147483647 h 406"/>
                <a:gd name="T94" fmla="*/ 2147483647 w 533"/>
                <a:gd name="T95" fmla="*/ 2147483647 h 406"/>
                <a:gd name="T96" fmla="*/ 2147483647 w 533"/>
                <a:gd name="T97" fmla="*/ 2147483647 h 406"/>
                <a:gd name="T98" fmla="*/ 2147483647 w 533"/>
                <a:gd name="T99" fmla="*/ 2147483647 h 406"/>
                <a:gd name="T100" fmla="*/ 2147483647 w 533"/>
                <a:gd name="T101" fmla="*/ 2147483647 h 406"/>
                <a:gd name="T102" fmla="*/ 2147483647 w 533"/>
                <a:gd name="T103" fmla="*/ 2147483647 h 406"/>
                <a:gd name="T104" fmla="*/ 2147483647 w 533"/>
                <a:gd name="T105" fmla="*/ 2147483647 h 406"/>
                <a:gd name="T106" fmla="*/ 2147483647 w 533"/>
                <a:gd name="T107" fmla="*/ 2147483647 h 406"/>
                <a:gd name="T108" fmla="*/ 2147483647 w 533"/>
                <a:gd name="T109" fmla="*/ 2147483647 h 406"/>
                <a:gd name="T110" fmla="*/ 2147483647 w 533"/>
                <a:gd name="T111" fmla="*/ 2147483647 h 406"/>
                <a:gd name="T112" fmla="*/ 2147483647 w 533"/>
                <a:gd name="T113" fmla="*/ 2147483647 h 406"/>
                <a:gd name="T114" fmla="*/ 2147483647 w 533"/>
                <a:gd name="T115" fmla="*/ 2147483647 h 406"/>
                <a:gd name="T116" fmla="*/ 2147483647 w 533"/>
                <a:gd name="T117" fmla="*/ 2147483647 h 406"/>
                <a:gd name="T118" fmla="*/ 2147483647 w 533"/>
                <a:gd name="T119" fmla="*/ 2147483647 h 406"/>
                <a:gd name="T120" fmla="*/ 2147483647 w 533"/>
                <a:gd name="T121" fmla="*/ 2147483647 h 40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33"/>
                <a:gd name="T184" fmla="*/ 0 h 406"/>
                <a:gd name="T185" fmla="*/ 533 w 533"/>
                <a:gd name="T186" fmla="*/ 406 h 40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33" h="406">
                  <a:moveTo>
                    <a:pt x="7" y="318"/>
                  </a:moveTo>
                  <a:lnTo>
                    <a:pt x="7" y="318"/>
                  </a:lnTo>
                  <a:lnTo>
                    <a:pt x="9" y="320"/>
                  </a:lnTo>
                  <a:lnTo>
                    <a:pt x="11" y="323"/>
                  </a:lnTo>
                  <a:lnTo>
                    <a:pt x="13" y="326"/>
                  </a:lnTo>
                  <a:lnTo>
                    <a:pt x="13" y="328"/>
                  </a:lnTo>
                  <a:lnTo>
                    <a:pt x="15" y="329"/>
                  </a:lnTo>
                  <a:lnTo>
                    <a:pt x="16" y="330"/>
                  </a:lnTo>
                  <a:lnTo>
                    <a:pt x="15" y="333"/>
                  </a:lnTo>
                  <a:lnTo>
                    <a:pt x="15" y="334"/>
                  </a:lnTo>
                  <a:lnTo>
                    <a:pt x="17" y="334"/>
                  </a:lnTo>
                  <a:lnTo>
                    <a:pt x="17" y="335"/>
                  </a:lnTo>
                  <a:lnTo>
                    <a:pt x="18" y="337"/>
                  </a:lnTo>
                  <a:lnTo>
                    <a:pt x="18" y="339"/>
                  </a:lnTo>
                  <a:lnTo>
                    <a:pt x="18" y="341"/>
                  </a:lnTo>
                  <a:lnTo>
                    <a:pt x="19" y="341"/>
                  </a:lnTo>
                  <a:lnTo>
                    <a:pt x="20" y="341"/>
                  </a:lnTo>
                  <a:lnTo>
                    <a:pt x="20" y="342"/>
                  </a:lnTo>
                  <a:lnTo>
                    <a:pt x="21" y="342"/>
                  </a:lnTo>
                  <a:lnTo>
                    <a:pt x="21" y="343"/>
                  </a:lnTo>
                  <a:lnTo>
                    <a:pt x="22" y="344"/>
                  </a:lnTo>
                  <a:lnTo>
                    <a:pt x="22" y="345"/>
                  </a:lnTo>
                  <a:lnTo>
                    <a:pt x="22" y="346"/>
                  </a:lnTo>
                  <a:lnTo>
                    <a:pt x="24" y="348"/>
                  </a:lnTo>
                  <a:lnTo>
                    <a:pt x="25" y="348"/>
                  </a:lnTo>
                  <a:lnTo>
                    <a:pt x="26" y="348"/>
                  </a:lnTo>
                  <a:lnTo>
                    <a:pt x="27" y="349"/>
                  </a:lnTo>
                  <a:lnTo>
                    <a:pt x="28" y="349"/>
                  </a:lnTo>
                  <a:lnTo>
                    <a:pt x="29" y="350"/>
                  </a:lnTo>
                  <a:lnTo>
                    <a:pt x="30" y="352"/>
                  </a:lnTo>
                  <a:lnTo>
                    <a:pt x="32" y="353"/>
                  </a:lnTo>
                  <a:lnTo>
                    <a:pt x="32" y="354"/>
                  </a:lnTo>
                  <a:lnTo>
                    <a:pt x="33" y="354"/>
                  </a:lnTo>
                  <a:lnTo>
                    <a:pt x="34" y="355"/>
                  </a:lnTo>
                  <a:lnTo>
                    <a:pt x="35" y="355"/>
                  </a:lnTo>
                  <a:lnTo>
                    <a:pt x="36" y="355"/>
                  </a:lnTo>
                  <a:lnTo>
                    <a:pt x="36" y="356"/>
                  </a:lnTo>
                  <a:lnTo>
                    <a:pt x="37" y="356"/>
                  </a:lnTo>
                  <a:lnTo>
                    <a:pt x="37" y="357"/>
                  </a:lnTo>
                  <a:lnTo>
                    <a:pt x="37" y="358"/>
                  </a:lnTo>
                  <a:lnTo>
                    <a:pt x="43" y="360"/>
                  </a:lnTo>
                  <a:lnTo>
                    <a:pt x="43" y="361"/>
                  </a:lnTo>
                  <a:lnTo>
                    <a:pt x="48" y="364"/>
                  </a:lnTo>
                  <a:lnTo>
                    <a:pt x="55" y="366"/>
                  </a:lnTo>
                  <a:lnTo>
                    <a:pt x="63" y="368"/>
                  </a:lnTo>
                  <a:lnTo>
                    <a:pt x="72" y="370"/>
                  </a:lnTo>
                  <a:lnTo>
                    <a:pt x="80" y="371"/>
                  </a:lnTo>
                  <a:lnTo>
                    <a:pt x="89" y="371"/>
                  </a:lnTo>
                  <a:lnTo>
                    <a:pt x="97" y="372"/>
                  </a:lnTo>
                  <a:lnTo>
                    <a:pt x="103" y="372"/>
                  </a:lnTo>
                  <a:lnTo>
                    <a:pt x="106" y="375"/>
                  </a:lnTo>
                  <a:lnTo>
                    <a:pt x="111" y="379"/>
                  </a:lnTo>
                  <a:lnTo>
                    <a:pt x="116" y="383"/>
                  </a:lnTo>
                  <a:lnTo>
                    <a:pt x="118" y="386"/>
                  </a:lnTo>
                  <a:lnTo>
                    <a:pt x="121" y="386"/>
                  </a:lnTo>
                  <a:lnTo>
                    <a:pt x="124" y="386"/>
                  </a:lnTo>
                  <a:lnTo>
                    <a:pt x="128" y="386"/>
                  </a:lnTo>
                  <a:lnTo>
                    <a:pt x="132" y="386"/>
                  </a:lnTo>
                  <a:lnTo>
                    <a:pt x="136" y="386"/>
                  </a:lnTo>
                  <a:lnTo>
                    <a:pt x="140" y="387"/>
                  </a:lnTo>
                  <a:lnTo>
                    <a:pt x="143" y="387"/>
                  </a:lnTo>
                  <a:lnTo>
                    <a:pt x="146" y="389"/>
                  </a:lnTo>
                  <a:lnTo>
                    <a:pt x="146" y="390"/>
                  </a:lnTo>
                  <a:lnTo>
                    <a:pt x="147" y="390"/>
                  </a:lnTo>
                  <a:lnTo>
                    <a:pt x="149" y="391"/>
                  </a:lnTo>
                  <a:lnTo>
                    <a:pt x="152" y="392"/>
                  </a:lnTo>
                  <a:lnTo>
                    <a:pt x="155" y="393"/>
                  </a:lnTo>
                  <a:lnTo>
                    <a:pt x="158" y="394"/>
                  </a:lnTo>
                  <a:lnTo>
                    <a:pt x="161" y="394"/>
                  </a:lnTo>
                  <a:lnTo>
                    <a:pt x="164" y="395"/>
                  </a:lnTo>
                  <a:lnTo>
                    <a:pt x="166" y="395"/>
                  </a:lnTo>
                  <a:lnTo>
                    <a:pt x="170" y="399"/>
                  </a:lnTo>
                  <a:lnTo>
                    <a:pt x="176" y="402"/>
                  </a:lnTo>
                  <a:lnTo>
                    <a:pt x="184" y="404"/>
                  </a:lnTo>
                  <a:lnTo>
                    <a:pt x="192" y="405"/>
                  </a:lnTo>
                  <a:lnTo>
                    <a:pt x="201" y="405"/>
                  </a:lnTo>
                  <a:lnTo>
                    <a:pt x="210" y="404"/>
                  </a:lnTo>
                  <a:lnTo>
                    <a:pt x="218" y="403"/>
                  </a:lnTo>
                  <a:lnTo>
                    <a:pt x="224" y="403"/>
                  </a:lnTo>
                  <a:lnTo>
                    <a:pt x="224" y="401"/>
                  </a:lnTo>
                  <a:lnTo>
                    <a:pt x="226" y="401"/>
                  </a:lnTo>
                  <a:lnTo>
                    <a:pt x="227" y="397"/>
                  </a:lnTo>
                  <a:lnTo>
                    <a:pt x="228" y="393"/>
                  </a:lnTo>
                  <a:lnTo>
                    <a:pt x="230" y="388"/>
                  </a:lnTo>
                  <a:lnTo>
                    <a:pt x="231" y="383"/>
                  </a:lnTo>
                  <a:lnTo>
                    <a:pt x="232" y="377"/>
                  </a:lnTo>
                  <a:lnTo>
                    <a:pt x="233" y="372"/>
                  </a:lnTo>
                  <a:lnTo>
                    <a:pt x="234" y="367"/>
                  </a:lnTo>
                  <a:lnTo>
                    <a:pt x="234" y="364"/>
                  </a:lnTo>
                  <a:lnTo>
                    <a:pt x="235" y="363"/>
                  </a:lnTo>
                  <a:lnTo>
                    <a:pt x="237" y="360"/>
                  </a:lnTo>
                  <a:lnTo>
                    <a:pt x="238" y="358"/>
                  </a:lnTo>
                  <a:lnTo>
                    <a:pt x="241" y="357"/>
                  </a:lnTo>
                  <a:lnTo>
                    <a:pt x="241" y="356"/>
                  </a:lnTo>
                  <a:lnTo>
                    <a:pt x="241" y="355"/>
                  </a:lnTo>
                  <a:lnTo>
                    <a:pt x="242" y="355"/>
                  </a:lnTo>
                  <a:lnTo>
                    <a:pt x="242" y="354"/>
                  </a:lnTo>
                  <a:lnTo>
                    <a:pt x="245" y="354"/>
                  </a:lnTo>
                  <a:lnTo>
                    <a:pt x="245" y="353"/>
                  </a:lnTo>
                  <a:lnTo>
                    <a:pt x="246" y="353"/>
                  </a:lnTo>
                  <a:lnTo>
                    <a:pt x="247" y="353"/>
                  </a:lnTo>
                  <a:lnTo>
                    <a:pt x="247" y="352"/>
                  </a:lnTo>
                  <a:lnTo>
                    <a:pt x="250" y="352"/>
                  </a:lnTo>
                  <a:lnTo>
                    <a:pt x="251" y="350"/>
                  </a:lnTo>
                  <a:lnTo>
                    <a:pt x="251" y="349"/>
                  </a:lnTo>
                  <a:lnTo>
                    <a:pt x="253" y="349"/>
                  </a:lnTo>
                  <a:lnTo>
                    <a:pt x="254" y="348"/>
                  </a:lnTo>
                  <a:lnTo>
                    <a:pt x="254" y="345"/>
                  </a:lnTo>
                  <a:lnTo>
                    <a:pt x="256" y="345"/>
                  </a:lnTo>
                  <a:lnTo>
                    <a:pt x="256" y="339"/>
                  </a:lnTo>
                  <a:lnTo>
                    <a:pt x="257" y="339"/>
                  </a:lnTo>
                  <a:lnTo>
                    <a:pt x="257" y="331"/>
                  </a:lnTo>
                  <a:lnTo>
                    <a:pt x="258" y="331"/>
                  </a:lnTo>
                  <a:lnTo>
                    <a:pt x="259" y="329"/>
                  </a:lnTo>
                  <a:lnTo>
                    <a:pt x="259" y="327"/>
                  </a:lnTo>
                  <a:lnTo>
                    <a:pt x="258" y="324"/>
                  </a:lnTo>
                  <a:lnTo>
                    <a:pt x="258" y="321"/>
                  </a:lnTo>
                  <a:lnTo>
                    <a:pt x="258" y="318"/>
                  </a:lnTo>
                  <a:lnTo>
                    <a:pt x="257" y="315"/>
                  </a:lnTo>
                  <a:lnTo>
                    <a:pt x="258" y="312"/>
                  </a:lnTo>
                  <a:lnTo>
                    <a:pt x="258" y="311"/>
                  </a:lnTo>
                  <a:lnTo>
                    <a:pt x="260" y="311"/>
                  </a:lnTo>
                  <a:lnTo>
                    <a:pt x="260" y="301"/>
                  </a:lnTo>
                  <a:lnTo>
                    <a:pt x="261" y="299"/>
                  </a:lnTo>
                  <a:lnTo>
                    <a:pt x="262" y="298"/>
                  </a:lnTo>
                  <a:lnTo>
                    <a:pt x="271" y="298"/>
                  </a:lnTo>
                  <a:lnTo>
                    <a:pt x="280" y="299"/>
                  </a:lnTo>
                  <a:lnTo>
                    <a:pt x="290" y="300"/>
                  </a:lnTo>
                  <a:lnTo>
                    <a:pt x="300" y="301"/>
                  </a:lnTo>
                  <a:lnTo>
                    <a:pt x="309" y="303"/>
                  </a:lnTo>
                  <a:lnTo>
                    <a:pt x="319" y="304"/>
                  </a:lnTo>
                  <a:lnTo>
                    <a:pt x="328" y="307"/>
                  </a:lnTo>
                  <a:lnTo>
                    <a:pt x="336" y="309"/>
                  </a:lnTo>
                  <a:lnTo>
                    <a:pt x="338" y="310"/>
                  </a:lnTo>
                  <a:lnTo>
                    <a:pt x="341" y="311"/>
                  </a:lnTo>
                  <a:lnTo>
                    <a:pt x="346" y="311"/>
                  </a:lnTo>
                  <a:lnTo>
                    <a:pt x="351" y="312"/>
                  </a:lnTo>
                  <a:lnTo>
                    <a:pt x="356" y="312"/>
                  </a:lnTo>
                  <a:lnTo>
                    <a:pt x="360" y="313"/>
                  </a:lnTo>
                  <a:lnTo>
                    <a:pt x="364" y="312"/>
                  </a:lnTo>
                  <a:lnTo>
                    <a:pt x="366" y="312"/>
                  </a:lnTo>
                  <a:lnTo>
                    <a:pt x="366" y="311"/>
                  </a:lnTo>
                  <a:lnTo>
                    <a:pt x="367" y="311"/>
                  </a:lnTo>
                  <a:lnTo>
                    <a:pt x="369" y="311"/>
                  </a:lnTo>
                  <a:lnTo>
                    <a:pt x="369" y="309"/>
                  </a:lnTo>
                  <a:lnTo>
                    <a:pt x="371" y="308"/>
                  </a:lnTo>
                  <a:lnTo>
                    <a:pt x="374" y="307"/>
                  </a:lnTo>
                  <a:lnTo>
                    <a:pt x="377" y="307"/>
                  </a:lnTo>
                  <a:lnTo>
                    <a:pt x="381" y="307"/>
                  </a:lnTo>
                  <a:lnTo>
                    <a:pt x="384" y="307"/>
                  </a:lnTo>
                  <a:lnTo>
                    <a:pt x="387" y="308"/>
                  </a:lnTo>
                  <a:lnTo>
                    <a:pt x="390" y="309"/>
                  </a:lnTo>
                  <a:lnTo>
                    <a:pt x="391" y="311"/>
                  </a:lnTo>
                  <a:lnTo>
                    <a:pt x="394" y="311"/>
                  </a:lnTo>
                  <a:lnTo>
                    <a:pt x="398" y="311"/>
                  </a:lnTo>
                  <a:lnTo>
                    <a:pt x="402" y="311"/>
                  </a:lnTo>
                  <a:lnTo>
                    <a:pt x="406" y="312"/>
                  </a:lnTo>
                  <a:lnTo>
                    <a:pt x="410" y="312"/>
                  </a:lnTo>
                  <a:lnTo>
                    <a:pt x="413" y="313"/>
                  </a:lnTo>
                  <a:lnTo>
                    <a:pt x="417" y="314"/>
                  </a:lnTo>
                  <a:lnTo>
                    <a:pt x="419" y="315"/>
                  </a:lnTo>
                  <a:lnTo>
                    <a:pt x="419" y="316"/>
                  </a:lnTo>
                  <a:lnTo>
                    <a:pt x="423" y="317"/>
                  </a:lnTo>
                  <a:lnTo>
                    <a:pt x="428" y="318"/>
                  </a:lnTo>
                  <a:lnTo>
                    <a:pt x="433" y="319"/>
                  </a:lnTo>
                  <a:lnTo>
                    <a:pt x="440" y="319"/>
                  </a:lnTo>
                  <a:lnTo>
                    <a:pt x="447" y="319"/>
                  </a:lnTo>
                  <a:lnTo>
                    <a:pt x="453" y="318"/>
                  </a:lnTo>
                  <a:lnTo>
                    <a:pt x="458" y="317"/>
                  </a:lnTo>
                  <a:lnTo>
                    <a:pt x="461" y="316"/>
                  </a:lnTo>
                  <a:lnTo>
                    <a:pt x="461" y="315"/>
                  </a:lnTo>
                  <a:lnTo>
                    <a:pt x="464" y="315"/>
                  </a:lnTo>
                  <a:lnTo>
                    <a:pt x="465" y="314"/>
                  </a:lnTo>
                  <a:lnTo>
                    <a:pt x="466" y="313"/>
                  </a:lnTo>
                  <a:lnTo>
                    <a:pt x="467" y="312"/>
                  </a:lnTo>
                  <a:lnTo>
                    <a:pt x="468" y="312"/>
                  </a:lnTo>
                  <a:lnTo>
                    <a:pt x="470" y="311"/>
                  </a:lnTo>
                  <a:lnTo>
                    <a:pt x="471" y="309"/>
                  </a:lnTo>
                  <a:lnTo>
                    <a:pt x="471" y="305"/>
                  </a:lnTo>
                  <a:lnTo>
                    <a:pt x="470" y="300"/>
                  </a:lnTo>
                  <a:lnTo>
                    <a:pt x="469" y="293"/>
                  </a:lnTo>
                  <a:lnTo>
                    <a:pt x="469" y="287"/>
                  </a:lnTo>
                  <a:lnTo>
                    <a:pt x="468" y="280"/>
                  </a:lnTo>
                  <a:lnTo>
                    <a:pt x="468" y="274"/>
                  </a:lnTo>
                  <a:lnTo>
                    <a:pt x="469" y="270"/>
                  </a:lnTo>
                  <a:lnTo>
                    <a:pt x="470" y="267"/>
                  </a:lnTo>
                  <a:lnTo>
                    <a:pt x="471" y="267"/>
                  </a:lnTo>
                  <a:lnTo>
                    <a:pt x="473" y="262"/>
                  </a:lnTo>
                  <a:lnTo>
                    <a:pt x="476" y="258"/>
                  </a:lnTo>
                  <a:lnTo>
                    <a:pt x="481" y="255"/>
                  </a:lnTo>
                  <a:lnTo>
                    <a:pt x="487" y="254"/>
                  </a:lnTo>
                  <a:lnTo>
                    <a:pt x="488" y="253"/>
                  </a:lnTo>
                  <a:lnTo>
                    <a:pt x="489" y="251"/>
                  </a:lnTo>
                  <a:lnTo>
                    <a:pt x="489" y="250"/>
                  </a:lnTo>
                  <a:lnTo>
                    <a:pt x="492" y="249"/>
                  </a:lnTo>
                  <a:lnTo>
                    <a:pt x="495" y="245"/>
                  </a:lnTo>
                  <a:lnTo>
                    <a:pt x="497" y="239"/>
                  </a:lnTo>
                  <a:lnTo>
                    <a:pt x="499" y="233"/>
                  </a:lnTo>
                  <a:lnTo>
                    <a:pt x="500" y="227"/>
                  </a:lnTo>
                  <a:lnTo>
                    <a:pt x="501" y="220"/>
                  </a:lnTo>
                  <a:lnTo>
                    <a:pt x="503" y="215"/>
                  </a:lnTo>
                  <a:lnTo>
                    <a:pt x="504" y="212"/>
                  </a:lnTo>
                  <a:lnTo>
                    <a:pt x="505" y="212"/>
                  </a:lnTo>
                  <a:lnTo>
                    <a:pt x="505" y="208"/>
                  </a:lnTo>
                  <a:lnTo>
                    <a:pt x="506" y="208"/>
                  </a:lnTo>
                  <a:lnTo>
                    <a:pt x="506" y="207"/>
                  </a:lnTo>
                  <a:lnTo>
                    <a:pt x="507" y="205"/>
                  </a:lnTo>
                  <a:lnTo>
                    <a:pt x="507" y="203"/>
                  </a:lnTo>
                  <a:lnTo>
                    <a:pt x="507" y="201"/>
                  </a:lnTo>
                  <a:lnTo>
                    <a:pt x="509" y="201"/>
                  </a:lnTo>
                  <a:lnTo>
                    <a:pt x="508" y="201"/>
                  </a:lnTo>
                  <a:lnTo>
                    <a:pt x="509" y="200"/>
                  </a:lnTo>
                  <a:lnTo>
                    <a:pt x="509" y="198"/>
                  </a:lnTo>
                  <a:lnTo>
                    <a:pt x="510" y="198"/>
                  </a:lnTo>
                  <a:lnTo>
                    <a:pt x="511" y="196"/>
                  </a:lnTo>
                  <a:lnTo>
                    <a:pt x="511" y="191"/>
                  </a:lnTo>
                  <a:lnTo>
                    <a:pt x="511" y="185"/>
                  </a:lnTo>
                  <a:lnTo>
                    <a:pt x="511" y="179"/>
                  </a:lnTo>
                  <a:lnTo>
                    <a:pt x="511" y="174"/>
                  </a:lnTo>
                  <a:lnTo>
                    <a:pt x="512" y="169"/>
                  </a:lnTo>
                  <a:lnTo>
                    <a:pt x="514" y="166"/>
                  </a:lnTo>
                  <a:lnTo>
                    <a:pt x="517" y="165"/>
                  </a:lnTo>
                  <a:lnTo>
                    <a:pt x="515" y="173"/>
                  </a:lnTo>
                  <a:lnTo>
                    <a:pt x="514" y="177"/>
                  </a:lnTo>
                  <a:lnTo>
                    <a:pt x="512" y="177"/>
                  </a:lnTo>
                  <a:lnTo>
                    <a:pt x="511" y="175"/>
                  </a:lnTo>
                  <a:lnTo>
                    <a:pt x="511" y="171"/>
                  </a:lnTo>
                  <a:lnTo>
                    <a:pt x="512" y="167"/>
                  </a:lnTo>
                  <a:lnTo>
                    <a:pt x="514" y="164"/>
                  </a:lnTo>
                  <a:lnTo>
                    <a:pt x="517" y="162"/>
                  </a:lnTo>
                  <a:lnTo>
                    <a:pt x="520" y="156"/>
                  </a:lnTo>
                  <a:lnTo>
                    <a:pt x="522" y="148"/>
                  </a:lnTo>
                  <a:lnTo>
                    <a:pt x="522" y="140"/>
                  </a:lnTo>
                  <a:lnTo>
                    <a:pt x="522" y="131"/>
                  </a:lnTo>
                  <a:lnTo>
                    <a:pt x="520" y="121"/>
                  </a:lnTo>
                  <a:lnTo>
                    <a:pt x="519" y="112"/>
                  </a:lnTo>
                  <a:lnTo>
                    <a:pt x="519" y="103"/>
                  </a:lnTo>
                  <a:lnTo>
                    <a:pt x="520" y="95"/>
                  </a:lnTo>
                  <a:lnTo>
                    <a:pt x="520" y="92"/>
                  </a:lnTo>
                  <a:lnTo>
                    <a:pt x="523" y="89"/>
                  </a:lnTo>
                  <a:lnTo>
                    <a:pt x="524" y="85"/>
                  </a:lnTo>
                  <a:lnTo>
                    <a:pt x="525" y="82"/>
                  </a:lnTo>
                  <a:lnTo>
                    <a:pt x="527" y="81"/>
                  </a:lnTo>
                  <a:lnTo>
                    <a:pt x="528" y="81"/>
                  </a:lnTo>
                  <a:lnTo>
                    <a:pt x="529" y="80"/>
                  </a:lnTo>
                  <a:lnTo>
                    <a:pt x="529" y="77"/>
                  </a:lnTo>
                  <a:lnTo>
                    <a:pt x="531" y="77"/>
                  </a:lnTo>
                  <a:lnTo>
                    <a:pt x="531" y="74"/>
                  </a:lnTo>
                  <a:lnTo>
                    <a:pt x="532" y="71"/>
                  </a:lnTo>
                  <a:lnTo>
                    <a:pt x="532" y="68"/>
                  </a:lnTo>
                  <a:lnTo>
                    <a:pt x="532" y="65"/>
                  </a:lnTo>
                  <a:lnTo>
                    <a:pt x="530" y="64"/>
                  </a:lnTo>
                  <a:lnTo>
                    <a:pt x="527" y="63"/>
                  </a:lnTo>
                  <a:lnTo>
                    <a:pt x="524" y="61"/>
                  </a:lnTo>
                  <a:lnTo>
                    <a:pt x="522" y="59"/>
                  </a:lnTo>
                  <a:lnTo>
                    <a:pt x="518" y="57"/>
                  </a:lnTo>
                  <a:lnTo>
                    <a:pt x="515" y="56"/>
                  </a:lnTo>
                  <a:lnTo>
                    <a:pt x="511" y="55"/>
                  </a:lnTo>
                  <a:lnTo>
                    <a:pt x="507" y="56"/>
                  </a:lnTo>
                  <a:lnTo>
                    <a:pt x="507" y="58"/>
                  </a:lnTo>
                  <a:lnTo>
                    <a:pt x="507" y="57"/>
                  </a:lnTo>
                  <a:lnTo>
                    <a:pt x="506" y="58"/>
                  </a:lnTo>
                  <a:lnTo>
                    <a:pt x="505" y="58"/>
                  </a:lnTo>
                  <a:lnTo>
                    <a:pt x="505" y="59"/>
                  </a:lnTo>
                  <a:lnTo>
                    <a:pt x="486" y="59"/>
                  </a:lnTo>
                  <a:lnTo>
                    <a:pt x="486" y="58"/>
                  </a:lnTo>
                  <a:lnTo>
                    <a:pt x="477" y="58"/>
                  </a:lnTo>
                  <a:lnTo>
                    <a:pt x="476" y="59"/>
                  </a:lnTo>
                  <a:lnTo>
                    <a:pt x="476" y="60"/>
                  </a:lnTo>
                  <a:lnTo>
                    <a:pt x="475" y="60"/>
                  </a:lnTo>
                  <a:lnTo>
                    <a:pt x="475" y="62"/>
                  </a:lnTo>
                  <a:lnTo>
                    <a:pt x="473" y="62"/>
                  </a:lnTo>
                  <a:lnTo>
                    <a:pt x="473" y="63"/>
                  </a:lnTo>
                  <a:lnTo>
                    <a:pt x="472" y="63"/>
                  </a:lnTo>
                  <a:lnTo>
                    <a:pt x="472" y="65"/>
                  </a:lnTo>
                  <a:lnTo>
                    <a:pt x="471" y="65"/>
                  </a:lnTo>
                  <a:lnTo>
                    <a:pt x="471" y="66"/>
                  </a:lnTo>
                  <a:lnTo>
                    <a:pt x="470" y="66"/>
                  </a:lnTo>
                  <a:lnTo>
                    <a:pt x="470" y="68"/>
                  </a:lnTo>
                  <a:lnTo>
                    <a:pt x="468" y="68"/>
                  </a:lnTo>
                  <a:lnTo>
                    <a:pt x="468" y="69"/>
                  </a:lnTo>
                  <a:lnTo>
                    <a:pt x="467" y="69"/>
                  </a:lnTo>
                  <a:lnTo>
                    <a:pt x="467" y="70"/>
                  </a:lnTo>
                  <a:lnTo>
                    <a:pt x="465" y="72"/>
                  </a:lnTo>
                  <a:lnTo>
                    <a:pt x="463" y="72"/>
                  </a:lnTo>
                  <a:lnTo>
                    <a:pt x="462" y="72"/>
                  </a:lnTo>
                  <a:lnTo>
                    <a:pt x="460" y="72"/>
                  </a:lnTo>
                  <a:lnTo>
                    <a:pt x="460" y="74"/>
                  </a:lnTo>
                  <a:lnTo>
                    <a:pt x="455" y="74"/>
                  </a:lnTo>
                  <a:lnTo>
                    <a:pt x="455" y="72"/>
                  </a:lnTo>
                  <a:lnTo>
                    <a:pt x="450" y="72"/>
                  </a:lnTo>
                  <a:lnTo>
                    <a:pt x="449" y="70"/>
                  </a:lnTo>
                  <a:lnTo>
                    <a:pt x="447" y="70"/>
                  </a:lnTo>
                  <a:lnTo>
                    <a:pt x="444" y="69"/>
                  </a:lnTo>
                  <a:lnTo>
                    <a:pt x="442" y="69"/>
                  </a:lnTo>
                  <a:lnTo>
                    <a:pt x="442" y="68"/>
                  </a:lnTo>
                  <a:lnTo>
                    <a:pt x="440" y="67"/>
                  </a:lnTo>
                  <a:lnTo>
                    <a:pt x="438" y="65"/>
                  </a:lnTo>
                  <a:lnTo>
                    <a:pt x="433" y="64"/>
                  </a:lnTo>
                  <a:lnTo>
                    <a:pt x="431" y="63"/>
                  </a:lnTo>
                  <a:lnTo>
                    <a:pt x="431" y="62"/>
                  </a:lnTo>
                  <a:lnTo>
                    <a:pt x="429" y="61"/>
                  </a:lnTo>
                  <a:lnTo>
                    <a:pt x="427" y="60"/>
                  </a:lnTo>
                  <a:lnTo>
                    <a:pt x="424" y="59"/>
                  </a:lnTo>
                  <a:lnTo>
                    <a:pt x="423" y="56"/>
                  </a:lnTo>
                  <a:lnTo>
                    <a:pt x="421" y="56"/>
                  </a:lnTo>
                  <a:lnTo>
                    <a:pt x="421" y="55"/>
                  </a:lnTo>
                  <a:lnTo>
                    <a:pt x="418" y="54"/>
                  </a:lnTo>
                  <a:lnTo>
                    <a:pt x="414" y="53"/>
                  </a:lnTo>
                  <a:lnTo>
                    <a:pt x="410" y="53"/>
                  </a:lnTo>
                  <a:lnTo>
                    <a:pt x="406" y="52"/>
                  </a:lnTo>
                  <a:lnTo>
                    <a:pt x="402" y="52"/>
                  </a:lnTo>
                  <a:lnTo>
                    <a:pt x="398" y="52"/>
                  </a:lnTo>
                  <a:lnTo>
                    <a:pt x="394" y="51"/>
                  </a:lnTo>
                  <a:lnTo>
                    <a:pt x="391" y="50"/>
                  </a:lnTo>
                  <a:lnTo>
                    <a:pt x="391" y="48"/>
                  </a:lnTo>
                  <a:lnTo>
                    <a:pt x="387" y="48"/>
                  </a:lnTo>
                  <a:lnTo>
                    <a:pt x="387" y="47"/>
                  </a:lnTo>
                  <a:lnTo>
                    <a:pt x="386" y="47"/>
                  </a:lnTo>
                  <a:lnTo>
                    <a:pt x="383" y="46"/>
                  </a:lnTo>
                  <a:lnTo>
                    <a:pt x="381" y="46"/>
                  </a:lnTo>
                  <a:lnTo>
                    <a:pt x="377" y="46"/>
                  </a:lnTo>
                  <a:lnTo>
                    <a:pt x="374" y="45"/>
                  </a:lnTo>
                  <a:lnTo>
                    <a:pt x="370" y="45"/>
                  </a:lnTo>
                  <a:lnTo>
                    <a:pt x="368" y="45"/>
                  </a:lnTo>
                  <a:lnTo>
                    <a:pt x="366" y="45"/>
                  </a:lnTo>
                  <a:lnTo>
                    <a:pt x="366" y="47"/>
                  </a:lnTo>
                  <a:lnTo>
                    <a:pt x="362" y="47"/>
                  </a:lnTo>
                  <a:lnTo>
                    <a:pt x="362" y="48"/>
                  </a:lnTo>
                  <a:lnTo>
                    <a:pt x="360" y="48"/>
                  </a:lnTo>
                  <a:lnTo>
                    <a:pt x="359" y="48"/>
                  </a:lnTo>
                  <a:lnTo>
                    <a:pt x="359" y="50"/>
                  </a:lnTo>
                  <a:lnTo>
                    <a:pt x="356" y="50"/>
                  </a:lnTo>
                  <a:lnTo>
                    <a:pt x="355" y="51"/>
                  </a:lnTo>
                  <a:lnTo>
                    <a:pt x="355" y="53"/>
                  </a:lnTo>
                  <a:lnTo>
                    <a:pt x="353" y="53"/>
                  </a:lnTo>
                  <a:lnTo>
                    <a:pt x="351" y="53"/>
                  </a:lnTo>
                  <a:lnTo>
                    <a:pt x="351" y="55"/>
                  </a:lnTo>
                  <a:lnTo>
                    <a:pt x="347" y="55"/>
                  </a:lnTo>
                  <a:lnTo>
                    <a:pt x="347" y="56"/>
                  </a:lnTo>
                  <a:lnTo>
                    <a:pt x="343" y="56"/>
                  </a:lnTo>
                  <a:lnTo>
                    <a:pt x="343" y="58"/>
                  </a:lnTo>
                  <a:lnTo>
                    <a:pt x="337" y="58"/>
                  </a:lnTo>
                  <a:lnTo>
                    <a:pt x="337" y="59"/>
                  </a:lnTo>
                  <a:lnTo>
                    <a:pt x="329" y="59"/>
                  </a:lnTo>
                  <a:lnTo>
                    <a:pt x="332" y="59"/>
                  </a:lnTo>
                  <a:lnTo>
                    <a:pt x="330" y="58"/>
                  </a:lnTo>
                  <a:lnTo>
                    <a:pt x="329" y="56"/>
                  </a:lnTo>
                  <a:lnTo>
                    <a:pt x="328" y="56"/>
                  </a:lnTo>
                  <a:lnTo>
                    <a:pt x="327" y="56"/>
                  </a:lnTo>
                  <a:lnTo>
                    <a:pt x="326" y="55"/>
                  </a:lnTo>
                  <a:lnTo>
                    <a:pt x="325" y="55"/>
                  </a:lnTo>
                  <a:lnTo>
                    <a:pt x="325" y="54"/>
                  </a:lnTo>
                  <a:lnTo>
                    <a:pt x="324" y="53"/>
                  </a:lnTo>
                  <a:lnTo>
                    <a:pt x="323" y="53"/>
                  </a:lnTo>
                  <a:lnTo>
                    <a:pt x="322" y="53"/>
                  </a:lnTo>
                  <a:lnTo>
                    <a:pt x="322" y="48"/>
                  </a:lnTo>
                  <a:lnTo>
                    <a:pt x="321" y="48"/>
                  </a:lnTo>
                  <a:lnTo>
                    <a:pt x="321" y="47"/>
                  </a:lnTo>
                  <a:lnTo>
                    <a:pt x="321" y="45"/>
                  </a:lnTo>
                  <a:lnTo>
                    <a:pt x="319" y="45"/>
                  </a:lnTo>
                  <a:lnTo>
                    <a:pt x="320" y="45"/>
                  </a:lnTo>
                  <a:lnTo>
                    <a:pt x="319" y="44"/>
                  </a:lnTo>
                  <a:lnTo>
                    <a:pt x="319" y="43"/>
                  </a:lnTo>
                  <a:lnTo>
                    <a:pt x="318" y="43"/>
                  </a:lnTo>
                  <a:lnTo>
                    <a:pt x="319" y="43"/>
                  </a:lnTo>
                  <a:lnTo>
                    <a:pt x="319" y="42"/>
                  </a:lnTo>
                  <a:lnTo>
                    <a:pt x="318" y="42"/>
                  </a:lnTo>
                  <a:lnTo>
                    <a:pt x="318" y="40"/>
                  </a:lnTo>
                  <a:lnTo>
                    <a:pt x="317" y="40"/>
                  </a:lnTo>
                  <a:lnTo>
                    <a:pt x="317" y="37"/>
                  </a:lnTo>
                  <a:lnTo>
                    <a:pt x="315" y="36"/>
                  </a:lnTo>
                  <a:lnTo>
                    <a:pt x="314" y="36"/>
                  </a:lnTo>
                  <a:lnTo>
                    <a:pt x="314" y="35"/>
                  </a:lnTo>
                  <a:lnTo>
                    <a:pt x="313" y="35"/>
                  </a:lnTo>
                  <a:lnTo>
                    <a:pt x="311" y="33"/>
                  </a:lnTo>
                  <a:lnTo>
                    <a:pt x="312" y="34"/>
                  </a:lnTo>
                  <a:lnTo>
                    <a:pt x="311" y="33"/>
                  </a:lnTo>
                  <a:lnTo>
                    <a:pt x="311" y="31"/>
                  </a:lnTo>
                  <a:lnTo>
                    <a:pt x="310" y="29"/>
                  </a:lnTo>
                  <a:lnTo>
                    <a:pt x="309" y="28"/>
                  </a:lnTo>
                  <a:lnTo>
                    <a:pt x="306" y="28"/>
                  </a:lnTo>
                  <a:lnTo>
                    <a:pt x="306" y="29"/>
                  </a:lnTo>
                  <a:lnTo>
                    <a:pt x="305" y="29"/>
                  </a:lnTo>
                  <a:lnTo>
                    <a:pt x="304" y="29"/>
                  </a:lnTo>
                  <a:lnTo>
                    <a:pt x="303" y="29"/>
                  </a:lnTo>
                  <a:lnTo>
                    <a:pt x="303" y="31"/>
                  </a:lnTo>
                  <a:lnTo>
                    <a:pt x="303" y="30"/>
                  </a:lnTo>
                  <a:lnTo>
                    <a:pt x="302" y="31"/>
                  </a:lnTo>
                  <a:lnTo>
                    <a:pt x="300" y="31"/>
                  </a:lnTo>
                  <a:lnTo>
                    <a:pt x="300" y="32"/>
                  </a:lnTo>
                  <a:lnTo>
                    <a:pt x="299" y="32"/>
                  </a:lnTo>
                  <a:lnTo>
                    <a:pt x="298" y="32"/>
                  </a:lnTo>
                  <a:lnTo>
                    <a:pt x="298" y="33"/>
                  </a:lnTo>
                  <a:lnTo>
                    <a:pt x="285" y="35"/>
                  </a:lnTo>
                  <a:lnTo>
                    <a:pt x="291" y="34"/>
                  </a:lnTo>
                  <a:lnTo>
                    <a:pt x="290" y="34"/>
                  </a:lnTo>
                  <a:lnTo>
                    <a:pt x="287" y="36"/>
                  </a:lnTo>
                  <a:lnTo>
                    <a:pt x="285" y="37"/>
                  </a:lnTo>
                  <a:lnTo>
                    <a:pt x="283" y="37"/>
                  </a:lnTo>
                  <a:lnTo>
                    <a:pt x="283" y="38"/>
                  </a:lnTo>
                  <a:lnTo>
                    <a:pt x="280" y="38"/>
                  </a:lnTo>
                  <a:lnTo>
                    <a:pt x="280" y="37"/>
                  </a:lnTo>
                  <a:lnTo>
                    <a:pt x="279" y="37"/>
                  </a:lnTo>
                  <a:lnTo>
                    <a:pt x="279" y="36"/>
                  </a:lnTo>
                  <a:lnTo>
                    <a:pt x="275" y="36"/>
                  </a:lnTo>
                  <a:lnTo>
                    <a:pt x="271" y="36"/>
                  </a:lnTo>
                  <a:lnTo>
                    <a:pt x="266" y="36"/>
                  </a:lnTo>
                  <a:lnTo>
                    <a:pt x="264" y="35"/>
                  </a:lnTo>
                  <a:lnTo>
                    <a:pt x="264" y="33"/>
                  </a:lnTo>
                  <a:lnTo>
                    <a:pt x="261" y="33"/>
                  </a:lnTo>
                  <a:lnTo>
                    <a:pt x="260" y="32"/>
                  </a:lnTo>
                  <a:lnTo>
                    <a:pt x="257" y="30"/>
                  </a:lnTo>
                  <a:lnTo>
                    <a:pt x="255" y="29"/>
                  </a:lnTo>
                  <a:lnTo>
                    <a:pt x="254" y="26"/>
                  </a:lnTo>
                  <a:lnTo>
                    <a:pt x="253" y="25"/>
                  </a:lnTo>
                  <a:lnTo>
                    <a:pt x="251" y="25"/>
                  </a:lnTo>
                  <a:lnTo>
                    <a:pt x="250" y="23"/>
                  </a:lnTo>
                  <a:lnTo>
                    <a:pt x="250" y="24"/>
                  </a:lnTo>
                  <a:lnTo>
                    <a:pt x="250" y="23"/>
                  </a:lnTo>
                  <a:lnTo>
                    <a:pt x="250" y="22"/>
                  </a:lnTo>
                  <a:lnTo>
                    <a:pt x="250" y="21"/>
                  </a:lnTo>
                  <a:lnTo>
                    <a:pt x="248" y="20"/>
                  </a:lnTo>
                  <a:lnTo>
                    <a:pt x="247" y="18"/>
                  </a:lnTo>
                  <a:lnTo>
                    <a:pt x="246" y="17"/>
                  </a:lnTo>
                  <a:lnTo>
                    <a:pt x="246" y="16"/>
                  </a:lnTo>
                  <a:lnTo>
                    <a:pt x="245" y="16"/>
                  </a:lnTo>
                  <a:lnTo>
                    <a:pt x="245" y="11"/>
                  </a:lnTo>
                  <a:lnTo>
                    <a:pt x="243" y="11"/>
                  </a:lnTo>
                  <a:lnTo>
                    <a:pt x="243" y="10"/>
                  </a:lnTo>
                  <a:lnTo>
                    <a:pt x="242" y="7"/>
                  </a:lnTo>
                  <a:lnTo>
                    <a:pt x="241" y="4"/>
                  </a:lnTo>
                  <a:lnTo>
                    <a:pt x="241" y="2"/>
                  </a:lnTo>
                  <a:lnTo>
                    <a:pt x="239" y="0"/>
                  </a:lnTo>
                  <a:lnTo>
                    <a:pt x="231" y="0"/>
                  </a:lnTo>
                  <a:lnTo>
                    <a:pt x="231" y="2"/>
                  </a:lnTo>
                  <a:lnTo>
                    <a:pt x="230" y="2"/>
                  </a:lnTo>
                  <a:lnTo>
                    <a:pt x="230" y="3"/>
                  </a:lnTo>
                  <a:lnTo>
                    <a:pt x="228" y="3"/>
                  </a:lnTo>
                  <a:lnTo>
                    <a:pt x="227" y="4"/>
                  </a:lnTo>
                  <a:lnTo>
                    <a:pt x="226" y="5"/>
                  </a:lnTo>
                  <a:lnTo>
                    <a:pt x="226" y="6"/>
                  </a:lnTo>
                  <a:lnTo>
                    <a:pt x="220" y="6"/>
                  </a:lnTo>
                  <a:lnTo>
                    <a:pt x="220" y="7"/>
                  </a:lnTo>
                  <a:lnTo>
                    <a:pt x="214" y="7"/>
                  </a:lnTo>
                  <a:lnTo>
                    <a:pt x="214" y="8"/>
                  </a:lnTo>
                  <a:lnTo>
                    <a:pt x="212" y="9"/>
                  </a:lnTo>
                  <a:lnTo>
                    <a:pt x="212" y="10"/>
                  </a:lnTo>
                  <a:lnTo>
                    <a:pt x="211" y="10"/>
                  </a:lnTo>
                  <a:lnTo>
                    <a:pt x="211" y="11"/>
                  </a:lnTo>
                  <a:lnTo>
                    <a:pt x="210" y="11"/>
                  </a:lnTo>
                  <a:lnTo>
                    <a:pt x="209" y="12"/>
                  </a:lnTo>
                  <a:lnTo>
                    <a:pt x="209" y="13"/>
                  </a:lnTo>
                  <a:lnTo>
                    <a:pt x="206" y="13"/>
                  </a:lnTo>
                  <a:lnTo>
                    <a:pt x="202" y="13"/>
                  </a:lnTo>
                  <a:lnTo>
                    <a:pt x="198" y="14"/>
                  </a:lnTo>
                  <a:lnTo>
                    <a:pt x="196" y="14"/>
                  </a:lnTo>
                  <a:lnTo>
                    <a:pt x="196" y="16"/>
                  </a:lnTo>
                  <a:lnTo>
                    <a:pt x="192" y="16"/>
                  </a:lnTo>
                  <a:lnTo>
                    <a:pt x="192" y="17"/>
                  </a:lnTo>
                  <a:lnTo>
                    <a:pt x="187" y="17"/>
                  </a:lnTo>
                  <a:lnTo>
                    <a:pt x="187" y="18"/>
                  </a:lnTo>
                  <a:lnTo>
                    <a:pt x="183" y="18"/>
                  </a:lnTo>
                  <a:lnTo>
                    <a:pt x="183" y="19"/>
                  </a:lnTo>
                  <a:lnTo>
                    <a:pt x="180" y="20"/>
                  </a:lnTo>
                  <a:lnTo>
                    <a:pt x="177" y="19"/>
                  </a:lnTo>
                  <a:lnTo>
                    <a:pt x="173" y="19"/>
                  </a:lnTo>
                  <a:lnTo>
                    <a:pt x="170" y="19"/>
                  </a:lnTo>
                  <a:lnTo>
                    <a:pt x="170" y="21"/>
                  </a:lnTo>
                  <a:lnTo>
                    <a:pt x="170" y="20"/>
                  </a:lnTo>
                  <a:lnTo>
                    <a:pt x="169" y="20"/>
                  </a:lnTo>
                  <a:lnTo>
                    <a:pt x="169" y="21"/>
                  </a:lnTo>
                  <a:lnTo>
                    <a:pt x="167" y="21"/>
                  </a:lnTo>
                  <a:lnTo>
                    <a:pt x="167" y="22"/>
                  </a:lnTo>
                  <a:lnTo>
                    <a:pt x="166" y="22"/>
                  </a:lnTo>
                  <a:lnTo>
                    <a:pt x="165" y="22"/>
                  </a:lnTo>
                  <a:lnTo>
                    <a:pt x="165" y="23"/>
                  </a:lnTo>
                  <a:lnTo>
                    <a:pt x="164" y="23"/>
                  </a:lnTo>
                  <a:lnTo>
                    <a:pt x="163" y="23"/>
                  </a:lnTo>
                  <a:lnTo>
                    <a:pt x="162" y="23"/>
                  </a:lnTo>
                  <a:lnTo>
                    <a:pt x="162" y="25"/>
                  </a:lnTo>
                  <a:lnTo>
                    <a:pt x="159" y="25"/>
                  </a:lnTo>
                  <a:lnTo>
                    <a:pt x="156" y="25"/>
                  </a:lnTo>
                  <a:lnTo>
                    <a:pt x="152" y="25"/>
                  </a:lnTo>
                  <a:lnTo>
                    <a:pt x="150" y="25"/>
                  </a:lnTo>
                  <a:lnTo>
                    <a:pt x="150" y="26"/>
                  </a:lnTo>
                  <a:lnTo>
                    <a:pt x="149" y="26"/>
                  </a:lnTo>
                  <a:lnTo>
                    <a:pt x="148" y="26"/>
                  </a:lnTo>
                  <a:lnTo>
                    <a:pt x="148" y="28"/>
                  </a:lnTo>
                  <a:lnTo>
                    <a:pt x="141" y="28"/>
                  </a:lnTo>
                  <a:lnTo>
                    <a:pt x="140" y="30"/>
                  </a:lnTo>
                  <a:lnTo>
                    <a:pt x="139" y="30"/>
                  </a:lnTo>
                  <a:lnTo>
                    <a:pt x="138" y="31"/>
                  </a:lnTo>
                  <a:lnTo>
                    <a:pt x="137" y="31"/>
                  </a:lnTo>
                  <a:lnTo>
                    <a:pt x="137" y="32"/>
                  </a:lnTo>
                  <a:lnTo>
                    <a:pt x="136" y="32"/>
                  </a:lnTo>
                  <a:lnTo>
                    <a:pt x="136" y="33"/>
                  </a:lnTo>
                  <a:lnTo>
                    <a:pt x="136" y="32"/>
                  </a:lnTo>
                  <a:lnTo>
                    <a:pt x="135" y="32"/>
                  </a:lnTo>
                  <a:lnTo>
                    <a:pt x="133" y="33"/>
                  </a:lnTo>
                  <a:lnTo>
                    <a:pt x="132" y="35"/>
                  </a:lnTo>
                  <a:lnTo>
                    <a:pt x="132" y="36"/>
                  </a:lnTo>
                  <a:lnTo>
                    <a:pt x="131" y="36"/>
                  </a:lnTo>
                  <a:lnTo>
                    <a:pt x="131" y="37"/>
                  </a:lnTo>
                  <a:lnTo>
                    <a:pt x="129" y="37"/>
                  </a:lnTo>
                  <a:lnTo>
                    <a:pt x="129" y="38"/>
                  </a:lnTo>
                  <a:lnTo>
                    <a:pt x="128" y="40"/>
                  </a:lnTo>
                  <a:lnTo>
                    <a:pt x="127" y="40"/>
                  </a:lnTo>
                  <a:lnTo>
                    <a:pt x="125" y="41"/>
                  </a:lnTo>
                  <a:lnTo>
                    <a:pt x="124" y="41"/>
                  </a:lnTo>
                  <a:lnTo>
                    <a:pt x="123" y="41"/>
                  </a:lnTo>
                  <a:lnTo>
                    <a:pt x="122" y="43"/>
                  </a:lnTo>
                  <a:lnTo>
                    <a:pt x="122" y="44"/>
                  </a:lnTo>
                  <a:lnTo>
                    <a:pt x="121" y="44"/>
                  </a:lnTo>
                  <a:lnTo>
                    <a:pt x="121" y="45"/>
                  </a:lnTo>
                  <a:lnTo>
                    <a:pt x="119" y="45"/>
                  </a:lnTo>
                  <a:lnTo>
                    <a:pt x="119" y="47"/>
                  </a:lnTo>
                  <a:lnTo>
                    <a:pt x="118" y="47"/>
                  </a:lnTo>
                  <a:lnTo>
                    <a:pt x="118" y="48"/>
                  </a:lnTo>
                  <a:lnTo>
                    <a:pt x="116" y="50"/>
                  </a:lnTo>
                  <a:lnTo>
                    <a:pt x="113" y="50"/>
                  </a:lnTo>
                  <a:lnTo>
                    <a:pt x="109" y="49"/>
                  </a:lnTo>
                  <a:lnTo>
                    <a:pt x="104" y="49"/>
                  </a:lnTo>
                  <a:lnTo>
                    <a:pt x="98" y="49"/>
                  </a:lnTo>
                  <a:lnTo>
                    <a:pt x="92" y="49"/>
                  </a:lnTo>
                  <a:lnTo>
                    <a:pt x="87" y="49"/>
                  </a:lnTo>
                  <a:lnTo>
                    <a:pt x="83" y="49"/>
                  </a:lnTo>
                  <a:lnTo>
                    <a:pt x="80" y="50"/>
                  </a:lnTo>
                  <a:lnTo>
                    <a:pt x="80" y="51"/>
                  </a:lnTo>
                  <a:lnTo>
                    <a:pt x="77" y="51"/>
                  </a:lnTo>
                  <a:lnTo>
                    <a:pt x="78" y="51"/>
                  </a:lnTo>
                  <a:lnTo>
                    <a:pt x="78" y="52"/>
                  </a:lnTo>
                  <a:lnTo>
                    <a:pt x="77" y="53"/>
                  </a:lnTo>
                  <a:lnTo>
                    <a:pt x="76" y="53"/>
                  </a:lnTo>
                  <a:lnTo>
                    <a:pt x="76" y="54"/>
                  </a:lnTo>
                  <a:lnTo>
                    <a:pt x="75" y="55"/>
                  </a:lnTo>
                  <a:lnTo>
                    <a:pt x="74" y="55"/>
                  </a:lnTo>
                  <a:lnTo>
                    <a:pt x="74" y="59"/>
                  </a:lnTo>
                  <a:lnTo>
                    <a:pt x="74" y="63"/>
                  </a:lnTo>
                  <a:lnTo>
                    <a:pt x="74" y="68"/>
                  </a:lnTo>
                  <a:lnTo>
                    <a:pt x="74" y="70"/>
                  </a:lnTo>
                  <a:lnTo>
                    <a:pt x="76" y="70"/>
                  </a:lnTo>
                  <a:lnTo>
                    <a:pt x="76" y="75"/>
                  </a:lnTo>
                  <a:lnTo>
                    <a:pt x="77" y="75"/>
                  </a:lnTo>
                  <a:lnTo>
                    <a:pt x="77" y="78"/>
                  </a:lnTo>
                  <a:lnTo>
                    <a:pt x="80" y="78"/>
                  </a:lnTo>
                  <a:lnTo>
                    <a:pt x="82" y="79"/>
                  </a:lnTo>
                  <a:lnTo>
                    <a:pt x="85" y="79"/>
                  </a:lnTo>
                  <a:lnTo>
                    <a:pt x="88" y="79"/>
                  </a:lnTo>
                  <a:lnTo>
                    <a:pt x="90" y="80"/>
                  </a:lnTo>
                  <a:lnTo>
                    <a:pt x="93" y="80"/>
                  </a:lnTo>
                  <a:lnTo>
                    <a:pt x="95" y="81"/>
                  </a:lnTo>
                  <a:lnTo>
                    <a:pt x="98" y="81"/>
                  </a:lnTo>
                  <a:lnTo>
                    <a:pt x="98" y="80"/>
                  </a:lnTo>
                  <a:lnTo>
                    <a:pt x="98" y="79"/>
                  </a:lnTo>
                  <a:lnTo>
                    <a:pt x="98" y="78"/>
                  </a:lnTo>
                  <a:lnTo>
                    <a:pt x="98" y="77"/>
                  </a:lnTo>
                  <a:lnTo>
                    <a:pt x="109" y="77"/>
                  </a:lnTo>
                  <a:lnTo>
                    <a:pt x="110" y="78"/>
                  </a:lnTo>
                  <a:lnTo>
                    <a:pt x="110" y="80"/>
                  </a:lnTo>
                  <a:lnTo>
                    <a:pt x="111" y="80"/>
                  </a:lnTo>
                  <a:lnTo>
                    <a:pt x="111" y="81"/>
                  </a:lnTo>
                  <a:lnTo>
                    <a:pt x="113" y="82"/>
                  </a:lnTo>
                  <a:lnTo>
                    <a:pt x="114" y="82"/>
                  </a:lnTo>
                  <a:lnTo>
                    <a:pt x="115" y="83"/>
                  </a:lnTo>
                  <a:lnTo>
                    <a:pt x="117" y="84"/>
                  </a:lnTo>
                  <a:lnTo>
                    <a:pt x="119" y="84"/>
                  </a:lnTo>
                  <a:lnTo>
                    <a:pt x="117" y="83"/>
                  </a:lnTo>
                  <a:lnTo>
                    <a:pt x="116" y="83"/>
                  </a:lnTo>
                  <a:lnTo>
                    <a:pt x="117" y="85"/>
                  </a:lnTo>
                  <a:lnTo>
                    <a:pt x="119" y="87"/>
                  </a:lnTo>
                  <a:lnTo>
                    <a:pt x="117" y="84"/>
                  </a:lnTo>
                  <a:lnTo>
                    <a:pt x="116" y="84"/>
                  </a:lnTo>
                  <a:lnTo>
                    <a:pt x="118" y="85"/>
                  </a:lnTo>
                  <a:lnTo>
                    <a:pt x="122" y="87"/>
                  </a:lnTo>
                  <a:lnTo>
                    <a:pt x="123" y="88"/>
                  </a:lnTo>
                  <a:lnTo>
                    <a:pt x="123" y="90"/>
                  </a:lnTo>
                  <a:lnTo>
                    <a:pt x="125" y="90"/>
                  </a:lnTo>
                  <a:lnTo>
                    <a:pt x="125" y="91"/>
                  </a:lnTo>
                  <a:lnTo>
                    <a:pt x="126" y="91"/>
                  </a:lnTo>
                  <a:lnTo>
                    <a:pt x="128" y="92"/>
                  </a:lnTo>
                  <a:lnTo>
                    <a:pt x="128" y="96"/>
                  </a:lnTo>
                  <a:lnTo>
                    <a:pt x="129" y="96"/>
                  </a:lnTo>
                  <a:lnTo>
                    <a:pt x="129" y="98"/>
                  </a:lnTo>
                  <a:lnTo>
                    <a:pt x="130" y="102"/>
                  </a:lnTo>
                  <a:lnTo>
                    <a:pt x="130" y="106"/>
                  </a:lnTo>
                  <a:lnTo>
                    <a:pt x="130" y="110"/>
                  </a:lnTo>
                  <a:lnTo>
                    <a:pt x="129" y="116"/>
                  </a:lnTo>
                  <a:lnTo>
                    <a:pt x="129" y="120"/>
                  </a:lnTo>
                  <a:lnTo>
                    <a:pt x="129" y="124"/>
                  </a:lnTo>
                  <a:lnTo>
                    <a:pt x="129" y="127"/>
                  </a:lnTo>
                  <a:lnTo>
                    <a:pt x="131" y="128"/>
                  </a:lnTo>
                  <a:lnTo>
                    <a:pt x="132" y="128"/>
                  </a:lnTo>
                  <a:lnTo>
                    <a:pt x="132" y="129"/>
                  </a:lnTo>
                  <a:lnTo>
                    <a:pt x="133" y="129"/>
                  </a:lnTo>
                  <a:lnTo>
                    <a:pt x="134" y="130"/>
                  </a:lnTo>
                  <a:lnTo>
                    <a:pt x="134" y="133"/>
                  </a:lnTo>
                  <a:lnTo>
                    <a:pt x="136" y="133"/>
                  </a:lnTo>
                  <a:lnTo>
                    <a:pt x="136" y="141"/>
                  </a:lnTo>
                  <a:lnTo>
                    <a:pt x="137" y="141"/>
                  </a:lnTo>
                  <a:lnTo>
                    <a:pt x="137" y="142"/>
                  </a:lnTo>
                  <a:lnTo>
                    <a:pt x="137" y="143"/>
                  </a:lnTo>
                  <a:lnTo>
                    <a:pt x="138" y="143"/>
                  </a:lnTo>
                  <a:lnTo>
                    <a:pt x="138" y="144"/>
                  </a:lnTo>
                  <a:lnTo>
                    <a:pt x="139" y="144"/>
                  </a:lnTo>
                  <a:lnTo>
                    <a:pt x="140" y="146"/>
                  </a:lnTo>
                  <a:lnTo>
                    <a:pt x="140" y="147"/>
                  </a:lnTo>
                  <a:lnTo>
                    <a:pt x="141" y="148"/>
                  </a:lnTo>
                  <a:lnTo>
                    <a:pt x="143" y="148"/>
                  </a:lnTo>
                  <a:lnTo>
                    <a:pt x="144" y="149"/>
                  </a:lnTo>
                  <a:lnTo>
                    <a:pt x="144" y="151"/>
                  </a:lnTo>
                  <a:lnTo>
                    <a:pt x="145" y="152"/>
                  </a:lnTo>
                  <a:lnTo>
                    <a:pt x="146" y="153"/>
                  </a:lnTo>
                  <a:lnTo>
                    <a:pt x="147" y="154"/>
                  </a:lnTo>
                  <a:lnTo>
                    <a:pt x="147" y="156"/>
                  </a:lnTo>
                  <a:lnTo>
                    <a:pt x="148" y="156"/>
                  </a:lnTo>
                  <a:lnTo>
                    <a:pt x="147" y="156"/>
                  </a:lnTo>
                  <a:lnTo>
                    <a:pt x="148" y="157"/>
                  </a:lnTo>
                  <a:lnTo>
                    <a:pt x="148" y="159"/>
                  </a:lnTo>
                  <a:lnTo>
                    <a:pt x="149" y="159"/>
                  </a:lnTo>
                  <a:lnTo>
                    <a:pt x="149" y="162"/>
                  </a:lnTo>
                  <a:lnTo>
                    <a:pt x="150" y="162"/>
                  </a:lnTo>
                  <a:lnTo>
                    <a:pt x="150" y="163"/>
                  </a:lnTo>
                  <a:lnTo>
                    <a:pt x="151" y="164"/>
                  </a:lnTo>
                  <a:lnTo>
                    <a:pt x="153" y="165"/>
                  </a:lnTo>
                  <a:lnTo>
                    <a:pt x="153" y="166"/>
                  </a:lnTo>
                  <a:lnTo>
                    <a:pt x="154" y="166"/>
                  </a:lnTo>
                  <a:lnTo>
                    <a:pt x="155" y="166"/>
                  </a:lnTo>
                  <a:lnTo>
                    <a:pt x="155" y="167"/>
                  </a:lnTo>
                  <a:lnTo>
                    <a:pt x="154" y="166"/>
                  </a:lnTo>
                  <a:lnTo>
                    <a:pt x="155" y="166"/>
                  </a:lnTo>
                  <a:lnTo>
                    <a:pt x="156" y="166"/>
                  </a:lnTo>
                  <a:lnTo>
                    <a:pt x="158" y="167"/>
                  </a:lnTo>
                  <a:lnTo>
                    <a:pt x="159" y="169"/>
                  </a:lnTo>
                  <a:lnTo>
                    <a:pt x="160" y="170"/>
                  </a:lnTo>
                  <a:lnTo>
                    <a:pt x="160" y="177"/>
                  </a:lnTo>
                  <a:lnTo>
                    <a:pt x="162" y="177"/>
                  </a:lnTo>
                  <a:lnTo>
                    <a:pt x="162" y="179"/>
                  </a:lnTo>
                  <a:lnTo>
                    <a:pt x="161" y="179"/>
                  </a:lnTo>
                  <a:lnTo>
                    <a:pt x="159" y="180"/>
                  </a:lnTo>
                  <a:lnTo>
                    <a:pt x="158" y="181"/>
                  </a:lnTo>
                  <a:lnTo>
                    <a:pt x="158" y="182"/>
                  </a:lnTo>
                  <a:lnTo>
                    <a:pt x="159" y="181"/>
                  </a:lnTo>
                  <a:lnTo>
                    <a:pt x="158" y="181"/>
                  </a:lnTo>
                  <a:lnTo>
                    <a:pt x="156" y="181"/>
                  </a:lnTo>
                  <a:lnTo>
                    <a:pt x="155" y="182"/>
                  </a:lnTo>
                  <a:lnTo>
                    <a:pt x="154" y="184"/>
                  </a:lnTo>
                  <a:lnTo>
                    <a:pt x="154" y="185"/>
                  </a:lnTo>
                  <a:lnTo>
                    <a:pt x="152" y="185"/>
                  </a:lnTo>
                  <a:lnTo>
                    <a:pt x="152" y="186"/>
                  </a:lnTo>
                  <a:lnTo>
                    <a:pt x="153" y="185"/>
                  </a:lnTo>
                  <a:lnTo>
                    <a:pt x="152" y="185"/>
                  </a:lnTo>
                  <a:lnTo>
                    <a:pt x="151" y="185"/>
                  </a:lnTo>
                  <a:lnTo>
                    <a:pt x="149" y="186"/>
                  </a:lnTo>
                  <a:lnTo>
                    <a:pt x="148" y="188"/>
                  </a:lnTo>
                  <a:lnTo>
                    <a:pt x="148" y="189"/>
                  </a:lnTo>
                  <a:lnTo>
                    <a:pt x="147" y="190"/>
                  </a:lnTo>
                  <a:lnTo>
                    <a:pt x="146" y="190"/>
                  </a:lnTo>
                  <a:lnTo>
                    <a:pt x="144" y="190"/>
                  </a:lnTo>
                  <a:lnTo>
                    <a:pt x="144" y="192"/>
                  </a:lnTo>
                  <a:lnTo>
                    <a:pt x="143" y="192"/>
                  </a:lnTo>
                  <a:lnTo>
                    <a:pt x="143" y="193"/>
                  </a:lnTo>
                  <a:lnTo>
                    <a:pt x="140" y="193"/>
                  </a:lnTo>
                  <a:lnTo>
                    <a:pt x="139" y="193"/>
                  </a:lnTo>
                  <a:lnTo>
                    <a:pt x="137" y="194"/>
                  </a:lnTo>
                  <a:lnTo>
                    <a:pt x="136" y="194"/>
                  </a:lnTo>
                  <a:lnTo>
                    <a:pt x="136" y="196"/>
                  </a:lnTo>
                  <a:lnTo>
                    <a:pt x="135" y="196"/>
                  </a:lnTo>
                  <a:lnTo>
                    <a:pt x="134" y="196"/>
                  </a:lnTo>
                  <a:lnTo>
                    <a:pt x="134" y="197"/>
                  </a:lnTo>
                  <a:lnTo>
                    <a:pt x="132" y="197"/>
                  </a:lnTo>
                  <a:lnTo>
                    <a:pt x="132" y="198"/>
                  </a:lnTo>
                  <a:lnTo>
                    <a:pt x="129" y="198"/>
                  </a:lnTo>
                  <a:lnTo>
                    <a:pt x="128" y="200"/>
                  </a:lnTo>
                  <a:lnTo>
                    <a:pt x="128" y="201"/>
                  </a:lnTo>
                  <a:lnTo>
                    <a:pt x="127" y="201"/>
                  </a:lnTo>
                  <a:lnTo>
                    <a:pt x="126" y="201"/>
                  </a:lnTo>
                  <a:lnTo>
                    <a:pt x="126" y="203"/>
                  </a:lnTo>
                  <a:lnTo>
                    <a:pt x="121" y="204"/>
                  </a:lnTo>
                  <a:lnTo>
                    <a:pt x="121" y="205"/>
                  </a:lnTo>
                  <a:lnTo>
                    <a:pt x="120" y="205"/>
                  </a:lnTo>
                  <a:lnTo>
                    <a:pt x="118" y="205"/>
                  </a:lnTo>
                  <a:lnTo>
                    <a:pt x="118" y="207"/>
                  </a:lnTo>
                  <a:lnTo>
                    <a:pt x="114" y="207"/>
                  </a:lnTo>
                  <a:lnTo>
                    <a:pt x="114" y="208"/>
                  </a:lnTo>
                  <a:lnTo>
                    <a:pt x="114" y="207"/>
                  </a:lnTo>
                  <a:lnTo>
                    <a:pt x="113" y="207"/>
                  </a:lnTo>
                  <a:lnTo>
                    <a:pt x="113" y="208"/>
                  </a:lnTo>
                  <a:lnTo>
                    <a:pt x="111" y="208"/>
                  </a:lnTo>
                  <a:lnTo>
                    <a:pt x="111" y="209"/>
                  </a:lnTo>
                  <a:lnTo>
                    <a:pt x="110" y="209"/>
                  </a:lnTo>
                  <a:lnTo>
                    <a:pt x="109" y="209"/>
                  </a:lnTo>
                  <a:lnTo>
                    <a:pt x="109" y="211"/>
                  </a:lnTo>
                  <a:lnTo>
                    <a:pt x="106" y="211"/>
                  </a:lnTo>
                  <a:lnTo>
                    <a:pt x="106" y="212"/>
                  </a:lnTo>
                  <a:lnTo>
                    <a:pt x="105" y="212"/>
                  </a:lnTo>
                  <a:lnTo>
                    <a:pt x="104" y="212"/>
                  </a:lnTo>
                  <a:lnTo>
                    <a:pt x="104" y="213"/>
                  </a:lnTo>
                  <a:lnTo>
                    <a:pt x="101" y="213"/>
                  </a:lnTo>
                  <a:lnTo>
                    <a:pt x="101" y="215"/>
                  </a:lnTo>
                  <a:lnTo>
                    <a:pt x="98" y="215"/>
                  </a:lnTo>
                  <a:lnTo>
                    <a:pt x="98" y="216"/>
                  </a:lnTo>
                  <a:lnTo>
                    <a:pt x="98" y="217"/>
                  </a:lnTo>
                  <a:lnTo>
                    <a:pt x="95" y="217"/>
                  </a:lnTo>
                  <a:lnTo>
                    <a:pt x="95" y="219"/>
                  </a:lnTo>
                  <a:lnTo>
                    <a:pt x="91" y="219"/>
                  </a:lnTo>
                  <a:lnTo>
                    <a:pt x="91" y="220"/>
                  </a:lnTo>
                  <a:lnTo>
                    <a:pt x="88" y="220"/>
                  </a:lnTo>
                  <a:lnTo>
                    <a:pt x="88" y="222"/>
                  </a:lnTo>
                  <a:lnTo>
                    <a:pt x="87" y="222"/>
                  </a:lnTo>
                  <a:lnTo>
                    <a:pt x="86" y="222"/>
                  </a:lnTo>
                  <a:lnTo>
                    <a:pt x="86" y="223"/>
                  </a:lnTo>
                  <a:lnTo>
                    <a:pt x="87" y="222"/>
                  </a:lnTo>
                  <a:lnTo>
                    <a:pt x="86" y="222"/>
                  </a:lnTo>
                  <a:lnTo>
                    <a:pt x="84" y="223"/>
                  </a:lnTo>
                  <a:lnTo>
                    <a:pt x="84" y="224"/>
                  </a:lnTo>
                  <a:lnTo>
                    <a:pt x="83" y="224"/>
                  </a:lnTo>
                  <a:lnTo>
                    <a:pt x="82" y="224"/>
                  </a:lnTo>
                  <a:lnTo>
                    <a:pt x="82" y="226"/>
                  </a:lnTo>
                  <a:lnTo>
                    <a:pt x="80" y="226"/>
                  </a:lnTo>
                  <a:lnTo>
                    <a:pt x="80" y="227"/>
                  </a:lnTo>
                  <a:lnTo>
                    <a:pt x="76" y="227"/>
                  </a:lnTo>
                  <a:lnTo>
                    <a:pt x="76" y="228"/>
                  </a:lnTo>
                  <a:lnTo>
                    <a:pt x="74" y="229"/>
                  </a:lnTo>
                  <a:lnTo>
                    <a:pt x="71" y="228"/>
                  </a:lnTo>
                  <a:lnTo>
                    <a:pt x="68" y="228"/>
                  </a:lnTo>
                  <a:lnTo>
                    <a:pt x="66" y="228"/>
                  </a:lnTo>
                  <a:lnTo>
                    <a:pt x="66" y="230"/>
                  </a:lnTo>
                  <a:lnTo>
                    <a:pt x="58" y="231"/>
                  </a:lnTo>
                  <a:lnTo>
                    <a:pt x="58" y="232"/>
                  </a:lnTo>
                  <a:lnTo>
                    <a:pt x="57" y="232"/>
                  </a:lnTo>
                  <a:lnTo>
                    <a:pt x="57" y="233"/>
                  </a:lnTo>
                  <a:lnTo>
                    <a:pt x="57" y="234"/>
                  </a:lnTo>
                  <a:lnTo>
                    <a:pt x="53" y="234"/>
                  </a:lnTo>
                  <a:lnTo>
                    <a:pt x="49" y="234"/>
                  </a:lnTo>
                  <a:lnTo>
                    <a:pt x="44" y="235"/>
                  </a:lnTo>
                  <a:lnTo>
                    <a:pt x="42" y="235"/>
                  </a:lnTo>
                  <a:lnTo>
                    <a:pt x="42" y="237"/>
                  </a:lnTo>
                  <a:lnTo>
                    <a:pt x="36" y="237"/>
                  </a:lnTo>
                  <a:lnTo>
                    <a:pt x="36" y="238"/>
                  </a:lnTo>
                  <a:lnTo>
                    <a:pt x="35" y="238"/>
                  </a:lnTo>
                  <a:lnTo>
                    <a:pt x="33" y="238"/>
                  </a:lnTo>
                  <a:lnTo>
                    <a:pt x="33" y="240"/>
                  </a:lnTo>
                  <a:lnTo>
                    <a:pt x="28" y="240"/>
                  </a:lnTo>
                  <a:lnTo>
                    <a:pt x="28" y="241"/>
                  </a:lnTo>
                  <a:lnTo>
                    <a:pt x="27" y="241"/>
                  </a:lnTo>
                  <a:lnTo>
                    <a:pt x="25" y="241"/>
                  </a:lnTo>
                  <a:lnTo>
                    <a:pt x="25" y="242"/>
                  </a:lnTo>
                  <a:lnTo>
                    <a:pt x="21" y="242"/>
                  </a:lnTo>
                  <a:lnTo>
                    <a:pt x="21" y="243"/>
                  </a:lnTo>
                  <a:lnTo>
                    <a:pt x="20" y="243"/>
                  </a:lnTo>
                  <a:lnTo>
                    <a:pt x="20" y="245"/>
                  </a:lnTo>
                  <a:lnTo>
                    <a:pt x="17" y="245"/>
                  </a:lnTo>
                  <a:lnTo>
                    <a:pt x="17" y="246"/>
                  </a:lnTo>
                  <a:lnTo>
                    <a:pt x="16" y="246"/>
                  </a:lnTo>
                  <a:lnTo>
                    <a:pt x="14" y="246"/>
                  </a:lnTo>
                  <a:lnTo>
                    <a:pt x="14" y="247"/>
                  </a:lnTo>
                  <a:lnTo>
                    <a:pt x="10" y="247"/>
                  </a:lnTo>
                  <a:lnTo>
                    <a:pt x="10" y="249"/>
                  </a:lnTo>
                  <a:lnTo>
                    <a:pt x="10" y="250"/>
                  </a:lnTo>
                  <a:lnTo>
                    <a:pt x="8" y="250"/>
                  </a:lnTo>
                  <a:lnTo>
                    <a:pt x="7" y="250"/>
                  </a:lnTo>
                  <a:lnTo>
                    <a:pt x="7" y="260"/>
                  </a:lnTo>
                  <a:lnTo>
                    <a:pt x="6" y="260"/>
                  </a:lnTo>
                  <a:lnTo>
                    <a:pt x="7" y="260"/>
                  </a:lnTo>
                  <a:lnTo>
                    <a:pt x="6" y="261"/>
                  </a:lnTo>
                  <a:lnTo>
                    <a:pt x="6" y="262"/>
                  </a:lnTo>
                  <a:lnTo>
                    <a:pt x="5" y="262"/>
                  </a:lnTo>
                  <a:lnTo>
                    <a:pt x="5" y="267"/>
                  </a:lnTo>
                  <a:lnTo>
                    <a:pt x="3" y="267"/>
                  </a:lnTo>
                  <a:lnTo>
                    <a:pt x="3" y="284"/>
                  </a:lnTo>
                  <a:lnTo>
                    <a:pt x="5" y="284"/>
                  </a:lnTo>
                  <a:lnTo>
                    <a:pt x="4" y="284"/>
                  </a:lnTo>
                  <a:lnTo>
                    <a:pt x="4" y="285"/>
                  </a:lnTo>
                  <a:lnTo>
                    <a:pt x="5" y="285"/>
                  </a:lnTo>
                  <a:lnTo>
                    <a:pt x="5" y="287"/>
                  </a:lnTo>
                  <a:lnTo>
                    <a:pt x="6" y="287"/>
                  </a:lnTo>
                  <a:lnTo>
                    <a:pt x="6" y="296"/>
                  </a:lnTo>
                  <a:lnTo>
                    <a:pt x="5" y="296"/>
                  </a:lnTo>
                  <a:lnTo>
                    <a:pt x="5" y="301"/>
                  </a:lnTo>
                  <a:lnTo>
                    <a:pt x="4" y="301"/>
                  </a:lnTo>
                  <a:lnTo>
                    <a:pt x="4" y="302"/>
                  </a:lnTo>
                  <a:lnTo>
                    <a:pt x="3" y="302"/>
                  </a:lnTo>
                  <a:lnTo>
                    <a:pt x="2" y="302"/>
                  </a:lnTo>
                  <a:lnTo>
                    <a:pt x="2" y="303"/>
                  </a:lnTo>
                  <a:lnTo>
                    <a:pt x="2" y="305"/>
                  </a:lnTo>
                  <a:lnTo>
                    <a:pt x="2" y="306"/>
                  </a:lnTo>
                  <a:lnTo>
                    <a:pt x="0" y="306"/>
                  </a:lnTo>
                  <a:lnTo>
                    <a:pt x="0" y="316"/>
                  </a:lnTo>
                  <a:lnTo>
                    <a:pt x="2" y="316"/>
                  </a:lnTo>
                  <a:lnTo>
                    <a:pt x="2" y="318"/>
                  </a:lnTo>
                  <a:lnTo>
                    <a:pt x="2" y="317"/>
                  </a:lnTo>
                  <a:lnTo>
                    <a:pt x="3" y="317"/>
                  </a:lnTo>
                  <a:lnTo>
                    <a:pt x="3" y="318"/>
                  </a:lnTo>
                  <a:lnTo>
                    <a:pt x="5" y="318"/>
                  </a:lnTo>
                  <a:lnTo>
                    <a:pt x="7" y="318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6" name="Freeform 444"/>
            <p:cNvSpPr>
              <a:spLocks/>
            </p:cNvSpPr>
            <p:nvPr/>
          </p:nvSpPr>
          <p:spPr bwMode="auto">
            <a:xfrm>
              <a:off x="6286951" y="5935049"/>
              <a:ext cx="343492" cy="199780"/>
            </a:xfrm>
            <a:custGeom>
              <a:avLst/>
              <a:gdLst>
                <a:gd name="T0" fmla="*/ 2147483647 w 629"/>
                <a:gd name="T1" fmla="*/ 2147483647 h 387"/>
                <a:gd name="T2" fmla="*/ 2147483647 w 629"/>
                <a:gd name="T3" fmla="*/ 2147483647 h 387"/>
                <a:gd name="T4" fmla="*/ 2147483647 w 629"/>
                <a:gd name="T5" fmla="*/ 2147483647 h 387"/>
                <a:gd name="T6" fmla="*/ 2147483647 w 629"/>
                <a:gd name="T7" fmla="*/ 2147483647 h 387"/>
                <a:gd name="T8" fmla="*/ 2147483647 w 629"/>
                <a:gd name="T9" fmla="*/ 2147483647 h 387"/>
                <a:gd name="T10" fmla="*/ 2147483647 w 629"/>
                <a:gd name="T11" fmla="*/ 2147483647 h 387"/>
                <a:gd name="T12" fmla="*/ 2147483647 w 629"/>
                <a:gd name="T13" fmla="*/ 2147483647 h 387"/>
                <a:gd name="T14" fmla="*/ 2147483647 w 629"/>
                <a:gd name="T15" fmla="*/ 2147483647 h 387"/>
                <a:gd name="T16" fmla="*/ 2147483647 w 629"/>
                <a:gd name="T17" fmla="*/ 2147483647 h 387"/>
                <a:gd name="T18" fmla="*/ 2147483647 w 629"/>
                <a:gd name="T19" fmla="*/ 2147483647 h 387"/>
                <a:gd name="T20" fmla="*/ 2147483647 w 629"/>
                <a:gd name="T21" fmla="*/ 2147483647 h 387"/>
                <a:gd name="T22" fmla="*/ 2147483647 w 629"/>
                <a:gd name="T23" fmla="*/ 2147483647 h 387"/>
                <a:gd name="T24" fmla="*/ 2147483647 w 629"/>
                <a:gd name="T25" fmla="*/ 2147483647 h 387"/>
                <a:gd name="T26" fmla="*/ 2147483647 w 629"/>
                <a:gd name="T27" fmla="*/ 2147483647 h 387"/>
                <a:gd name="T28" fmla="*/ 2147483647 w 629"/>
                <a:gd name="T29" fmla="*/ 2147483647 h 387"/>
                <a:gd name="T30" fmla="*/ 2147483647 w 629"/>
                <a:gd name="T31" fmla="*/ 2147483647 h 387"/>
                <a:gd name="T32" fmla="*/ 2147483647 w 629"/>
                <a:gd name="T33" fmla="*/ 2147483647 h 387"/>
                <a:gd name="T34" fmla="*/ 2147483647 w 629"/>
                <a:gd name="T35" fmla="*/ 2147483647 h 387"/>
                <a:gd name="T36" fmla="*/ 2147483647 w 629"/>
                <a:gd name="T37" fmla="*/ 2147483647 h 387"/>
                <a:gd name="T38" fmla="*/ 2147483647 w 629"/>
                <a:gd name="T39" fmla="*/ 2147483647 h 387"/>
                <a:gd name="T40" fmla="*/ 2147483647 w 629"/>
                <a:gd name="T41" fmla="*/ 2147483647 h 387"/>
                <a:gd name="T42" fmla="*/ 2147483647 w 629"/>
                <a:gd name="T43" fmla="*/ 2147483647 h 387"/>
                <a:gd name="T44" fmla="*/ 2147483647 w 629"/>
                <a:gd name="T45" fmla="*/ 2147483647 h 387"/>
                <a:gd name="T46" fmla="*/ 2147483647 w 629"/>
                <a:gd name="T47" fmla="*/ 2147483647 h 387"/>
                <a:gd name="T48" fmla="*/ 2147483647 w 629"/>
                <a:gd name="T49" fmla="*/ 2147483647 h 387"/>
                <a:gd name="T50" fmla="*/ 2147483647 w 629"/>
                <a:gd name="T51" fmla="*/ 2147483647 h 387"/>
                <a:gd name="T52" fmla="*/ 2147483647 w 629"/>
                <a:gd name="T53" fmla="*/ 2147483647 h 387"/>
                <a:gd name="T54" fmla="*/ 2147483647 w 629"/>
                <a:gd name="T55" fmla="*/ 2147483647 h 387"/>
                <a:gd name="T56" fmla="*/ 2147483647 w 629"/>
                <a:gd name="T57" fmla="*/ 2147483647 h 387"/>
                <a:gd name="T58" fmla="*/ 2147483647 w 629"/>
                <a:gd name="T59" fmla="*/ 2147483647 h 387"/>
                <a:gd name="T60" fmla="*/ 2147483647 w 629"/>
                <a:gd name="T61" fmla="*/ 2147483647 h 387"/>
                <a:gd name="T62" fmla="*/ 2147483647 w 629"/>
                <a:gd name="T63" fmla="*/ 2147483647 h 387"/>
                <a:gd name="T64" fmla="*/ 2147483647 w 629"/>
                <a:gd name="T65" fmla="*/ 2147483647 h 387"/>
                <a:gd name="T66" fmla="*/ 2147483647 w 629"/>
                <a:gd name="T67" fmla="*/ 2147483647 h 387"/>
                <a:gd name="T68" fmla="*/ 2147483647 w 629"/>
                <a:gd name="T69" fmla="*/ 2147483647 h 387"/>
                <a:gd name="T70" fmla="*/ 2147483647 w 629"/>
                <a:gd name="T71" fmla="*/ 2147483647 h 387"/>
                <a:gd name="T72" fmla="*/ 2147483647 w 629"/>
                <a:gd name="T73" fmla="*/ 2147483647 h 387"/>
                <a:gd name="T74" fmla="*/ 2147483647 w 629"/>
                <a:gd name="T75" fmla="*/ 2147483647 h 387"/>
                <a:gd name="T76" fmla="*/ 2147483647 w 629"/>
                <a:gd name="T77" fmla="*/ 2147483647 h 387"/>
                <a:gd name="T78" fmla="*/ 2147483647 w 629"/>
                <a:gd name="T79" fmla="*/ 2147483647 h 387"/>
                <a:gd name="T80" fmla="*/ 2147483647 w 629"/>
                <a:gd name="T81" fmla="*/ 2147483647 h 387"/>
                <a:gd name="T82" fmla="*/ 2147483647 w 629"/>
                <a:gd name="T83" fmla="*/ 2147483647 h 387"/>
                <a:gd name="T84" fmla="*/ 2147483647 w 629"/>
                <a:gd name="T85" fmla="*/ 2147483647 h 387"/>
                <a:gd name="T86" fmla="*/ 2147483647 w 629"/>
                <a:gd name="T87" fmla="*/ 2147483647 h 387"/>
                <a:gd name="T88" fmla="*/ 2147483647 w 629"/>
                <a:gd name="T89" fmla="*/ 2147483647 h 387"/>
                <a:gd name="T90" fmla="*/ 2147483647 w 629"/>
                <a:gd name="T91" fmla="*/ 0 h 387"/>
                <a:gd name="T92" fmla="*/ 2147483647 w 629"/>
                <a:gd name="T93" fmla="*/ 2147483647 h 387"/>
                <a:gd name="T94" fmla="*/ 2147483647 w 629"/>
                <a:gd name="T95" fmla="*/ 2147483647 h 387"/>
                <a:gd name="T96" fmla="*/ 2147483647 w 629"/>
                <a:gd name="T97" fmla="*/ 2147483647 h 387"/>
                <a:gd name="T98" fmla="*/ 2147483647 w 629"/>
                <a:gd name="T99" fmla="*/ 2147483647 h 387"/>
                <a:gd name="T100" fmla="*/ 2147483647 w 629"/>
                <a:gd name="T101" fmla="*/ 2147483647 h 387"/>
                <a:gd name="T102" fmla="*/ 2147483647 w 629"/>
                <a:gd name="T103" fmla="*/ 2147483647 h 387"/>
                <a:gd name="T104" fmla="*/ 2147483647 w 629"/>
                <a:gd name="T105" fmla="*/ 2147483647 h 387"/>
                <a:gd name="T106" fmla="*/ 2147483647 w 629"/>
                <a:gd name="T107" fmla="*/ 2147483647 h 387"/>
                <a:gd name="T108" fmla="*/ 2147483647 w 629"/>
                <a:gd name="T109" fmla="*/ 2147483647 h 387"/>
                <a:gd name="T110" fmla="*/ 2147483647 w 629"/>
                <a:gd name="T111" fmla="*/ 2147483647 h 387"/>
                <a:gd name="T112" fmla="*/ 2147483647 w 629"/>
                <a:gd name="T113" fmla="*/ 2147483647 h 387"/>
                <a:gd name="T114" fmla="*/ 2147483647 w 629"/>
                <a:gd name="T115" fmla="*/ 2147483647 h 387"/>
                <a:gd name="T116" fmla="*/ 2147483647 w 629"/>
                <a:gd name="T117" fmla="*/ 2147483647 h 387"/>
                <a:gd name="T118" fmla="*/ 2147483647 w 629"/>
                <a:gd name="T119" fmla="*/ 2147483647 h 387"/>
                <a:gd name="T120" fmla="*/ 2147483647 w 629"/>
                <a:gd name="T121" fmla="*/ 2147483647 h 387"/>
                <a:gd name="T122" fmla="*/ 2147483647 w 629"/>
                <a:gd name="T123" fmla="*/ 2147483647 h 38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29"/>
                <a:gd name="T187" fmla="*/ 0 h 387"/>
                <a:gd name="T188" fmla="*/ 629 w 629"/>
                <a:gd name="T189" fmla="*/ 387 h 38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29" h="387">
                  <a:moveTo>
                    <a:pt x="21" y="149"/>
                  </a:moveTo>
                  <a:lnTo>
                    <a:pt x="25" y="150"/>
                  </a:lnTo>
                  <a:lnTo>
                    <a:pt x="29" y="150"/>
                  </a:lnTo>
                  <a:lnTo>
                    <a:pt x="33" y="152"/>
                  </a:lnTo>
                  <a:lnTo>
                    <a:pt x="37" y="152"/>
                  </a:lnTo>
                  <a:lnTo>
                    <a:pt x="37" y="153"/>
                  </a:lnTo>
                  <a:lnTo>
                    <a:pt x="37" y="154"/>
                  </a:lnTo>
                  <a:lnTo>
                    <a:pt x="38" y="155"/>
                  </a:lnTo>
                  <a:lnTo>
                    <a:pt x="39" y="155"/>
                  </a:lnTo>
                  <a:lnTo>
                    <a:pt x="39" y="159"/>
                  </a:lnTo>
                  <a:lnTo>
                    <a:pt x="41" y="160"/>
                  </a:lnTo>
                  <a:lnTo>
                    <a:pt x="41" y="161"/>
                  </a:lnTo>
                  <a:lnTo>
                    <a:pt x="42" y="161"/>
                  </a:lnTo>
                  <a:lnTo>
                    <a:pt x="42" y="163"/>
                  </a:lnTo>
                  <a:lnTo>
                    <a:pt x="45" y="163"/>
                  </a:lnTo>
                  <a:lnTo>
                    <a:pt x="48" y="164"/>
                  </a:lnTo>
                  <a:lnTo>
                    <a:pt x="50" y="167"/>
                  </a:lnTo>
                  <a:lnTo>
                    <a:pt x="52" y="169"/>
                  </a:lnTo>
                  <a:lnTo>
                    <a:pt x="55" y="171"/>
                  </a:lnTo>
                  <a:lnTo>
                    <a:pt x="57" y="174"/>
                  </a:lnTo>
                  <a:lnTo>
                    <a:pt x="59" y="175"/>
                  </a:lnTo>
                  <a:lnTo>
                    <a:pt x="61" y="175"/>
                  </a:lnTo>
                  <a:lnTo>
                    <a:pt x="63" y="178"/>
                  </a:lnTo>
                  <a:lnTo>
                    <a:pt x="66" y="180"/>
                  </a:lnTo>
                  <a:lnTo>
                    <a:pt x="69" y="183"/>
                  </a:lnTo>
                  <a:lnTo>
                    <a:pt x="70" y="184"/>
                  </a:lnTo>
                  <a:lnTo>
                    <a:pt x="71" y="184"/>
                  </a:lnTo>
                  <a:lnTo>
                    <a:pt x="73" y="185"/>
                  </a:lnTo>
                  <a:lnTo>
                    <a:pt x="74" y="187"/>
                  </a:lnTo>
                  <a:lnTo>
                    <a:pt x="75" y="189"/>
                  </a:lnTo>
                  <a:lnTo>
                    <a:pt x="76" y="191"/>
                  </a:lnTo>
                  <a:lnTo>
                    <a:pt x="77" y="194"/>
                  </a:lnTo>
                  <a:lnTo>
                    <a:pt x="80" y="195"/>
                  </a:lnTo>
                  <a:lnTo>
                    <a:pt x="85" y="198"/>
                  </a:lnTo>
                  <a:lnTo>
                    <a:pt x="90" y="202"/>
                  </a:lnTo>
                  <a:lnTo>
                    <a:pt x="93" y="204"/>
                  </a:lnTo>
                  <a:lnTo>
                    <a:pt x="93" y="205"/>
                  </a:lnTo>
                  <a:lnTo>
                    <a:pt x="93" y="206"/>
                  </a:lnTo>
                  <a:lnTo>
                    <a:pt x="95" y="206"/>
                  </a:lnTo>
                  <a:lnTo>
                    <a:pt x="97" y="208"/>
                  </a:lnTo>
                  <a:lnTo>
                    <a:pt x="98" y="208"/>
                  </a:lnTo>
                  <a:lnTo>
                    <a:pt x="99" y="210"/>
                  </a:lnTo>
                  <a:lnTo>
                    <a:pt x="101" y="212"/>
                  </a:lnTo>
                  <a:lnTo>
                    <a:pt x="105" y="214"/>
                  </a:lnTo>
                  <a:lnTo>
                    <a:pt x="108" y="215"/>
                  </a:lnTo>
                  <a:lnTo>
                    <a:pt x="112" y="217"/>
                  </a:lnTo>
                  <a:lnTo>
                    <a:pt x="115" y="218"/>
                  </a:lnTo>
                  <a:lnTo>
                    <a:pt x="117" y="219"/>
                  </a:lnTo>
                  <a:lnTo>
                    <a:pt x="118" y="221"/>
                  </a:lnTo>
                  <a:lnTo>
                    <a:pt x="120" y="221"/>
                  </a:lnTo>
                  <a:lnTo>
                    <a:pt x="123" y="223"/>
                  </a:lnTo>
                  <a:lnTo>
                    <a:pt x="125" y="224"/>
                  </a:lnTo>
                  <a:lnTo>
                    <a:pt x="127" y="224"/>
                  </a:lnTo>
                  <a:lnTo>
                    <a:pt x="128" y="225"/>
                  </a:lnTo>
                  <a:lnTo>
                    <a:pt x="129" y="226"/>
                  </a:lnTo>
                  <a:lnTo>
                    <a:pt x="130" y="227"/>
                  </a:lnTo>
                  <a:lnTo>
                    <a:pt x="131" y="227"/>
                  </a:lnTo>
                  <a:lnTo>
                    <a:pt x="132" y="229"/>
                  </a:lnTo>
                  <a:lnTo>
                    <a:pt x="133" y="230"/>
                  </a:lnTo>
                  <a:lnTo>
                    <a:pt x="135" y="231"/>
                  </a:lnTo>
                  <a:lnTo>
                    <a:pt x="137" y="231"/>
                  </a:lnTo>
                  <a:lnTo>
                    <a:pt x="138" y="232"/>
                  </a:lnTo>
                  <a:lnTo>
                    <a:pt x="139" y="234"/>
                  </a:lnTo>
                  <a:lnTo>
                    <a:pt x="140" y="235"/>
                  </a:lnTo>
                  <a:lnTo>
                    <a:pt x="141" y="236"/>
                  </a:lnTo>
                  <a:lnTo>
                    <a:pt x="143" y="236"/>
                  </a:lnTo>
                  <a:lnTo>
                    <a:pt x="144" y="237"/>
                  </a:lnTo>
                  <a:lnTo>
                    <a:pt x="146" y="238"/>
                  </a:lnTo>
                  <a:lnTo>
                    <a:pt x="147" y="240"/>
                  </a:lnTo>
                  <a:lnTo>
                    <a:pt x="150" y="241"/>
                  </a:lnTo>
                  <a:lnTo>
                    <a:pt x="152" y="243"/>
                  </a:lnTo>
                  <a:lnTo>
                    <a:pt x="155" y="246"/>
                  </a:lnTo>
                  <a:lnTo>
                    <a:pt x="157" y="249"/>
                  </a:lnTo>
                  <a:lnTo>
                    <a:pt x="160" y="249"/>
                  </a:lnTo>
                  <a:lnTo>
                    <a:pt x="161" y="250"/>
                  </a:lnTo>
                  <a:lnTo>
                    <a:pt x="163" y="251"/>
                  </a:lnTo>
                  <a:lnTo>
                    <a:pt x="165" y="253"/>
                  </a:lnTo>
                  <a:lnTo>
                    <a:pt x="167" y="253"/>
                  </a:lnTo>
                  <a:lnTo>
                    <a:pt x="168" y="254"/>
                  </a:lnTo>
                  <a:lnTo>
                    <a:pt x="169" y="254"/>
                  </a:lnTo>
                  <a:lnTo>
                    <a:pt x="169" y="255"/>
                  </a:lnTo>
                  <a:lnTo>
                    <a:pt x="170" y="257"/>
                  </a:lnTo>
                  <a:lnTo>
                    <a:pt x="169" y="255"/>
                  </a:lnTo>
                  <a:lnTo>
                    <a:pt x="170" y="255"/>
                  </a:lnTo>
                  <a:lnTo>
                    <a:pt x="173" y="257"/>
                  </a:lnTo>
                  <a:lnTo>
                    <a:pt x="173" y="259"/>
                  </a:lnTo>
                  <a:lnTo>
                    <a:pt x="176" y="260"/>
                  </a:lnTo>
                  <a:lnTo>
                    <a:pt x="179" y="261"/>
                  </a:lnTo>
                  <a:lnTo>
                    <a:pt x="182" y="261"/>
                  </a:lnTo>
                  <a:lnTo>
                    <a:pt x="185" y="261"/>
                  </a:lnTo>
                  <a:lnTo>
                    <a:pt x="188" y="261"/>
                  </a:lnTo>
                  <a:lnTo>
                    <a:pt x="191" y="262"/>
                  </a:lnTo>
                  <a:lnTo>
                    <a:pt x="191" y="264"/>
                  </a:lnTo>
                  <a:lnTo>
                    <a:pt x="194" y="265"/>
                  </a:lnTo>
                  <a:lnTo>
                    <a:pt x="196" y="266"/>
                  </a:lnTo>
                  <a:lnTo>
                    <a:pt x="199" y="267"/>
                  </a:lnTo>
                  <a:lnTo>
                    <a:pt x="202" y="268"/>
                  </a:lnTo>
                  <a:lnTo>
                    <a:pt x="203" y="270"/>
                  </a:lnTo>
                  <a:lnTo>
                    <a:pt x="208" y="271"/>
                  </a:lnTo>
                  <a:lnTo>
                    <a:pt x="214" y="272"/>
                  </a:lnTo>
                  <a:lnTo>
                    <a:pt x="220" y="274"/>
                  </a:lnTo>
                  <a:lnTo>
                    <a:pt x="227" y="277"/>
                  </a:lnTo>
                  <a:lnTo>
                    <a:pt x="233" y="280"/>
                  </a:lnTo>
                  <a:lnTo>
                    <a:pt x="240" y="281"/>
                  </a:lnTo>
                  <a:lnTo>
                    <a:pt x="245" y="283"/>
                  </a:lnTo>
                  <a:lnTo>
                    <a:pt x="250" y="284"/>
                  </a:lnTo>
                  <a:lnTo>
                    <a:pt x="251" y="284"/>
                  </a:lnTo>
                  <a:lnTo>
                    <a:pt x="255" y="284"/>
                  </a:lnTo>
                  <a:lnTo>
                    <a:pt x="259" y="285"/>
                  </a:lnTo>
                  <a:lnTo>
                    <a:pt x="262" y="285"/>
                  </a:lnTo>
                  <a:lnTo>
                    <a:pt x="267" y="286"/>
                  </a:lnTo>
                  <a:lnTo>
                    <a:pt x="270" y="287"/>
                  </a:lnTo>
                  <a:lnTo>
                    <a:pt x="273" y="287"/>
                  </a:lnTo>
                  <a:lnTo>
                    <a:pt x="274" y="288"/>
                  </a:lnTo>
                  <a:lnTo>
                    <a:pt x="278" y="288"/>
                  </a:lnTo>
                  <a:lnTo>
                    <a:pt x="278" y="290"/>
                  </a:lnTo>
                  <a:lnTo>
                    <a:pt x="280" y="290"/>
                  </a:lnTo>
                  <a:lnTo>
                    <a:pt x="283" y="290"/>
                  </a:lnTo>
                  <a:lnTo>
                    <a:pt x="286" y="291"/>
                  </a:lnTo>
                  <a:lnTo>
                    <a:pt x="290" y="291"/>
                  </a:lnTo>
                  <a:lnTo>
                    <a:pt x="294" y="291"/>
                  </a:lnTo>
                  <a:lnTo>
                    <a:pt x="298" y="292"/>
                  </a:lnTo>
                  <a:lnTo>
                    <a:pt x="301" y="292"/>
                  </a:lnTo>
                  <a:lnTo>
                    <a:pt x="303" y="292"/>
                  </a:lnTo>
                  <a:lnTo>
                    <a:pt x="304" y="295"/>
                  </a:lnTo>
                  <a:lnTo>
                    <a:pt x="307" y="297"/>
                  </a:lnTo>
                  <a:lnTo>
                    <a:pt x="309" y="299"/>
                  </a:lnTo>
                  <a:lnTo>
                    <a:pt x="311" y="302"/>
                  </a:lnTo>
                  <a:lnTo>
                    <a:pt x="312" y="303"/>
                  </a:lnTo>
                  <a:lnTo>
                    <a:pt x="313" y="305"/>
                  </a:lnTo>
                  <a:lnTo>
                    <a:pt x="317" y="306"/>
                  </a:lnTo>
                  <a:lnTo>
                    <a:pt x="317" y="307"/>
                  </a:lnTo>
                  <a:lnTo>
                    <a:pt x="322" y="309"/>
                  </a:lnTo>
                  <a:lnTo>
                    <a:pt x="322" y="310"/>
                  </a:lnTo>
                  <a:lnTo>
                    <a:pt x="323" y="311"/>
                  </a:lnTo>
                  <a:lnTo>
                    <a:pt x="324" y="312"/>
                  </a:lnTo>
                  <a:lnTo>
                    <a:pt x="326" y="312"/>
                  </a:lnTo>
                  <a:lnTo>
                    <a:pt x="327" y="314"/>
                  </a:lnTo>
                  <a:lnTo>
                    <a:pt x="327" y="315"/>
                  </a:lnTo>
                  <a:lnTo>
                    <a:pt x="328" y="316"/>
                  </a:lnTo>
                  <a:lnTo>
                    <a:pt x="330" y="316"/>
                  </a:lnTo>
                  <a:lnTo>
                    <a:pt x="331" y="317"/>
                  </a:lnTo>
                  <a:lnTo>
                    <a:pt x="332" y="318"/>
                  </a:lnTo>
                  <a:lnTo>
                    <a:pt x="333" y="318"/>
                  </a:lnTo>
                  <a:lnTo>
                    <a:pt x="334" y="320"/>
                  </a:lnTo>
                  <a:lnTo>
                    <a:pt x="335" y="320"/>
                  </a:lnTo>
                  <a:lnTo>
                    <a:pt x="336" y="321"/>
                  </a:lnTo>
                  <a:lnTo>
                    <a:pt x="338" y="321"/>
                  </a:lnTo>
                  <a:lnTo>
                    <a:pt x="338" y="322"/>
                  </a:lnTo>
                  <a:lnTo>
                    <a:pt x="339" y="322"/>
                  </a:lnTo>
                  <a:lnTo>
                    <a:pt x="339" y="324"/>
                  </a:lnTo>
                  <a:lnTo>
                    <a:pt x="342" y="324"/>
                  </a:lnTo>
                  <a:lnTo>
                    <a:pt x="347" y="326"/>
                  </a:lnTo>
                  <a:lnTo>
                    <a:pt x="351" y="329"/>
                  </a:lnTo>
                  <a:lnTo>
                    <a:pt x="353" y="332"/>
                  </a:lnTo>
                  <a:lnTo>
                    <a:pt x="356" y="332"/>
                  </a:lnTo>
                  <a:lnTo>
                    <a:pt x="359" y="334"/>
                  </a:lnTo>
                  <a:lnTo>
                    <a:pt x="361" y="336"/>
                  </a:lnTo>
                  <a:lnTo>
                    <a:pt x="365" y="336"/>
                  </a:lnTo>
                  <a:lnTo>
                    <a:pt x="366" y="339"/>
                  </a:lnTo>
                  <a:lnTo>
                    <a:pt x="371" y="341"/>
                  </a:lnTo>
                  <a:lnTo>
                    <a:pt x="371" y="342"/>
                  </a:lnTo>
                  <a:lnTo>
                    <a:pt x="372" y="343"/>
                  </a:lnTo>
                  <a:lnTo>
                    <a:pt x="376" y="343"/>
                  </a:lnTo>
                  <a:lnTo>
                    <a:pt x="380" y="344"/>
                  </a:lnTo>
                  <a:lnTo>
                    <a:pt x="385" y="345"/>
                  </a:lnTo>
                  <a:lnTo>
                    <a:pt x="390" y="345"/>
                  </a:lnTo>
                  <a:lnTo>
                    <a:pt x="394" y="346"/>
                  </a:lnTo>
                  <a:lnTo>
                    <a:pt x="398" y="345"/>
                  </a:lnTo>
                  <a:lnTo>
                    <a:pt x="401" y="345"/>
                  </a:lnTo>
                  <a:lnTo>
                    <a:pt x="401" y="343"/>
                  </a:lnTo>
                  <a:lnTo>
                    <a:pt x="403" y="343"/>
                  </a:lnTo>
                  <a:lnTo>
                    <a:pt x="409" y="343"/>
                  </a:lnTo>
                  <a:lnTo>
                    <a:pt x="415" y="343"/>
                  </a:lnTo>
                  <a:lnTo>
                    <a:pt x="422" y="343"/>
                  </a:lnTo>
                  <a:lnTo>
                    <a:pt x="429" y="343"/>
                  </a:lnTo>
                  <a:lnTo>
                    <a:pt x="435" y="343"/>
                  </a:lnTo>
                  <a:lnTo>
                    <a:pt x="439" y="344"/>
                  </a:lnTo>
                  <a:lnTo>
                    <a:pt x="440" y="345"/>
                  </a:lnTo>
                  <a:lnTo>
                    <a:pt x="442" y="345"/>
                  </a:lnTo>
                  <a:lnTo>
                    <a:pt x="444" y="345"/>
                  </a:lnTo>
                  <a:lnTo>
                    <a:pt x="447" y="345"/>
                  </a:lnTo>
                  <a:lnTo>
                    <a:pt x="451" y="345"/>
                  </a:lnTo>
                  <a:lnTo>
                    <a:pt x="454" y="346"/>
                  </a:lnTo>
                  <a:lnTo>
                    <a:pt x="456" y="347"/>
                  </a:lnTo>
                  <a:lnTo>
                    <a:pt x="458" y="347"/>
                  </a:lnTo>
                  <a:lnTo>
                    <a:pt x="459" y="348"/>
                  </a:lnTo>
                  <a:lnTo>
                    <a:pt x="460" y="348"/>
                  </a:lnTo>
                  <a:lnTo>
                    <a:pt x="463" y="348"/>
                  </a:lnTo>
                  <a:lnTo>
                    <a:pt x="466" y="349"/>
                  </a:lnTo>
                  <a:lnTo>
                    <a:pt x="467" y="351"/>
                  </a:lnTo>
                  <a:lnTo>
                    <a:pt x="470" y="351"/>
                  </a:lnTo>
                  <a:lnTo>
                    <a:pt x="471" y="351"/>
                  </a:lnTo>
                  <a:lnTo>
                    <a:pt x="473" y="352"/>
                  </a:lnTo>
                  <a:lnTo>
                    <a:pt x="475" y="352"/>
                  </a:lnTo>
                  <a:lnTo>
                    <a:pt x="476" y="352"/>
                  </a:lnTo>
                  <a:lnTo>
                    <a:pt x="477" y="354"/>
                  </a:lnTo>
                  <a:lnTo>
                    <a:pt x="478" y="354"/>
                  </a:lnTo>
                  <a:lnTo>
                    <a:pt x="479" y="355"/>
                  </a:lnTo>
                  <a:lnTo>
                    <a:pt x="485" y="355"/>
                  </a:lnTo>
                  <a:lnTo>
                    <a:pt x="486" y="355"/>
                  </a:lnTo>
                  <a:lnTo>
                    <a:pt x="489" y="355"/>
                  </a:lnTo>
                  <a:lnTo>
                    <a:pt x="495" y="355"/>
                  </a:lnTo>
                  <a:lnTo>
                    <a:pt x="500" y="355"/>
                  </a:lnTo>
                  <a:lnTo>
                    <a:pt x="507" y="355"/>
                  </a:lnTo>
                  <a:lnTo>
                    <a:pt x="512" y="355"/>
                  </a:lnTo>
                  <a:lnTo>
                    <a:pt x="516" y="355"/>
                  </a:lnTo>
                  <a:lnTo>
                    <a:pt x="519" y="355"/>
                  </a:lnTo>
                  <a:lnTo>
                    <a:pt x="521" y="361"/>
                  </a:lnTo>
                  <a:lnTo>
                    <a:pt x="522" y="361"/>
                  </a:lnTo>
                  <a:lnTo>
                    <a:pt x="522" y="362"/>
                  </a:lnTo>
                  <a:lnTo>
                    <a:pt x="522" y="364"/>
                  </a:lnTo>
                  <a:lnTo>
                    <a:pt x="523" y="364"/>
                  </a:lnTo>
                  <a:lnTo>
                    <a:pt x="523" y="365"/>
                  </a:lnTo>
                  <a:lnTo>
                    <a:pt x="523" y="367"/>
                  </a:lnTo>
                  <a:lnTo>
                    <a:pt x="525" y="367"/>
                  </a:lnTo>
                  <a:lnTo>
                    <a:pt x="525" y="369"/>
                  </a:lnTo>
                  <a:lnTo>
                    <a:pt x="526" y="370"/>
                  </a:lnTo>
                  <a:lnTo>
                    <a:pt x="528" y="371"/>
                  </a:lnTo>
                  <a:lnTo>
                    <a:pt x="530" y="372"/>
                  </a:lnTo>
                  <a:lnTo>
                    <a:pt x="530" y="374"/>
                  </a:lnTo>
                  <a:lnTo>
                    <a:pt x="536" y="374"/>
                  </a:lnTo>
                  <a:lnTo>
                    <a:pt x="536" y="375"/>
                  </a:lnTo>
                  <a:lnTo>
                    <a:pt x="545" y="375"/>
                  </a:lnTo>
                  <a:lnTo>
                    <a:pt x="548" y="378"/>
                  </a:lnTo>
                  <a:lnTo>
                    <a:pt x="546" y="377"/>
                  </a:lnTo>
                  <a:lnTo>
                    <a:pt x="547" y="379"/>
                  </a:lnTo>
                  <a:lnTo>
                    <a:pt x="548" y="381"/>
                  </a:lnTo>
                  <a:lnTo>
                    <a:pt x="549" y="382"/>
                  </a:lnTo>
                  <a:lnTo>
                    <a:pt x="550" y="382"/>
                  </a:lnTo>
                  <a:lnTo>
                    <a:pt x="551" y="383"/>
                  </a:lnTo>
                  <a:lnTo>
                    <a:pt x="552" y="384"/>
                  </a:lnTo>
                  <a:lnTo>
                    <a:pt x="552" y="385"/>
                  </a:lnTo>
                  <a:lnTo>
                    <a:pt x="554" y="385"/>
                  </a:lnTo>
                  <a:lnTo>
                    <a:pt x="557" y="386"/>
                  </a:lnTo>
                  <a:lnTo>
                    <a:pt x="560" y="386"/>
                  </a:lnTo>
                  <a:lnTo>
                    <a:pt x="563" y="386"/>
                  </a:lnTo>
                  <a:lnTo>
                    <a:pt x="564" y="385"/>
                  </a:lnTo>
                  <a:lnTo>
                    <a:pt x="566" y="384"/>
                  </a:lnTo>
                  <a:lnTo>
                    <a:pt x="569" y="382"/>
                  </a:lnTo>
                  <a:lnTo>
                    <a:pt x="571" y="381"/>
                  </a:lnTo>
                  <a:lnTo>
                    <a:pt x="572" y="380"/>
                  </a:lnTo>
                  <a:lnTo>
                    <a:pt x="573" y="377"/>
                  </a:lnTo>
                  <a:lnTo>
                    <a:pt x="576" y="376"/>
                  </a:lnTo>
                  <a:lnTo>
                    <a:pt x="577" y="375"/>
                  </a:lnTo>
                  <a:lnTo>
                    <a:pt x="578" y="372"/>
                  </a:lnTo>
                  <a:lnTo>
                    <a:pt x="582" y="366"/>
                  </a:lnTo>
                  <a:lnTo>
                    <a:pt x="587" y="362"/>
                  </a:lnTo>
                  <a:lnTo>
                    <a:pt x="590" y="359"/>
                  </a:lnTo>
                  <a:lnTo>
                    <a:pt x="604" y="345"/>
                  </a:lnTo>
                  <a:lnTo>
                    <a:pt x="610" y="329"/>
                  </a:lnTo>
                  <a:lnTo>
                    <a:pt x="611" y="327"/>
                  </a:lnTo>
                  <a:lnTo>
                    <a:pt x="613" y="325"/>
                  </a:lnTo>
                  <a:lnTo>
                    <a:pt x="616" y="324"/>
                  </a:lnTo>
                  <a:lnTo>
                    <a:pt x="617" y="322"/>
                  </a:lnTo>
                  <a:lnTo>
                    <a:pt x="619" y="322"/>
                  </a:lnTo>
                  <a:lnTo>
                    <a:pt x="619" y="319"/>
                  </a:lnTo>
                  <a:lnTo>
                    <a:pt x="621" y="316"/>
                  </a:lnTo>
                  <a:lnTo>
                    <a:pt x="622" y="310"/>
                  </a:lnTo>
                  <a:lnTo>
                    <a:pt x="623" y="305"/>
                  </a:lnTo>
                  <a:lnTo>
                    <a:pt x="625" y="302"/>
                  </a:lnTo>
                  <a:lnTo>
                    <a:pt x="627" y="299"/>
                  </a:lnTo>
                  <a:lnTo>
                    <a:pt x="627" y="294"/>
                  </a:lnTo>
                  <a:lnTo>
                    <a:pt x="628" y="289"/>
                  </a:lnTo>
                  <a:lnTo>
                    <a:pt x="628" y="284"/>
                  </a:lnTo>
                  <a:lnTo>
                    <a:pt x="627" y="277"/>
                  </a:lnTo>
                  <a:lnTo>
                    <a:pt x="626" y="272"/>
                  </a:lnTo>
                  <a:lnTo>
                    <a:pt x="624" y="267"/>
                  </a:lnTo>
                  <a:lnTo>
                    <a:pt x="622" y="263"/>
                  </a:lnTo>
                  <a:lnTo>
                    <a:pt x="621" y="262"/>
                  </a:lnTo>
                  <a:lnTo>
                    <a:pt x="620" y="261"/>
                  </a:lnTo>
                  <a:lnTo>
                    <a:pt x="618" y="260"/>
                  </a:lnTo>
                  <a:lnTo>
                    <a:pt x="617" y="257"/>
                  </a:lnTo>
                  <a:lnTo>
                    <a:pt x="613" y="249"/>
                  </a:lnTo>
                  <a:lnTo>
                    <a:pt x="612" y="249"/>
                  </a:lnTo>
                  <a:lnTo>
                    <a:pt x="611" y="247"/>
                  </a:lnTo>
                  <a:lnTo>
                    <a:pt x="609" y="246"/>
                  </a:lnTo>
                  <a:lnTo>
                    <a:pt x="606" y="246"/>
                  </a:lnTo>
                  <a:lnTo>
                    <a:pt x="606" y="245"/>
                  </a:lnTo>
                  <a:lnTo>
                    <a:pt x="605" y="244"/>
                  </a:lnTo>
                  <a:lnTo>
                    <a:pt x="604" y="243"/>
                  </a:lnTo>
                  <a:lnTo>
                    <a:pt x="602" y="243"/>
                  </a:lnTo>
                  <a:lnTo>
                    <a:pt x="601" y="241"/>
                  </a:lnTo>
                  <a:lnTo>
                    <a:pt x="600" y="239"/>
                  </a:lnTo>
                  <a:lnTo>
                    <a:pt x="598" y="236"/>
                  </a:lnTo>
                  <a:lnTo>
                    <a:pt x="596" y="233"/>
                  </a:lnTo>
                  <a:lnTo>
                    <a:pt x="593" y="230"/>
                  </a:lnTo>
                  <a:lnTo>
                    <a:pt x="589" y="226"/>
                  </a:lnTo>
                  <a:lnTo>
                    <a:pt x="586" y="224"/>
                  </a:lnTo>
                  <a:lnTo>
                    <a:pt x="583" y="222"/>
                  </a:lnTo>
                  <a:lnTo>
                    <a:pt x="581" y="221"/>
                  </a:lnTo>
                  <a:lnTo>
                    <a:pt x="581" y="220"/>
                  </a:lnTo>
                  <a:lnTo>
                    <a:pt x="580" y="218"/>
                  </a:lnTo>
                  <a:lnTo>
                    <a:pt x="579" y="217"/>
                  </a:lnTo>
                  <a:lnTo>
                    <a:pt x="578" y="217"/>
                  </a:lnTo>
                  <a:lnTo>
                    <a:pt x="576" y="208"/>
                  </a:lnTo>
                  <a:lnTo>
                    <a:pt x="575" y="169"/>
                  </a:lnTo>
                  <a:lnTo>
                    <a:pt x="569" y="154"/>
                  </a:lnTo>
                  <a:lnTo>
                    <a:pt x="572" y="137"/>
                  </a:lnTo>
                  <a:lnTo>
                    <a:pt x="571" y="137"/>
                  </a:lnTo>
                  <a:lnTo>
                    <a:pt x="571" y="135"/>
                  </a:lnTo>
                  <a:lnTo>
                    <a:pt x="570" y="135"/>
                  </a:lnTo>
                  <a:lnTo>
                    <a:pt x="569" y="135"/>
                  </a:lnTo>
                  <a:lnTo>
                    <a:pt x="570" y="135"/>
                  </a:lnTo>
                  <a:lnTo>
                    <a:pt x="570" y="134"/>
                  </a:lnTo>
                  <a:lnTo>
                    <a:pt x="569" y="132"/>
                  </a:lnTo>
                  <a:lnTo>
                    <a:pt x="567" y="131"/>
                  </a:lnTo>
                  <a:lnTo>
                    <a:pt x="566" y="130"/>
                  </a:lnTo>
                  <a:lnTo>
                    <a:pt x="565" y="130"/>
                  </a:lnTo>
                  <a:lnTo>
                    <a:pt x="565" y="129"/>
                  </a:lnTo>
                  <a:lnTo>
                    <a:pt x="564" y="127"/>
                  </a:lnTo>
                  <a:lnTo>
                    <a:pt x="565" y="129"/>
                  </a:lnTo>
                  <a:lnTo>
                    <a:pt x="563" y="129"/>
                  </a:lnTo>
                  <a:lnTo>
                    <a:pt x="561" y="127"/>
                  </a:lnTo>
                  <a:lnTo>
                    <a:pt x="559" y="124"/>
                  </a:lnTo>
                  <a:lnTo>
                    <a:pt x="556" y="123"/>
                  </a:lnTo>
                  <a:lnTo>
                    <a:pt x="551" y="123"/>
                  </a:lnTo>
                  <a:lnTo>
                    <a:pt x="546" y="123"/>
                  </a:lnTo>
                  <a:lnTo>
                    <a:pt x="542" y="124"/>
                  </a:lnTo>
                  <a:lnTo>
                    <a:pt x="537" y="126"/>
                  </a:lnTo>
                  <a:lnTo>
                    <a:pt x="533" y="127"/>
                  </a:lnTo>
                  <a:lnTo>
                    <a:pt x="530" y="129"/>
                  </a:lnTo>
                  <a:lnTo>
                    <a:pt x="530" y="131"/>
                  </a:lnTo>
                  <a:lnTo>
                    <a:pt x="527" y="131"/>
                  </a:lnTo>
                  <a:lnTo>
                    <a:pt x="525" y="131"/>
                  </a:lnTo>
                  <a:lnTo>
                    <a:pt x="521" y="131"/>
                  </a:lnTo>
                  <a:lnTo>
                    <a:pt x="516" y="130"/>
                  </a:lnTo>
                  <a:lnTo>
                    <a:pt x="512" y="129"/>
                  </a:lnTo>
                  <a:lnTo>
                    <a:pt x="508" y="129"/>
                  </a:lnTo>
                  <a:lnTo>
                    <a:pt x="505" y="127"/>
                  </a:lnTo>
                  <a:lnTo>
                    <a:pt x="502" y="127"/>
                  </a:lnTo>
                  <a:lnTo>
                    <a:pt x="500" y="126"/>
                  </a:lnTo>
                  <a:lnTo>
                    <a:pt x="500" y="123"/>
                  </a:lnTo>
                  <a:lnTo>
                    <a:pt x="499" y="123"/>
                  </a:lnTo>
                  <a:lnTo>
                    <a:pt x="499" y="111"/>
                  </a:lnTo>
                  <a:lnTo>
                    <a:pt x="497" y="109"/>
                  </a:lnTo>
                  <a:lnTo>
                    <a:pt x="495" y="105"/>
                  </a:lnTo>
                  <a:lnTo>
                    <a:pt x="493" y="101"/>
                  </a:lnTo>
                  <a:lnTo>
                    <a:pt x="491" y="99"/>
                  </a:lnTo>
                  <a:lnTo>
                    <a:pt x="493" y="104"/>
                  </a:lnTo>
                  <a:lnTo>
                    <a:pt x="494" y="103"/>
                  </a:lnTo>
                  <a:lnTo>
                    <a:pt x="493" y="100"/>
                  </a:lnTo>
                  <a:lnTo>
                    <a:pt x="491" y="97"/>
                  </a:lnTo>
                  <a:lnTo>
                    <a:pt x="493" y="103"/>
                  </a:lnTo>
                  <a:lnTo>
                    <a:pt x="492" y="100"/>
                  </a:lnTo>
                  <a:lnTo>
                    <a:pt x="488" y="97"/>
                  </a:lnTo>
                  <a:lnTo>
                    <a:pt x="487" y="94"/>
                  </a:lnTo>
                  <a:lnTo>
                    <a:pt x="484" y="92"/>
                  </a:lnTo>
                  <a:lnTo>
                    <a:pt x="482" y="90"/>
                  </a:lnTo>
                  <a:lnTo>
                    <a:pt x="481" y="87"/>
                  </a:lnTo>
                  <a:lnTo>
                    <a:pt x="478" y="86"/>
                  </a:lnTo>
                  <a:lnTo>
                    <a:pt x="476" y="83"/>
                  </a:lnTo>
                  <a:lnTo>
                    <a:pt x="473" y="80"/>
                  </a:lnTo>
                  <a:lnTo>
                    <a:pt x="472" y="79"/>
                  </a:lnTo>
                  <a:lnTo>
                    <a:pt x="471" y="77"/>
                  </a:lnTo>
                  <a:lnTo>
                    <a:pt x="471" y="75"/>
                  </a:lnTo>
                  <a:lnTo>
                    <a:pt x="470" y="75"/>
                  </a:lnTo>
                  <a:lnTo>
                    <a:pt x="470" y="74"/>
                  </a:lnTo>
                  <a:lnTo>
                    <a:pt x="469" y="74"/>
                  </a:lnTo>
                  <a:lnTo>
                    <a:pt x="469" y="73"/>
                  </a:lnTo>
                  <a:lnTo>
                    <a:pt x="467" y="71"/>
                  </a:lnTo>
                  <a:lnTo>
                    <a:pt x="464" y="70"/>
                  </a:lnTo>
                  <a:lnTo>
                    <a:pt x="462" y="67"/>
                  </a:lnTo>
                  <a:lnTo>
                    <a:pt x="460" y="64"/>
                  </a:lnTo>
                  <a:lnTo>
                    <a:pt x="459" y="64"/>
                  </a:lnTo>
                  <a:lnTo>
                    <a:pt x="458" y="64"/>
                  </a:lnTo>
                  <a:lnTo>
                    <a:pt x="457" y="63"/>
                  </a:lnTo>
                  <a:lnTo>
                    <a:pt x="456" y="63"/>
                  </a:lnTo>
                  <a:lnTo>
                    <a:pt x="454" y="62"/>
                  </a:lnTo>
                  <a:lnTo>
                    <a:pt x="452" y="59"/>
                  </a:lnTo>
                  <a:lnTo>
                    <a:pt x="450" y="57"/>
                  </a:lnTo>
                  <a:lnTo>
                    <a:pt x="449" y="55"/>
                  </a:lnTo>
                  <a:lnTo>
                    <a:pt x="447" y="53"/>
                  </a:lnTo>
                  <a:lnTo>
                    <a:pt x="445" y="52"/>
                  </a:lnTo>
                  <a:lnTo>
                    <a:pt x="444" y="49"/>
                  </a:lnTo>
                  <a:lnTo>
                    <a:pt x="443" y="47"/>
                  </a:lnTo>
                  <a:lnTo>
                    <a:pt x="441" y="47"/>
                  </a:lnTo>
                  <a:lnTo>
                    <a:pt x="439" y="45"/>
                  </a:lnTo>
                  <a:lnTo>
                    <a:pt x="438" y="43"/>
                  </a:lnTo>
                  <a:lnTo>
                    <a:pt x="437" y="42"/>
                  </a:lnTo>
                  <a:lnTo>
                    <a:pt x="436" y="42"/>
                  </a:lnTo>
                  <a:lnTo>
                    <a:pt x="434" y="41"/>
                  </a:lnTo>
                  <a:lnTo>
                    <a:pt x="433" y="40"/>
                  </a:lnTo>
                  <a:lnTo>
                    <a:pt x="432" y="40"/>
                  </a:lnTo>
                  <a:lnTo>
                    <a:pt x="431" y="39"/>
                  </a:lnTo>
                  <a:lnTo>
                    <a:pt x="428" y="37"/>
                  </a:lnTo>
                  <a:lnTo>
                    <a:pt x="425" y="35"/>
                  </a:lnTo>
                  <a:lnTo>
                    <a:pt x="423" y="34"/>
                  </a:lnTo>
                  <a:lnTo>
                    <a:pt x="423" y="33"/>
                  </a:lnTo>
                  <a:lnTo>
                    <a:pt x="422" y="33"/>
                  </a:lnTo>
                  <a:lnTo>
                    <a:pt x="422" y="32"/>
                  </a:lnTo>
                  <a:lnTo>
                    <a:pt x="418" y="32"/>
                  </a:lnTo>
                  <a:lnTo>
                    <a:pt x="416" y="30"/>
                  </a:lnTo>
                  <a:lnTo>
                    <a:pt x="412" y="30"/>
                  </a:lnTo>
                  <a:lnTo>
                    <a:pt x="412" y="29"/>
                  </a:lnTo>
                  <a:lnTo>
                    <a:pt x="409" y="29"/>
                  </a:lnTo>
                  <a:lnTo>
                    <a:pt x="406" y="27"/>
                  </a:lnTo>
                  <a:lnTo>
                    <a:pt x="403" y="26"/>
                  </a:lnTo>
                  <a:lnTo>
                    <a:pt x="399" y="25"/>
                  </a:lnTo>
                  <a:lnTo>
                    <a:pt x="397" y="24"/>
                  </a:lnTo>
                  <a:lnTo>
                    <a:pt x="394" y="23"/>
                  </a:lnTo>
                  <a:lnTo>
                    <a:pt x="392" y="23"/>
                  </a:lnTo>
                  <a:lnTo>
                    <a:pt x="391" y="22"/>
                  </a:lnTo>
                  <a:lnTo>
                    <a:pt x="390" y="20"/>
                  </a:lnTo>
                  <a:lnTo>
                    <a:pt x="388" y="19"/>
                  </a:lnTo>
                  <a:lnTo>
                    <a:pt x="386" y="19"/>
                  </a:lnTo>
                  <a:lnTo>
                    <a:pt x="384" y="17"/>
                  </a:lnTo>
                  <a:lnTo>
                    <a:pt x="384" y="15"/>
                  </a:lnTo>
                  <a:lnTo>
                    <a:pt x="383" y="14"/>
                  </a:lnTo>
                  <a:lnTo>
                    <a:pt x="382" y="14"/>
                  </a:lnTo>
                  <a:lnTo>
                    <a:pt x="378" y="13"/>
                  </a:lnTo>
                  <a:lnTo>
                    <a:pt x="374" y="12"/>
                  </a:lnTo>
                  <a:lnTo>
                    <a:pt x="369" y="12"/>
                  </a:lnTo>
                  <a:lnTo>
                    <a:pt x="365" y="12"/>
                  </a:lnTo>
                  <a:lnTo>
                    <a:pt x="361" y="14"/>
                  </a:lnTo>
                  <a:lnTo>
                    <a:pt x="358" y="15"/>
                  </a:lnTo>
                  <a:lnTo>
                    <a:pt x="357" y="17"/>
                  </a:lnTo>
                  <a:lnTo>
                    <a:pt x="365" y="16"/>
                  </a:lnTo>
                  <a:lnTo>
                    <a:pt x="367" y="15"/>
                  </a:lnTo>
                  <a:lnTo>
                    <a:pt x="367" y="14"/>
                  </a:lnTo>
                  <a:lnTo>
                    <a:pt x="366" y="13"/>
                  </a:lnTo>
                  <a:lnTo>
                    <a:pt x="363" y="13"/>
                  </a:lnTo>
                  <a:lnTo>
                    <a:pt x="360" y="14"/>
                  </a:lnTo>
                  <a:lnTo>
                    <a:pt x="356" y="15"/>
                  </a:lnTo>
                  <a:lnTo>
                    <a:pt x="354" y="17"/>
                  </a:lnTo>
                  <a:lnTo>
                    <a:pt x="353" y="19"/>
                  </a:lnTo>
                  <a:lnTo>
                    <a:pt x="353" y="18"/>
                  </a:lnTo>
                  <a:lnTo>
                    <a:pt x="353" y="19"/>
                  </a:lnTo>
                  <a:lnTo>
                    <a:pt x="353" y="21"/>
                  </a:lnTo>
                  <a:lnTo>
                    <a:pt x="351" y="23"/>
                  </a:lnTo>
                  <a:lnTo>
                    <a:pt x="350" y="23"/>
                  </a:lnTo>
                  <a:lnTo>
                    <a:pt x="350" y="24"/>
                  </a:lnTo>
                  <a:lnTo>
                    <a:pt x="349" y="26"/>
                  </a:lnTo>
                  <a:lnTo>
                    <a:pt x="346" y="26"/>
                  </a:lnTo>
                  <a:lnTo>
                    <a:pt x="346" y="27"/>
                  </a:lnTo>
                  <a:lnTo>
                    <a:pt x="346" y="26"/>
                  </a:lnTo>
                  <a:lnTo>
                    <a:pt x="345" y="26"/>
                  </a:lnTo>
                  <a:lnTo>
                    <a:pt x="345" y="27"/>
                  </a:lnTo>
                  <a:lnTo>
                    <a:pt x="343" y="27"/>
                  </a:lnTo>
                  <a:lnTo>
                    <a:pt x="343" y="29"/>
                  </a:lnTo>
                  <a:lnTo>
                    <a:pt x="343" y="28"/>
                  </a:lnTo>
                  <a:lnTo>
                    <a:pt x="342" y="28"/>
                  </a:lnTo>
                  <a:lnTo>
                    <a:pt x="342" y="29"/>
                  </a:lnTo>
                  <a:lnTo>
                    <a:pt x="340" y="29"/>
                  </a:lnTo>
                  <a:lnTo>
                    <a:pt x="340" y="30"/>
                  </a:lnTo>
                  <a:lnTo>
                    <a:pt x="338" y="30"/>
                  </a:lnTo>
                  <a:lnTo>
                    <a:pt x="333" y="30"/>
                  </a:lnTo>
                  <a:lnTo>
                    <a:pt x="328" y="30"/>
                  </a:lnTo>
                  <a:lnTo>
                    <a:pt x="324" y="30"/>
                  </a:lnTo>
                  <a:lnTo>
                    <a:pt x="324" y="31"/>
                  </a:lnTo>
                  <a:lnTo>
                    <a:pt x="323" y="31"/>
                  </a:lnTo>
                  <a:lnTo>
                    <a:pt x="323" y="32"/>
                  </a:lnTo>
                  <a:lnTo>
                    <a:pt x="320" y="32"/>
                  </a:lnTo>
                  <a:lnTo>
                    <a:pt x="320" y="33"/>
                  </a:lnTo>
                  <a:lnTo>
                    <a:pt x="318" y="34"/>
                  </a:lnTo>
                  <a:lnTo>
                    <a:pt x="315" y="34"/>
                  </a:lnTo>
                  <a:lnTo>
                    <a:pt x="312" y="34"/>
                  </a:lnTo>
                  <a:lnTo>
                    <a:pt x="311" y="34"/>
                  </a:lnTo>
                  <a:lnTo>
                    <a:pt x="311" y="36"/>
                  </a:lnTo>
                  <a:lnTo>
                    <a:pt x="308" y="36"/>
                  </a:lnTo>
                  <a:lnTo>
                    <a:pt x="305" y="36"/>
                  </a:lnTo>
                  <a:lnTo>
                    <a:pt x="302" y="36"/>
                  </a:lnTo>
                  <a:lnTo>
                    <a:pt x="298" y="35"/>
                  </a:lnTo>
                  <a:lnTo>
                    <a:pt x="295" y="34"/>
                  </a:lnTo>
                  <a:lnTo>
                    <a:pt x="292" y="34"/>
                  </a:lnTo>
                  <a:lnTo>
                    <a:pt x="289" y="34"/>
                  </a:lnTo>
                  <a:lnTo>
                    <a:pt x="286" y="36"/>
                  </a:lnTo>
                  <a:lnTo>
                    <a:pt x="274" y="42"/>
                  </a:lnTo>
                  <a:lnTo>
                    <a:pt x="273" y="40"/>
                  </a:lnTo>
                  <a:lnTo>
                    <a:pt x="273" y="39"/>
                  </a:lnTo>
                  <a:lnTo>
                    <a:pt x="271" y="37"/>
                  </a:lnTo>
                  <a:lnTo>
                    <a:pt x="270" y="35"/>
                  </a:lnTo>
                  <a:lnTo>
                    <a:pt x="269" y="34"/>
                  </a:lnTo>
                  <a:lnTo>
                    <a:pt x="269" y="33"/>
                  </a:lnTo>
                  <a:lnTo>
                    <a:pt x="268" y="32"/>
                  </a:lnTo>
                  <a:lnTo>
                    <a:pt x="267" y="30"/>
                  </a:lnTo>
                  <a:lnTo>
                    <a:pt x="267" y="29"/>
                  </a:lnTo>
                  <a:lnTo>
                    <a:pt x="266" y="29"/>
                  </a:lnTo>
                  <a:lnTo>
                    <a:pt x="267" y="29"/>
                  </a:lnTo>
                  <a:lnTo>
                    <a:pt x="267" y="28"/>
                  </a:lnTo>
                  <a:lnTo>
                    <a:pt x="266" y="27"/>
                  </a:lnTo>
                  <a:lnTo>
                    <a:pt x="266" y="26"/>
                  </a:lnTo>
                  <a:lnTo>
                    <a:pt x="265" y="26"/>
                  </a:lnTo>
                  <a:lnTo>
                    <a:pt x="265" y="25"/>
                  </a:lnTo>
                  <a:lnTo>
                    <a:pt x="265" y="23"/>
                  </a:lnTo>
                  <a:lnTo>
                    <a:pt x="263" y="23"/>
                  </a:lnTo>
                  <a:lnTo>
                    <a:pt x="263" y="20"/>
                  </a:lnTo>
                  <a:lnTo>
                    <a:pt x="262" y="19"/>
                  </a:lnTo>
                  <a:lnTo>
                    <a:pt x="262" y="18"/>
                  </a:lnTo>
                  <a:lnTo>
                    <a:pt x="261" y="15"/>
                  </a:lnTo>
                  <a:lnTo>
                    <a:pt x="261" y="14"/>
                  </a:lnTo>
                  <a:lnTo>
                    <a:pt x="260" y="14"/>
                  </a:lnTo>
                  <a:lnTo>
                    <a:pt x="260" y="12"/>
                  </a:lnTo>
                  <a:lnTo>
                    <a:pt x="259" y="10"/>
                  </a:lnTo>
                  <a:lnTo>
                    <a:pt x="259" y="8"/>
                  </a:lnTo>
                  <a:lnTo>
                    <a:pt x="259" y="7"/>
                  </a:lnTo>
                  <a:lnTo>
                    <a:pt x="257" y="7"/>
                  </a:lnTo>
                  <a:lnTo>
                    <a:pt x="257" y="4"/>
                  </a:lnTo>
                  <a:lnTo>
                    <a:pt x="256" y="4"/>
                  </a:lnTo>
                  <a:lnTo>
                    <a:pt x="256" y="3"/>
                  </a:lnTo>
                  <a:lnTo>
                    <a:pt x="255" y="3"/>
                  </a:lnTo>
                  <a:lnTo>
                    <a:pt x="256" y="3"/>
                  </a:lnTo>
                  <a:lnTo>
                    <a:pt x="256" y="2"/>
                  </a:lnTo>
                  <a:lnTo>
                    <a:pt x="255" y="0"/>
                  </a:lnTo>
                  <a:lnTo>
                    <a:pt x="253" y="0"/>
                  </a:lnTo>
                  <a:lnTo>
                    <a:pt x="252" y="0"/>
                  </a:lnTo>
                  <a:lnTo>
                    <a:pt x="251" y="2"/>
                  </a:lnTo>
                  <a:lnTo>
                    <a:pt x="250" y="2"/>
                  </a:lnTo>
                  <a:lnTo>
                    <a:pt x="248" y="3"/>
                  </a:lnTo>
                  <a:lnTo>
                    <a:pt x="248" y="6"/>
                  </a:lnTo>
                  <a:lnTo>
                    <a:pt x="247" y="6"/>
                  </a:lnTo>
                  <a:lnTo>
                    <a:pt x="248" y="6"/>
                  </a:lnTo>
                  <a:lnTo>
                    <a:pt x="247" y="7"/>
                  </a:lnTo>
                  <a:lnTo>
                    <a:pt x="247" y="8"/>
                  </a:lnTo>
                  <a:lnTo>
                    <a:pt x="245" y="8"/>
                  </a:lnTo>
                  <a:lnTo>
                    <a:pt x="245" y="10"/>
                  </a:lnTo>
                  <a:lnTo>
                    <a:pt x="245" y="12"/>
                  </a:lnTo>
                  <a:lnTo>
                    <a:pt x="245" y="14"/>
                  </a:lnTo>
                  <a:lnTo>
                    <a:pt x="245" y="17"/>
                  </a:lnTo>
                  <a:lnTo>
                    <a:pt x="246" y="20"/>
                  </a:lnTo>
                  <a:lnTo>
                    <a:pt x="246" y="22"/>
                  </a:lnTo>
                  <a:lnTo>
                    <a:pt x="246" y="24"/>
                  </a:lnTo>
                  <a:lnTo>
                    <a:pt x="245" y="26"/>
                  </a:lnTo>
                  <a:lnTo>
                    <a:pt x="244" y="26"/>
                  </a:lnTo>
                  <a:lnTo>
                    <a:pt x="244" y="27"/>
                  </a:lnTo>
                  <a:lnTo>
                    <a:pt x="244" y="30"/>
                  </a:lnTo>
                  <a:lnTo>
                    <a:pt x="244" y="32"/>
                  </a:lnTo>
                  <a:lnTo>
                    <a:pt x="244" y="35"/>
                  </a:lnTo>
                  <a:lnTo>
                    <a:pt x="245" y="39"/>
                  </a:lnTo>
                  <a:lnTo>
                    <a:pt x="245" y="41"/>
                  </a:lnTo>
                  <a:lnTo>
                    <a:pt x="245" y="44"/>
                  </a:lnTo>
                  <a:lnTo>
                    <a:pt x="244" y="46"/>
                  </a:lnTo>
                  <a:lnTo>
                    <a:pt x="242" y="46"/>
                  </a:lnTo>
                  <a:lnTo>
                    <a:pt x="242" y="50"/>
                  </a:lnTo>
                  <a:lnTo>
                    <a:pt x="240" y="50"/>
                  </a:lnTo>
                  <a:lnTo>
                    <a:pt x="240" y="52"/>
                  </a:lnTo>
                  <a:lnTo>
                    <a:pt x="240" y="51"/>
                  </a:lnTo>
                  <a:lnTo>
                    <a:pt x="239" y="52"/>
                  </a:lnTo>
                  <a:lnTo>
                    <a:pt x="237" y="52"/>
                  </a:lnTo>
                  <a:lnTo>
                    <a:pt x="237" y="53"/>
                  </a:lnTo>
                  <a:lnTo>
                    <a:pt x="233" y="53"/>
                  </a:lnTo>
                  <a:lnTo>
                    <a:pt x="233" y="55"/>
                  </a:lnTo>
                  <a:lnTo>
                    <a:pt x="233" y="54"/>
                  </a:lnTo>
                  <a:lnTo>
                    <a:pt x="232" y="55"/>
                  </a:lnTo>
                  <a:lnTo>
                    <a:pt x="230" y="55"/>
                  </a:lnTo>
                  <a:lnTo>
                    <a:pt x="230" y="56"/>
                  </a:lnTo>
                  <a:lnTo>
                    <a:pt x="227" y="56"/>
                  </a:lnTo>
                  <a:lnTo>
                    <a:pt x="222" y="56"/>
                  </a:lnTo>
                  <a:lnTo>
                    <a:pt x="218" y="55"/>
                  </a:lnTo>
                  <a:lnTo>
                    <a:pt x="214" y="56"/>
                  </a:lnTo>
                  <a:lnTo>
                    <a:pt x="214" y="57"/>
                  </a:lnTo>
                  <a:lnTo>
                    <a:pt x="213" y="58"/>
                  </a:lnTo>
                  <a:lnTo>
                    <a:pt x="210" y="58"/>
                  </a:lnTo>
                  <a:lnTo>
                    <a:pt x="208" y="58"/>
                  </a:lnTo>
                  <a:lnTo>
                    <a:pt x="205" y="57"/>
                  </a:lnTo>
                  <a:lnTo>
                    <a:pt x="202" y="56"/>
                  </a:lnTo>
                  <a:lnTo>
                    <a:pt x="200" y="56"/>
                  </a:lnTo>
                  <a:lnTo>
                    <a:pt x="198" y="56"/>
                  </a:lnTo>
                  <a:lnTo>
                    <a:pt x="197" y="56"/>
                  </a:lnTo>
                  <a:lnTo>
                    <a:pt x="197" y="55"/>
                  </a:lnTo>
                  <a:lnTo>
                    <a:pt x="195" y="54"/>
                  </a:lnTo>
                  <a:lnTo>
                    <a:pt x="192" y="55"/>
                  </a:lnTo>
                  <a:lnTo>
                    <a:pt x="189" y="55"/>
                  </a:lnTo>
                  <a:lnTo>
                    <a:pt x="187" y="55"/>
                  </a:lnTo>
                  <a:lnTo>
                    <a:pt x="187" y="53"/>
                  </a:lnTo>
                  <a:lnTo>
                    <a:pt x="183" y="53"/>
                  </a:lnTo>
                  <a:lnTo>
                    <a:pt x="183" y="52"/>
                  </a:lnTo>
                  <a:lnTo>
                    <a:pt x="177" y="52"/>
                  </a:lnTo>
                  <a:lnTo>
                    <a:pt x="177" y="50"/>
                  </a:lnTo>
                  <a:lnTo>
                    <a:pt x="173" y="50"/>
                  </a:lnTo>
                  <a:lnTo>
                    <a:pt x="173" y="49"/>
                  </a:lnTo>
                  <a:lnTo>
                    <a:pt x="170" y="48"/>
                  </a:lnTo>
                  <a:lnTo>
                    <a:pt x="166" y="48"/>
                  </a:lnTo>
                  <a:lnTo>
                    <a:pt x="162" y="48"/>
                  </a:lnTo>
                  <a:lnTo>
                    <a:pt x="159" y="47"/>
                  </a:lnTo>
                  <a:lnTo>
                    <a:pt x="159" y="46"/>
                  </a:lnTo>
                  <a:lnTo>
                    <a:pt x="150" y="46"/>
                  </a:lnTo>
                  <a:lnTo>
                    <a:pt x="150" y="47"/>
                  </a:lnTo>
                  <a:lnTo>
                    <a:pt x="148" y="48"/>
                  </a:lnTo>
                  <a:lnTo>
                    <a:pt x="148" y="49"/>
                  </a:lnTo>
                  <a:lnTo>
                    <a:pt x="145" y="49"/>
                  </a:lnTo>
                  <a:lnTo>
                    <a:pt x="145" y="50"/>
                  </a:lnTo>
                  <a:lnTo>
                    <a:pt x="145" y="49"/>
                  </a:lnTo>
                  <a:lnTo>
                    <a:pt x="144" y="50"/>
                  </a:lnTo>
                  <a:lnTo>
                    <a:pt x="143" y="50"/>
                  </a:lnTo>
                  <a:lnTo>
                    <a:pt x="143" y="52"/>
                  </a:lnTo>
                  <a:lnTo>
                    <a:pt x="127" y="52"/>
                  </a:lnTo>
                  <a:lnTo>
                    <a:pt x="127" y="50"/>
                  </a:lnTo>
                  <a:lnTo>
                    <a:pt x="125" y="50"/>
                  </a:lnTo>
                  <a:lnTo>
                    <a:pt x="123" y="49"/>
                  </a:lnTo>
                  <a:lnTo>
                    <a:pt x="120" y="49"/>
                  </a:lnTo>
                  <a:lnTo>
                    <a:pt x="118" y="49"/>
                  </a:lnTo>
                  <a:lnTo>
                    <a:pt x="118" y="47"/>
                  </a:lnTo>
                  <a:lnTo>
                    <a:pt x="116" y="47"/>
                  </a:lnTo>
                  <a:lnTo>
                    <a:pt x="113" y="46"/>
                  </a:lnTo>
                  <a:lnTo>
                    <a:pt x="110" y="46"/>
                  </a:lnTo>
                  <a:lnTo>
                    <a:pt x="108" y="46"/>
                  </a:lnTo>
                  <a:lnTo>
                    <a:pt x="105" y="46"/>
                  </a:lnTo>
                  <a:lnTo>
                    <a:pt x="102" y="46"/>
                  </a:lnTo>
                  <a:lnTo>
                    <a:pt x="99" y="45"/>
                  </a:lnTo>
                  <a:lnTo>
                    <a:pt x="97" y="45"/>
                  </a:lnTo>
                  <a:lnTo>
                    <a:pt x="97" y="43"/>
                  </a:lnTo>
                  <a:lnTo>
                    <a:pt x="94" y="43"/>
                  </a:lnTo>
                  <a:lnTo>
                    <a:pt x="90" y="42"/>
                  </a:lnTo>
                  <a:lnTo>
                    <a:pt x="87" y="41"/>
                  </a:lnTo>
                  <a:lnTo>
                    <a:pt x="84" y="40"/>
                  </a:lnTo>
                  <a:lnTo>
                    <a:pt x="84" y="39"/>
                  </a:lnTo>
                  <a:lnTo>
                    <a:pt x="81" y="38"/>
                  </a:lnTo>
                  <a:lnTo>
                    <a:pt x="78" y="37"/>
                  </a:lnTo>
                  <a:lnTo>
                    <a:pt x="74" y="38"/>
                  </a:lnTo>
                  <a:lnTo>
                    <a:pt x="70" y="38"/>
                  </a:lnTo>
                  <a:lnTo>
                    <a:pt x="66" y="39"/>
                  </a:lnTo>
                  <a:lnTo>
                    <a:pt x="61" y="39"/>
                  </a:lnTo>
                  <a:lnTo>
                    <a:pt x="58" y="39"/>
                  </a:lnTo>
                  <a:lnTo>
                    <a:pt x="56" y="37"/>
                  </a:lnTo>
                  <a:lnTo>
                    <a:pt x="56" y="36"/>
                  </a:lnTo>
                  <a:lnTo>
                    <a:pt x="48" y="34"/>
                  </a:lnTo>
                  <a:lnTo>
                    <a:pt x="48" y="36"/>
                  </a:lnTo>
                  <a:lnTo>
                    <a:pt x="46" y="37"/>
                  </a:lnTo>
                  <a:lnTo>
                    <a:pt x="45" y="38"/>
                  </a:lnTo>
                  <a:lnTo>
                    <a:pt x="44" y="39"/>
                  </a:lnTo>
                  <a:lnTo>
                    <a:pt x="41" y="39"/>
                  </a:lnTo>
                  <a:lnTo>
                    <a:pt x="41" y="40"/>
                  </a:lnTo>
                  <a:lnTo>
                    <a:pt x="35" y="40"/>
                  </a:lnTo>
                  <a:lnTo>
                    <a:pt x="35" y="44"/>
                  </a:lnTo>
                  <a:lnTo>
                    <a:pt x="36" y="48"/>
                  </a:lnTo>
                  <a:lnTo>
                    <a:pt x="36" y="54"/>
                  </a:lnTo>
                  <a:lnTo>
                    <a:pt x="37" y="60"/>
                  </a:lnTo>
                  <a:lnTo>
                    <a:pt x="37" y="66"/>
                  </a:lnTo>
                  <a:lnTo>
                    <a:pt x="37" y="71"/>
                  </a:lnTo>
                  <a:lnTo>
                    <a:pt x="36" y="76"/>
                  </a:lnTo>
                  <a:lnTo>
                    <a:pt x="35" y="79"/>
                  </a:lnTo>
                  <a:lnTo>
                    <a:pt x="34" y="79"/>
                  </a:lnTo>
                  <a:lnTo>
                    <a:pt x="34" y="80"/>
                  </a:lnTo>
                  <a:lnTo>
                    <a:pt x="34" y="82"/>
                  </a:lnTo>
                  <a:lnTo>
                    <a:pt x="33" y="82"/>
                  </a:lnTo>
                  <a:lnTo>
                    <a:pt x="33" y="86"/>
                  </a:lnTo>
                  <a:lnTo>
                    <a:pt x="31" y="86"/>
                  </a:lnTo>
                  <a:lnTo>
                    <a:pt x="31" y="87"/>
                  </a:lnTo>
                  <a:lnTo>
                    <a:pt x="31" y="89"/>
                  </a:lnTo>
                  <a:lnTo>
                    <a:pt x="30" y="89"/>
                  </a:lnTo>
                  <a:lnTo>
                    <a:pt x="30" y="91"/>
                  </a:lnTo>
                  <a:lnTo>
                    <a:pt x="27" y="91"/>
                  </a:lnTo>
                  <a:lnTo>
                    <a:pt x="27" y="93"/>
                  </a:lnTo>
                  <a:lnTo>
                    <a:pt x="21" y="93"/>
                  </a:lnTo>
                  <a:lnTo>
                    <a:pt x="20" y="94"/>
                  </a:lnTo>
                  <a:lnTo>
                    <a:pt x="20" y="96"/>
                  </a:lnTo>
                  <a:lnTo>
                    <a:pt x="18" y="96"/>
                  </a:lnTo>
                  <a:lnTo>
                    <a:pt x="18" y="97"/>
                  </a:lnTo>
                  <a:lnTo>
                    <a:pt x="17" y="97"/>
                  </a:lnTo>
                  <a:lnTo>
                    <a:pt x="17" y="98"/>
                  </a:lnTo>
                  <a:lnTo>
                    <a:pt x="15" y="98"/>
                  </a:lnTo>
                  <a:lnTo>
                    <a:pt x="14" y="99"/>
                  </a:lnTo>
                  <a:lnTo>
                    <a:pt x="14" y="100"/>
                  </a:lnTo>
                  <a:lnTo>
                    <a:pt x="14" y="102"/>
                  </a:lnTo>
                  <a:lnTo>
                    <a:pt x="12" y="102"/>
                  </a:lnTo>
                  <a:lnTo>
                    <a:pt x="12" y="103"/>
                  </a:lnTo>
                  <a:lnTo>
                    <a:pt x="11" y="103"/>
                  </a:lnTo>
                  <a:lnTo>
                    <a:pt x="11" y="108"/>
                  </a:lnTo>
                  <a:lnTo>
                    <a:pt x="10" y="108"/>
                  </a:lnTo>
                  <a:lnTo>
                    <a:pt x="10" y="115"/>
                  </a:lnTo>
                  <a:lnTo>
                    <a:pt x="8" y="115"/>
                  </a:lnTo>
                  <a:lnTo>
                    <a:pt x="8" y="126"/>
                  </a:lnTo>
                  <a:lnTo>
                    <a:pt x="7" y="127"/>
                  </a:lnTo>
                  <a:lnTo>
                    <a:pt x="5" y="127"/>
                  </a:lnTo>
                  <a:lnTo>
                    <a:pt x="5" y="129"/>
                  </a:lnTo>
                  <a:lnTo>
                    <a:pt x="4" y="129"/>
                  </a:lnTo>
                  <a:lnTo>
                    <a:pt x="4" y="131"/>
                  </a:lnTo>
                  <a:lnTo>
                    <a:pt x="3" y="131"/>
                  </a:lnTo>
                  <a:lnTo>
                    <a:pt x="1" y="132"/>
                  </a:lnTo>
                  <a:lnTo>
                    <a:pt x="1" y="137"/>
                  </a:lnTo>
                  <a:lnTo>
                    <a:pt x="0" y="137"/>
                  </a:lnTo>
                  <a:lnTo>
                    <a:pt x="0" y="142"/>
                  </a:lnTo>
                  <a:lnTo>
                    <a:pt x="0" y="139"/>
                  </a:lnTo>
                  <a:lnTo>
                    <a:pt x="0" y="140"/>
                  </a:lnTo>
                  <a:lnTo>
                    <a:pt x="1" y="141"/>
                  </a:lnTo>
                  <a:lnTo>
                    <a:pt x="3" y="142"/>
                  </a:lnTo>
                  <a:lnTo>
                    <a:pt x="3" y="143"/>
                  </a:lnTo>
                  <a:lnTo>
                    <a:pt x="5" y="144"/>
                  </a:lnTo>
                  <a:lnTo>
                    <a:pt x="6" y="145"/>
                  </a:lnTo>
                  <a:lnTo>
                    <a:pt x="7" y="146"/>
                  </a:lnTo>
                  <a:lnTo>
                    <a:pt x="11" y="146"/>
                  </a:lnTo>
                  <a:lnTo>
                    <a:pt x="11" y="148"/>
                  </a:lnTo>
                  <a:lnTo>
                    <a:pt x="12" y="148"/>
                  </a:lnTo>
                  <a:lnTo>
                    <a:pt x="15" y="148"/>
                  </a:lnTo>
                  <a:lnTo>
                    <a:pt x="17" y="149"/>
                  </a:lnTo>
                  <a:lnTo>
                    <a:pt x="18" y="150"/>
                  </a:lnTo>
                  <a:lnTo>
                    <a:pt x="21" y="14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7" name="Freeform 445"/>
            <p:cNvSpPr>
              <a:spLocks/>
            </p:cNvSpPr>
            <p:nvPr/>
          </p:nvSpPr>
          <p:spPr bwMode="auto">
            <a:xfrm>
              <a:off x="6286951" y="5935049"/>
              <a:ext cx="349142" cy="200800"/>
            </a:xfrm>
            <a:custGeom>
              <a:avLst/>
              <a:gdLst>
                <a:gd name="T0" fmla="*/ 2147483647 w 635"/>
                <a:gd name="T1" fmla="*/ 2147483647 h 393"/>
                <a:gd name="T2" fmla="*/ 2147483647 w 635"/>
                <a:gd name="T3" fmla="*/ 2147483647 h 393"/>
                <a:gd name="T4" fmla="*/ 2147483647 w 635"/>
                <a:gd name="T5" fmla="*/ 2147483647 h 393"/>
                <a:gd name="T6" fmla="*/ 2147483647 w 635"/>
                <a:gd name="T7" fmla="*/ 2147483647 h 393"/>
                <a:gd name="T8" fmla="*/ 2147483647 w 635"/>
                <a:gd name="T9" fmla="*/ 2147483647 h 393"/>
                <a:gd name="T10" fmla="*/ 2147483647 w 635"/>
                <a:gd name="T11" fmla="*/ 2147483647 h 393"/>
                <a:gd name="T12" fmla="*/ 2147483647 w 635"/>
                <a:gd name="T13" fmla="*/ 2147483647 h 393"/>
                <a:gd name="T14" fmla="*/ 2147483647 w 635"/>
                <a:gd name="T15" fmla="*/ 2147483647 h 393"/>
                <a:gd name="T16" fmla="*/ 2147483647 w 635"/>
                <a:gd name="T17" fmla="*/ 2147483647 h 393"/>
                <a:gd name="T18" fmla="*/ 2147483647 w 635"/>
                <a:gd name="T19" fmla="*/ 2147483647 h 393"/>
                <a:gd name="T20" fmla="*/ 2147483647 w 635"/>
                <a:gd name="T21" fmla="*/ 2147483647 h 393"/>
                <a:gd name="T22" fmla="*/ 2147483647 w 635"/>
                <a:gd name="T23" fmla="*/ 2147483647 h 393"/>
                <a:gd name="T24" fmla="*/ 2147483647 w 635"/>
                <a:gd name="T25" fmla="*/ 2147483647 h 393"/>
                <a:gd name="T26" fmla="*/ 2147483647 w 635"/>
                <a:gd name="T27" fmla="*/ 2147483647 h 393"/>
                <a:gd name="T28" fmla="*/ 2147483647 w 635"/>
                <a:gd name="T29" fmla="*/ 2147483647 h 393"/>
                <a:gd name="T30" fmla="*/ 2147483647 w 635"/>
                <a:gd name="T31" fmla="*/ 2147483647 h 393"/>
                <a:gd name="T32" fmla="*/ 2147483647 w 635"/>
                <a:gd name="T33" fmla="*/ 2147483647 h 393"/>
                <a:gd name="T34" fmla="*/ 2147483647 w 635"/>
                <a:gd name="T35" fmla="*/ 2147483647 h 393"/>
                <a:gd name="T36" fmla="*/ 2147483647 w 635"/>
                <a:gd name="T37" fmla="*/ 2147483647 h 393"/>
                <a:gd name="T38" fmla="*/ 2147483647 w 635"/>
                <a:gd name="T39" fmla="*/ 2147483647 h 393"/>
                <a:gd name="T40" fmla="*/ 2147483647 w 635"/>
                <a:gd name="T41" fmla="*/ 2147483647 h 393"/>
                <a:gd name="T42" fmla="*/ 2147483647 w 635"/>
                <a:gd name="T43" fmla="*/ 2147483647 h 393"/>
                <a:gd name="T44" fmla="*/ 2147483647 w 635"/>
                <a:gd name="T45" fmla="*/ 2147483647 h 393"/>
                <a:gd name="T46" fmla="*/ 2147483647 w 635"/>
                <a:gd name="T47" fmla="*/ 2147483647 h 393"/>
                <a:gd name="T48" fmla="*/ 2147483647 w 635"/>
                <a:gd name="T49" fmla="*/ 2147483647 h 393"/>
                <a:gd name="T50" fmla="*/ 2147483647 w 635"/>
                <a:gd name="T51" fmla="*/ 2147483647 h 393"/>
                <a:gd name="T52" fmla="*/ 2147483647 w 635"/>
                <a:gd name="T53" fmla="*/ 2147483647 h 393"/>
                <a:gd name="T54" fmla="*/ 2147483647 w 635"/>
                <a:gd name="T55" fmla="*/ 2147483647 h 393"/>
                <a:gd name="T56" fmla="*/ 2147483647 w 635"/>
                <a:gd name="T57" fmla="*/ 2147483647 h 393"/>
                <a:gd name="T58" fmla="*/ 2147483647 w 635"/>
                <a:gd name="T59" fmla="*/ 2147483647 h 393"/>
                <a:gd name="T60" fmla="*/ 2147483647 w 635"/>
                <a:gd name="T61" fmla="*/ 2147483647 h 393"/>
                <a:gd name="T62" fmla="*/ 2147483647 w 635"/>
                <a:gd name="T63" fmla="*/ 2147483647 h 393"/>
                <a:gd name="T64" fmla="*/ 2147483647 w 635"/>
                <a:gd name="T65" fmla="*/ 2147483647 h 393"/>
                <a:gd name="T66" fmla="*/ 2147483647 w 635"/>
                <a:gd name="T67" fmla="*/ 2147483647 h 393"/>
                <a:gd name="T68" fmla="*/ 2147483647 w 635"/>
                <a:gd name="T69" fmla="*/ 2147483647 h 393"/>
                <a:gd name="T70" fmla="*/ 2147483647 w 635"/>
                <a:gd name="T71" fmla="*/ 2147483647 h 393"/>
                <a:gd name="T72" fmla="*/ 2147483647 w 635"/>
                <a:gd name="T73" fmla="*/ 2147483647 h 393"/>
                <a:gd name="T74" fmla="*/ 2147483647 w 635"/>
                <a:gd name="T75" fmla="*/ 2147483647 h 393"/>
                <a:gd name="T76" fmla="*/ 2147483647 w 635"/>
                <a:gd name="T77" fmla="*/ 2147483647 h 393"/>
                <a:gd name="T78" fmla="*/ 2147483647 w 635"/>
                <a:gd name="T79" fmla="*/ 2147483647 h 393"/>
                <a:gd name="T80" fmla="*/ 2147483647 w 635"/>
                <a:gd name="T81" fmla="*/ 2147483647 h 393"/>
                <a:gd name="T82" fmla="*/ 2147483647 w 635"/>
                <a:gd name="T83" fmla="*/ 2147483647 h 393"/>
                <a:gd name="T84" fmla="*/ 2147483647 w 635"/>
                <a:gd name="T85" fmla="*/ 2147483647 h 393"/>
                <a:gd name="T86" fmla="*/ 2147483647 w 635"/>
                <a:gd name="T87" fmla="*/ 2147483647 h 393"/>
                <a:gd name="T88" fmla="*/ 2147483647 w 635"/>
                <a:gd name="T89" fmla="*/ 2147483647 h 393"/>
                <a:gd name="T90" fmla="*/ 2147483647 w 635"/>
                <a:gd name="T91" fmla="*/ 0 h 393"/>
                <a:gd name="T92" fmla="*/ 2147483647 w 635"/>
                <a:gd name="T93" fmla="*/ 2147483647 h 393"/>
                <a:gd name="T94" fmla="*/ 2147483647 w 635"/>
                <a:gd name="T95" fmla="*/ 2147483647 h 393"/>
                <a:gd name="T96" fmla="*/ 2147483647 w 635"/>
                <a:gd name="T97" fmla="*/ 2147483647 h 393"/>
                <a:gd name="T98" fmla="*/ 2147483647 w 635"/>
                <a:gd name="T99" fmla="*/ 2147483647 h 393"/>
                <a:gd name="T100" fmla="*/ 2147483647 w 635"/>
                <a:gd name="T101" fmla="*/ 2147483647 h 393"/>
                <a:gd name="T102" fmla="*/ 2147483647 w 635"/>
                <a:gd name="T103" fmla="*/ 2147483647 h 393"/>
                <a:gd name="T104" fmla="*/ 2147483647 w 635"/>
                <a:gd name="T105" fmla="*/ 2147483647 h 393"/>
                <a:gd name="T106" fmla="*/ 2147483647 w 635"/>
                <a:gd name="T107" fmla="*/ 2147483647 h 393"/>
                <a:gd name="T108" fmla="*/ 2147483647 w 635"/>
                <a:gd name="T109" fmla="*/ 2147483647 h 393"/>
                <a:gd name="T110" fmla="*/ 2147483647 w 635"/>
                <a:gd name="T111" fmla="*/ 2147483647 h 393"/>
                <a:gd name="T112" fmla="*/ 2147483647 w 635"/>
                <a:gd name="T113" fmla="*/ 2147483647 h 393"/>
                <a:gd name="T114" fmla="*/ 2147483647 w 635"/>
                <a:gd name="T115" fmla="*/ 2147483647 h 393"/>
                <a:gd name="T116" fmla="*/ 2147483647 w 635"/>
                <a:gd name="T117" fmla="*/ 2147483647 h 393"/>
                <a:gd name="T118" fmla="*/ 2147483647 w 635"/>
                <a:gd name="T119" fmla="*/ 2147483647 h 393"/>
                <a:gd name="T120" fmla="*/ 2147483647 w 635"/>
                <a:gd name="T121" fmla="*/ 2147483647 h 393"/>
                <a:gd name="T122" fmla="*/ 2147483647 w 635"/>
                <a:gd name="T123" fmla="*/ 2147483647 h 39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35"/>
                <a:gd name="T187" fmla="*/ 0 h 393"/>
                <a:gd name="T188" fmla="*/ 635 w 635"/>
                <a:gd name="T189" fmla="*/ 393 h 39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35" h="393">
                  <a:moveTo>
                    <a:pt x="21" y="151"/>
                  </a:moveTo>
                  <a:lnTo>
                    <a:pt x="21" y="151"/>
                  </a:lnTo>
                  <a:lnTo>
                    <a:pt x="25" y="152"/>
                  </a:lnTo>
                  <a:lnTo>
                    <a:pt x="29" y="152"/>
                  </a:lnTo>
                  <a:lnTo>
                    <a:pt x="33" y="154"/>
                  </a:lnTo>
                  <a:lnTo>
                    <a:pt x="37" y="154"/>
                  </a:lnTo>
                  <a:lnTo>
                    <a:pt x="37" y="155"/>
                  </a:lnTo>
                  <a:lnTo>
                    <a:pt x="37" y="156"/>
                  </a:lnTo>
                  <a:lnTo>
                    <a:pt x="38" y="157"/>
                  </a:lnTo>
                  <a:lnTo>
                    <a:pt x="39" y="157"/>
                  </a:lnTo>
                  <a:lnTo>
                    <a:pt x="39" y="161"/>
                  </a:lnTo>
                  <a:lnTo>
                    <a:pt x="41" y="162"/>
                  </a:lnTo>
                  <a:lnTo>
                    <a:pt x="41" y="163"/>
                  </a:lnTo>
                  <a:lnTo>
                    <a:pt x="42" y="164"/>
                  </a:lnTo>
                  <a:lnTo>
                    <a:pt x="42" y="166"/>
                  </a:lnTo>
                  <a:lnTo>
                    <a:pt x="45" y="166"/>
                  </a:lnTo>
                  <a:lnTo>
                    <a:pt x="48" y="167"/>
                  </a:lnTo>
                  <a:lnTo>
                    <a:pt x="50" y="170"/>
                  </a:lnTo>
                  <a:lnTo>
                    <a:pt x="53" y="172"/>
                  </a:lnTo>
                  <a:lnTo>
                    <a:pt x="56" y="174"/>
                  </a:lnTo>
                  <a:lnTo>
                    <a:pt x="58" y="177"/>
                  </a:lnTo>
                  <a:lnTo>
                    <a:pt x="60" y="178"/>
                  </a:lnTo>
                  <a:lnTo>
                    <a:pt x="62" y="178"/>
                  </a:lnTo>
                  <a:lnTo>
                    <a:pt x="64" y="181"/>
                  </a:lnTo>
                  <a:lnTo>
                    <a:pt x="67" y="183"/>
                  </a:lnTo>
                  <a:lnTo>
                    <a:pt x="70" y="186"/>
                  </a:lnTo>
                  <a:lnTo>
                    <a:pt x="71" y="187"/>
                  </a:lnTo>
                  <a:lnTo>
                    <a:pt x="72" y="187"/>
                  </a:lnTo>
                  <a:lnTo>
                    <a:pt x="74" y="188"/>
                  </a:lnTo>
                  <a:lnTo>
                    <a:pt x="75" y="190"/>
                  </a:lnTo>
                  <a:lnTo>
                    <a:pt x="76" y="192"/>
                  </a:lnTo>
                  <a:lnTo>
                    <a:pt x="77" y="194"/>
                  </a:lnTo>
                  <a:lnTo>
                    <a:pt x="78" y="197"/>
                  </a:lnTo>
                  <a:lnTo>
                    <a:pt x="81" y="198"/>
                  </a:lnTo>
                  <a:lnTo>
                    <a:pt x="86" y="201"/>
                  </a:lnTo>
                  <a:lnTo>
                    <a:pt x="91" y="205"/>
                  </a:lnTo>
                  <a:lnTo>
                    <a:pt x="94" y="207"/>
                  </a:lnTo>
                  <a:lnTo>
                    <a:pt x="94" y="208"/>
                  </a:lnTo>
                  <a:lnTo>
                    <a:pt x="94" y="209"/>
                  </a:lnTo>
                  <a:lnTo>
                    <a:pt x="96" y="209"/>
                  </a:lnTo>
                  <a:lnTo>
                    <a:pt x="98" y="211"/>
                  </a:lnTo>
                  <a:lnTo>
                    <a:pt x="99" y="211"/>
                  </a:lnTo>
                  <a:lnTo>
                    <a:pt x="100" y="213"/>
                  </a:lnTo>
                  <a:lnTo>
                    <a:pt x="102" y="215"/>
                  </a:lnTo>
                  <a:lnTo>
                    <a:pt x="106" y="217"/>
                  </a:lnTo>
                  <a:lnTo>
                    <a:pt x="109" y="218"/>
                  </a:lnTo>
                  <a:lnTo>
                    <a:pt x="113" y="220"/>
                  </a:lnTo>
                  <a:lnTo>
                    <a:pt x="116" y="221"/>
                  </a:lnTo>
                  <a:lnTo>
                    <a:pt x="118" y="222"/>
                  </a:lnTo>
                  <a:lnTo>
                    <a:pt x="119" y="224"/>
                  </a:lnTo>
                  <a:lnTo>
                    <a:pt x="121" y="224"/>
                  </a:lnTo>
                  <a:lnTo>
                    <a:pt x="124" y="226"/>
                  </a:lnTo>
                  <a:lnTo>
                    <a:pt x="126" y="227"/>
                  </a:lnTo>
                  <a:lnTo>
                    <a:pt x="128" y="227"/>
                  </a:lnTo>
                  <a:lnTo>
                    <a:pt x="129" y="228"/>
                  </a:lnTo>
                  <a:lnTo>
                    <a:pt x="130" y="230"/>
                  </a:lnTo>
                  <a:lnTo>
                    <a:pt x="131" y="231"/>
                  </a:lnTo>
                  <a:lnTo>
                    <a:pt x="132" y="231"/>
                  </a:lnTo>
                  <a:lnTo>
                    <a:pt x="133" y="233"/>
                  </a:lnTo>
                  <a:lnTo>
                    <a:pt x="134" y="234"/>
                  </a:lnTo>
                  <a:lnTo>
                    <a:pt x="136" y="235"/>
                  </a:lnTo>
                  <a:lnTo>
                    <a:pt x="138" y="235"/>
                  </a:lnTo>
                  <a:lnTo>
                    <a:pt x="139" y="236"/>
                  </a:lnTo>
                  <a:lnTo>
                    <a:pt x="140" y="238"/>
                  </a:lnTo>
                  <a:lnTo>
                    <a:pt x="141" y="239"/>
                  </a:lnTo>
                  <a:lnTo>
                    <a:pt x="142" y="240"/>
                  </a:lnTo>
                  <a:lnTo>
                    <a:pt x="144" y="240"/>
                  </a:lnTo>
                  <a:lnTo>
                    <a:pt x="145" y="241"/>
                  </a:lnTo>
                  <a:lnTo>
                    <a:pt x="147" y="242"/>
                  </a:lnTo>
                  <a:lnTo>
                    <a:pt x="148" y="244"/>
                  </a:lnTo>
                  <a:lnTo>
                    <a:pt x="151" y="245"/>
                  </a:lnTo>
                  <a:lnTo>
                    <a:pt x="153" y="247"/>
                  </a:lnTo>
                  <a:lnTo>
                    <a:pt x="156" y="250"/>
                  </a:lnTo>
                  <a:lnTo>
                    <a:pt x="158" y="253"/>
                  </a:lnTo>
                  <a:lnTo>
                    <a:pt x="162" y="253"/>
                  </a:lnTo>
                  <a:lnTo>
                    <a:pt x="163" y="254"/>
                  </a:lnTo>
                  <a:lnTo>
                    <a:pt x="165" y="255"/>
                  </a:lnTo>
                  <a:lnTo>
                    <a:pt x="167" y="257"/>
                  </a:lnTo>
                  <a:lnTo>
                    <a:pt x="169" y="257"/>
                  </a:lnTo>
                  <a:lnTo>
                    <a:pt x="170" y="258"/>
                  </a:lnTo>
                  <a:lnTo>
                    <a:pt x="171" y="258"/>
                  </a:lnTo>
                  <a:lnTo>
                    <a:pt x="171" y="259"/>
                  </a:lnTo>
                  <a:lnTo>
                    <a:pt x="172" y="261"/>
                  </a:lnTo>
                  <a:lnTo>
                    <a:pt x="171" y="259"/>
                  </a:lnTo>
                  <a:lnTo>
                    <a:pt x="172" y="259"/>
                  </a:lnTo>
                  <a:lnTo>
                    <a:pt x="175" y="261"/>
                  </a:lnTo>
                  <a:lnTo>
                    <a:pt x="175" y="263"/>
                  </a:lnTo>
                  <a:lnTo>
                    <a:pt x="178" y="264"/>
                  </a:lnTo>
                  <a:lnTo>
                    <a:pt x="181" y="265"/>
                  </a:lnTo>
                  <a:lnTo>
                    <a:pt x="184" y="265"/>
                  </a:lnTo>
                  <a:lnTo>
                    <a:pt x="187" y="265"/>
                  </a:lnTo>
                  <a:lnTo>
                    <a:pt x="190" y="265"/>
                  </a:lnTo>
                  <a:lnTo>
                    <a:pt x="193" y="266"/>
                  </a:lnTo>
                  <a:lnTo>
                    <a:pt x="193" y="268"/>
                  </a:lnTo>
                  <a:lnTo>
                    <a:pt x="196" y="269"/>
                  </a:lnTo>
                  <a:lnTo>
                    <a:pt x="198" y="270"/>
                  </a:lnTo>
                  <a:lnTo>
                    <a:pt x="201" y="271"/>
                  </a:lnTo>
                  <a:lnTo>
                    <a:pt x="204" y="272"/>
                  </a:lnTo>
                  <a:lnTo>
                    <a:pt x="205" y="274"/>
                  </a:lnTo>
                  <a:lnTo>
                    <a:pt x="210" y="275"/>
                  </a:lnTo>
                  <a:lnTo>
                    <a:pt x="216" y="276"/>
                  </a:lnTo>
                  <a:lnTo>
                    <a:pt x="222" y="278"/>
                  </a:lnTo>
                  <a:lnTo>
                    <a:pt x="229" y="281"/>
                  </a:lnTo>
                  <a:lnTo>
                    <a:pt x="235" y="284"/>
                  </a:lnTo>
                  <a:lnTo>
                    <a:pt x="242" y="285"/>
                  </a:lnTo>
                  <a:lnTo>
                    <a:pt x="247" y="287"/>
                  </a:lnTo>
                  <a:lnTo>
                    <a:pt x="252" y="288"/>
                  </a:lnTo>
                  <a:lnTo>
                    <a:pt x="253" y="288"/>
                  </a:lnTo>
                  <a:lnTo>
                    <a:pt x="257" y="288"/>
                  </a:lnTo>
                  <a:lnTo>
                    <a:pt x="261" y="289"/>
                  </a:lnTo>
                  <a:lnTo>
                    <a:pt x="265" y="289"/>
                  </a:lnTo>
                  <a:lnTo>
                    <a:pt x="270" y="290"/>
                  </a:lnTo>
                  <a:lnTo>
                    <a:pt x="273" y="291"/>
                  </a:lnTo>
                  <a:lnTo>
                    <a:pt x="276" y="291"/>
                  </a:lnTo>
                  <a:lnTo>
                    <a:pt x="277" y="292"/>
                  </a:lnTo>
                  <a:lnTo>
                    <a:pt x="281" y="292"/>
                  </a:lnTo>
                  <a:lnTo>
                    <a:pt x="281" y="294"/>
                  </a:lnTo>
                  <a:lnTo>
                    <a:pt x="283" y="295"/>
                  </a:lnTo>
                  <a:lnTo>
                    <a:pt x="286" y="295"/>
                  </a:lnTo>
                  <a:lnTo>
                    <a:pt x="289" y="296"/>
                  </a:lnTo>
                  <a:lnTo>
                    <a:pt x="293" y="296"/>
                  </a:lnTo>
                  <a:lnTo>
                    <a:pt x="297" y="296"/>
                  </a:lnTo>
                  <a:lnTo>
                    <a:pt x="301" y="297"/>
                  </a:lnTo>
                  <a:lnTo>
                    <a:pt x="304" y="297"/>
                  </a:lnTo>
                  <a:lnTo>
                    <a:pt x="306" y="297"/>
                  </a:lnTo>
                  <a:lnTo>
                    <a:pt x="307" y="300"/>
                  </a:lnTo>
                  <a:lnTo>
                    <a:pt x="310" y="302"/>
                  </a:lnTo>
                  <a:lnTo>
                    <a:pt x="312" y="304"/>
                  </a:lnTo>
                  <a:lnTo>
                    <a:pt x="314" y="307"/>
                  </a:lnTo>
                  <a:lnTo>
                    <a:pt x="315" y="308"/>
                  </a:lnTo>
                  <a:lnTo>
                    <a:pt x="316" y="310"/>
                  </a:lnTo>
                  <a:lnTo>
                    <a:pt x="320" y="311"/>
                  </a:lnTo>
                  <a:lnTo>
                    <a:pt x="320" y="312"/>
                  </a:lnTo>
                  <a:lnTo>
                    <a:pt x="325" y="314"/>
                  </a:lnTo>
                  <a:lnTo>
                    <a:pt x="325" y="315"/>
                  </a:lnTo>
                  <a:lnTo>
                    <a:pt x="326" y="316"/>
                  </a:lnTo>
                  <a:lnTo>
                    <a:pt x="327" y="317"/>
                  </a:lnTo>
                  <a:lnTo>
                    <a:pt x="329" y="317"/>
                  </a:lnTo>
                  <a:lnTo>
                    <a:pt x="330" y="319"/>
                  </a:lnTo>
                  <a:lnTo>
                    <a:pt x="330" y="320"/>
                  </a:lnTo>
                  <a:lnTo>
                    <a:pt x="331" y="321"/>
                  </a:lnTo>
                  <a:lnTo>
                    <a:pt x="333" y="321"/>
                  </a:lnTo>
                  <a:lnTo>
                    <a:pt x="334" y="322"/>
                  </a:lnTo>
                  <a:lnTo>
                    <a:pt x="335" y="323"/>
                  </a:lnTo>
                  <a:lnTo>
                    <a:pt x="336" y="323"/>
                  </a:lnTo>
                  <a:lnTo>
                    <a:pt x="337" y="325"/>
                  </a:lnTo>
                  <a:lnTo>
                    <a:pt x="338" y="325"/>
                  </a:lnTo>
                  <a:lnTo>
                    <a:pt x="339" y="326"/>
                  </a:lnTo>
                  <a:lnTo>
                    <a:pt x="341" y="326"/>
                  </a:lnTo>
                  <a:lnTo>
                    <a:pt x="341" y="327"/>
                  </a:lnTo>
                  <a:lnTo>
                    <a:pt x="342" y="327"/>
                  </a:lnTo>
                  <a:lnTo>
                    <a:pt x="342" y="329"/>
                  </a:lnTo>
                  <a:lnTo>
                    <a:pt x="345" y="329"/>
                  </a:lnTo>
                  <a:lnTo>
                    <a:pt x="350" y="331"/>
                  </a:lnTo>
                  <a:lnTo>
                    <a:pt x="354" y="334"/>
                  </a:lnTo>
                  <a:lnTo>
                    <a:pt x="356" y="337"/>
                  </a:lnTo>
                  <a:lnTo>
                    <a:pt x="359" y="337"/>
                  </a:lnTo>
                  <a:lnTo>
                    <a:pt x="362" y="339"/>
                  </a:lnTo>
                  <a:lnTo>
                    <a:pt x="364" y="341"/>
                  </a:lnTo>
                  <a:lnTo>
                    <a:pt x="368" y="341"/>
                  </a:lnTo>
                  <a:lnTo>
                    <a:pt x="369" y="344"/>
                  </a:lnTo>
                  <a:lnTo>
                    <a:pt x="375" y="346"/>
                  </a:lnTo>
                  <a:lnTo>
                    <a:pt x="375" y="347"/>
                  </a:lnTo>
                  <a:lnTo>
                    <a:pt x="376" y="348"/>
                  </a:lnTo>
                  <a:lnTo>
                    <a:pt x="380" y="348"/>
                  </a:lnTo>
                  <a:lnTo>
                    <a:pt x="384" y="349"/>
                  </a:lnTo>
                  <a:lnTo>
                    <a:pt x="389" y="350"/>
                  </a:lnTo>
                  <a:lnTo>
                    <a:pt x="394" y="350"/>
                  </a:lnTo>
                  <a:lnTo>
                    <a:pt x="398" y="351"/>
                  </a:lnTo>
                  <a:lnTo>
                    <a:pt x="402" y="350"/>
                  </a:lnTo>
                  <a:lnTo>
                    <a:pt x="405" y="350"/>
                  </a:lnTo>
                  <a:lnTo>
                    <a:pt x="405" y="348"/>
                  </a:lnTo>
                  <a:lnTo>
                    <a:pt x="407" y="348"/>
                  </a:lnTo>
                  <a:lnTo>
                    <a:pt x="413" y="348"/>
                  </a:lnTo>
                  <a:lnTo>
                    <a:pt x="419" y="348"/>
                  </a:lnTo>
                  <a:lnTo>
                    <a:pt x="426" y="348"/>
                  </a:lnTo>
                  <a:lnTo>
                    <a:pt x="433" y="348"/>
                  </a:lnTo>
                  <a:lnTo>
                    <a:pt x="439" y="348"/>
                  </a:lnTo>
                  <a:lnTo>
                    <a:pt x="443" y="349"/>
                  </a:lnTo>
                  <a:lnTo>
                    <a:pt x="444" y="350"/>
                  </a:lnTo>
                  <a:lnTo>
                    <a:pt x="446" y="350"/>
                  </a:lnTo>
                  <a:lnTo>
                    <a:pt x="448" y="350"/>
                  </a:lnTo>
                  <a:lnTo>
                    <a:pt x="451" y="350"/>
                  </a:lnTo>
                  <a:lnTo>
                    <a:pt x="455" y="350"/>
                  </a:lnTo>
                  <a:lnTo>
                    <a:pt x="458" y="351"/>
                  </a:lnTo>
                  <a:lnTo>
                    <a:pt x="460" y="352"/>
                  </a:lnTo>
                  <a:lnTo>
                    <a:pt x="462" y="352"/>
                  </a:lnTo>
                  <a:lnTo>
                    <a:pt x="463" y="353"/>
                  </a:lnTo>
                  <a:lnTo>
                    <a:pt x="464" y="353"/>
                  </a:lnTo>
                  <a:lnTo>
                    <a:pt x="467" y="353"/>
                  </a:lnTo>
                  <a:lnTo>
                    <a:pt x="470" y="354"/>
                  </a:lnTo>
                  <a:lnTo>
                    <a:pt x="471" y="356"/>
                  </a:lnTo>
                  <a:lnTo>
                    <a:pt x="474" y="356"/>
                  </a:lnTo>
                  <a:lnTo>
                    <a:pt x="476" y="356"/>
                  </a:lnTo>
                  <a:lnTo>
                    <a:pt x="478" y="357"/>
                  </a:lnTo>
                  <a:lnTo>
                    <a:pt x="480" y="357"/>
                  </a:lnTo>
                  <a:lnTo>
                    <a:pt x="481" y="357"/>
                  </a:lnTo>
                  <a:lnTo>
                    <a:pt x="482" y="359"/>
                  </a:lnTo>
                  <a:lnTo>
                    <a:pt x="483" y="360"/>
                  </a:lnTo>
                  <a:lnTo>
                    <a:pt x="484" y="361"/>
                  </a:lnTo>
                  <a:lnTo>
                    <a:pt x="490" y="361"/>
                  </a:lnTo>
                  <a:lnTo>
                    <a:pt x="491" y="361"/>
                  </a:lnTo>
                  <a:lnTo>
                    <a:pt x="494" y="361"/>
                  </a:lnTo>
                  <a:lnTo>
                    <a:pt x="500" y="361"/>
                  </a:lnTo>
                  <a:lnTo>
                    <a:pt x="505" y="361"/>
                  </a:lnTo>
                  <a:lnTo>
                    <a:pt x="512" y="361"/>
                  </a:lnTo>
                  <a:lnTo>
                    <a:pt x="517" y="361"/>
                  </a:lnTo>
                  <a:lnTo>
                    <a:pt x="521" y="361"/>
                  </a:lnTo>
                  <a:lnTo>
                    <a:pt x="524" y="361"/>
                  </a:lnTo>
                  <a:lnTo>
                    <a:pt x="526" y="367"/>
                  </a:lnTo>
                  <a:lnTo>
                    <a:pt x="527" y="367"/>
                  </a:lnTo>
                  <a:lnTo>
                    <a:pt x="527" y="368"/>
                  </a:lnTo>
                  <a:lnTo>
                    <a:pt x="527" y="370"/>
                  </a:lnTo>
                  <a:lnTo>
                    <a:pt x="528" y="370"/>
                  </a:lnTo>
                  <a:lnTo>
                    <a:pt x="528" y="371"/>
                  </a:lnTo>
                  <a:lnTo>
                    <a:pt x="528" y="373"/>
                  </a:lnTo>
                  <a:lnTo>
                    <a:pt x="530" y="373"/>
                  </a:lnTo>
                  <a:lnTo>
                    <a:pt x="530" y="375"/>
                  </a:lnTo>
                  <a:lnTo>
                    <a:pt x="531" y="376"/>
                  </a:lnTo>
                  <a:lnTo>
                    <a:pt x="533" y="377"/>
                  </a:lnTo>
                  <a:lnTo>
                    <a:pt x="535" y="378"/>
                  </a:lnTo>
                  <a:lnTo>
                    <a:pt x="535" y="380"/>
                  </a:lnTo>
                  <a:lnTo>
                    <a:pt x="541" y="380"/>
                  </a:lnTo>
                  <a:lnTo>
                    <a:pt x="541" y="381"/>
                  </a:lnTo>
                  <a:lnTo>
                    <a:pt x="550" y="381"/>
                  </a:lnTo>
                  <a:lnTo>
                    <a:pt x="553" y="384"/>
                  </a:lnTo>
                  <a:lnTo>
                    <a:pt x="551" y="383"/>
                  </a:lnTo>
                  <a:lnTo>
                    <a:pt x="552" y="385"/>
                  </a:lnTo>
                  <a:lnTo>
                    <a:pt x="553" y="387"/>
                  </a:lnTo>
                  <a:lnTo>
                    <a:pt x="554" y="388"/>
                  </a:lnTo>
                  <a:lnTo>
                    <a:pt x="555" y="388"/>
                  </a:lnTo>
                  <a:lnTo>
                    <a:pt x="556" y="389"/>
                  </a:lnTo>
                  <a:lnTo>
                    <a:pt x="557" y="390"/>
                  </a:lnTo>
                  <a:lnTo>
                    <a:pt x="557" y="391"/>
                  </a:lnTo>
                  <a:lnTo>
                    <a:pt x="559" y="391"/>
                  </a:lnTo>
                  <a:lnTo>
                    <a:pt x="562" y="392"/>
                  </a:lnTo>
                  <a:lnTo>
                    <a:pt x="565" y="392"/>
                  </a:lnTo>
                  <a:lnTo>
                    <a:pt x="568" y="392"/>
                  </a:lnTo>
                  <a:lnTo>
                    <a:pt x="569" y="391"/>
                  </a:lnTo>
                  <a:lnTo>
                    <a:pt x="571" y="390"/>
                  </a:lnTo>
                  <a:lnTo>
                    <a:pt x="574" y="388"/>
                  </a:lnTo>
                  <a:lnTo>
                    <a:pt x="576" y="387"/>
                  </a:lnTo>
                  <a:lnTo>
                    <a:pt x="577" y="386"/>
                  </a:lnTo>
                  <a:lnTo>
                    <a:pt x="578" y="383"/>
                  </a:lnTo>
                  <a:lnTo>
                    <a:pt x="581" y="382"/>
                  </a:lnTo>
                  <a:lnTo>
                    <a:pt x="583" y="381"/>
                  </a:lnTo>
                  <a:lnTo>
                    <a:pt x="584" y="378"/>
                  </a:lnTo>
                  <a:lnTo>
                    <a:pt x="588" y="372"/>
                  </a:lnTo>
                  <a:lnTo>
                    <a:pt x="593" y="368"/>
                  </a:lnTo>
                  <a:lnTo>
                    <a:pt x="596" y="365"/>
                  </a:lnTo>
                  <a:lnTo>
                    <a:pt x="610" y="350"/>
                  </a:lnTo>
                  <a:lnTo>
                    <a:pt x="616" y="334"/>
                  </a:lnTo>
                  <a:lnTo>
                    <a:pt x="617" y="332"/>
                  </a:lnTo>
                  <a:lnTo>
                    <a:pt x="619" y="330"/>
                  </a:lnTo>
                  <a:lnTo>
                    <a:pt x="622" y="329"/>
                  </a:lnTo>
                  <a:lnTo>
                    <a:pt x="623" y="327"/>
                  </a:lnTo>
                  <a:lnTo>
                    <a:pt x="625" y="327"/>
                  </a:lnTo>
                  <a:lnTo>
                    <a:pt x="625" y="324"/>
                  </a:lnTo>
                  <a:lnTo>
                    <a:pt x="627" y="321"/>
                  </a:lnTo>
                  <a:lnTo>
                    <a:pt x="628" y="315"/>
                  </a:lnTo>
                  <a:lnTo>
                    <a:pt x="629" y="310"/>
                  </a:lnTo>
                  <a:lnTo>
                    <a:pt x="631" y="307"/>
                  </a:lnTo>
                  <a:lnTo>
                    <a:pt x="633" y="304"/>
                  </a:lnTo>
                  <a:lnTo>
                    <a:pt x="633" y="299"/>
                  </a:lnTo>
                  <a:lnTo>
                    <a:pt x="634" y="293"/>
                  </a:lnTo>
                  <a:lnTo>
                    <a:pt x="634" y="288"/>
                  </a:lnTo>
                  <a:lnTo>
                    <a:pt x="633" y="281"/>
                  </a:lnTo>
                  <a:lnTo>
                    <a:pt x="632" y="276"/>
                  </a:lnTo>
                  <a:lnTo>
                    <a:pt x="630" y="271"/>
                  </a:lnTo>
                  <a:lnTo>
                    <a:pt x="628" y="267"/>
                  </a:lnTo>
                  <a:lnTo>
                    <a:pt x="627" y="266"/>
                  </a:lnTo>
                  <a:lnTo>
                    <a:pt x="626" y="265"/>
                  </a:lnTo>
                  <a:lnTo>
                    <a:pt x="624" y="264"/>
                  </a:lnTo>
                  <a:lnTo>
                    <a:pt x="623" y="261"/>
                  </a:lnTo>
                  <a:lnTo>
                    <a:pt x="619" y="253"/>
                  </a:lnTo>
                  <a:lnTo>
                    <a:pt x="618" y="253"/>
                  </a:lnTo>
                  <a:lnTo>
                    <a:pt x="617" y="251"/>
                  </a:lnTo>
                  <a:lnTo>
                    <a:pt x="615" y="250"/>
                  </a:lnTo>
                  <a:lnTo>
                    <a:pt x="612" y="250"/>
                  </a:lnTo>
                  <a:lnTo>
                    <a:pt x="612" y="249"/>
                  </a:lnTo>
                  <a:lnTo>
                    <a:pt x="611" y="248"/>
                  </a:lnTo>
                  <a:lnTo>
                    <a:pt x="610" y="247"/>
                  </a:lnTo>
                  <a:lnTo>
                    <a:pt x="608" y="247"/>
                  </a:lnTo>
                  <a:lnTo>
                    <a:pt x="607" y="245"/>
                  </a:lnTo>
                  <a:lnTo>
                    <a:pt x="606" y="243"/>
                  </a:lnTo>
                  <a:lnTo>
                    <a:pt x="604" y="240"/>
                  </a:lnTo>
                  <a:lnTo>
                    <a:pt x="602" y="237"/>
                  </a:lnTo>
                  <a:lnTo>
                    <a:pt x="599" y="234"/>
                  </a:lnTo>
                  <a:lnTo>
                    <a:pt x="595" y="230"/>
                  </a:lnTo>
                  <a:lnTo>
                    <a:pt x="592" y="227"/>
                  </a:lnTo>
                  <a:lnTo>
                    <a:pt x="589" y="225"/>
                  </a:lnTo>
                  <a:lnTo>
                    <a:pt x="587" y="224"/>
                  </a:lnTo>
                  <a:lnTo>
                    <a:pt x="587" y="223"/>
                  </a:lnTo>
                  <a:lnTo>
                    <a:pt x="586" y="221"/>
                  </a:lnTo>
                  <a:lnTo>
                    <a:pt x="585" y="220"/>
                  </a:lnTo>
                  <a:lnTo>
                    <a:pt x="584" y="220"/>
                  </a:lnTo>
                  <a:lnTo>
                    <a:pt x="581" y="211"/>
                  </a:lnTo>
                  <a:lnTo>
                    <a:pt x="580" y="172"/>
                  </a:lnTo>
                  <a:lnTo>
                    <a:pt x="574" y="156"/>
                  </a:lnTo>
                  <a:lnTo>
                    <a:pt x="577" y="139"/>
                  </a:lnTo>
                  <a:lnTo>
                    <a:pt x="576" y="139"/>
                  </a:lnTo>
                  <a:lnTo>
                    <a:pt x="576" y="137"/>
                  </a:lnTo>
                  <a:lnTo>
                    <a:pt x="575" y="137"/>
                  </a:lnTo>
                  <a:lnTo>
                    <a:pt x="574" y="137"/>
                  </a:lnTo>
                  <a:lnTo>
                    <a:pt x="575" y="137"/>
                  </a:lnTo>
                  <a:lnTo>
                    <a:pt x="575" y="136"/>
                  </a:lnTo>
                  <a:lnTo>
                    <a:pt x="574" y="134"/>
                  </a:lnTo>
                  <a:lnTo>
                    <a:pt x="572" y="133"/>
                  </a:lnTo>
                  <a:lnTo>
                    <a:pt x="571" y="132"/>
                  </a:lnTo>
                  <a:lnTo>
                    <a:pt x="570" y="132"/>
                  </a:lnTo>
                  <a:lnTo>
                    <a:pt x="570" y="131"/>
                  </a:lnTo>
                  <a:lnTo>
                    <a:pt x="569" y="129"/>
                  </a:lnTo>
                  <a:lnTo>
                    <a:pt x="570" y="131"/>
                  </a:lnTo>
                  <a:lnTo>
                    <a:pt x="568" y="131"/>
                  </a:lnTo>
                  <a:lnTo>
                    <a:pt x="566" y="129"/>
                  </a:lnTo>
                  <a:lnTo>
                    <a:pt x="564" y="126"/>
                  </a:lnTo>
                  <a:lnTo>
                    <a:pt x="561" y="125"/>
                  </a:lnTo>
                  <a:lnTo>
                    <a:pt x="556" y="125"/>
                  </a:lnTo>
                  <a:lnTo>
                    <a:pt x="551" y="125"/>
                  </a:lnTo>
                  <a:lnTo>
                    <a:pt x="547" y="126"/>
                  </a:lnTo>
                  <a:lnTo>
                    <a:pt x="542" y="128"/>
                  </a:lnTo>
                  <a:lnTo>
                    <a:pt x="538" y="129"/>
                  </a:lnTo>
                  <a:lnTo>
                    <a:pt x="535" y="131"/>
                  </a:lnTo>
                  <a:lnTo>
                    <a:pt x="535" y="133"/>
                  </a:lnTo>
                  <a:lnTo>
                    <a:pt x="532" y="133"/>
                  </a:lnTo>
                  <a:lnTo>
                    <a:pt x="530" y="133"/>
                  </a:lnTo>
                  <a:lnTo>
                    <a:pt x="526" y="133"/>
                  </a:lnTo>
                  <a:lnTo>
                    <a:pt x="521" y="132"/>
                  </a:lnTo>
                  <a:lnTo>
                    <a:pt x="517" y="131"/>
                  </a:lnTo>
                  <a:lnTo>
                    <a:pt x="513" y="131"/>
                  </a:lnTo>
                  <a:lnTo>
                    <a:pt x="510" y="129"/>
                  </a:lnTo>
                  <a:lnTo>
                    <a:pt x="507" y="129"/>
                  </a:lnTo>
                  <a:lnTo>
                    <a:pt x="505" y="128"/>
                  </a:lnTo>
                  <a:lnTo>
                    <a:pt x="505" y="125"/>
                  </a:lnTo>
                  <a:lnTo>
                    <a:pt x="504" y="125"/>
                  </a:lnTo>
                  <a:lnTo>
                    <a:pt x="504" y="113"/>
                  </a:lnTo>
                  <a:lnTo>
                    <a:pt x="502" y="111"/>
                  </a:lnTo>
                  <a:lnTo>
                    <a:pt x="500" y="107"/>
                  </a:lnTo>
                  <a:lnTo>
                    <a:pt x="498" y="103"/>
                  </a:lnTo>
                  <a:lnTo>
                    <a:pt x="496" y="101"/>
                  </a:lnTo>
                  <a:lnTo>
                    <a:pt x="498" y="106"/>
                  </a:lnTo>
                  <a:lnTo>
                    <a:pt x="499" y="105"/>
                  </a:lnTo>
                  <a:lnTo>
                    <a:pt x="498" y="102"/>
                  </a:lnTo>
                  <a:lnTo>
                    <a:pt x="496" y="98"/>
                  </a:lnTo>
                  <a:lnTo>
                    <a:pt x="498" y="105"/>
                  </a:lnTo>
                  <a:lnTo>
                    <a:pt x="497" y="102"/>
                  </a:lnTo>
                  <a:lnTo>
                    <a:pt x="493" y="98"/>
                  </a:lnTo>
                  <a:lnTo>
                    <a:pt x="492" y="95"/>
                  </a:lnTo>
                  <a:lnTo>
                    <a:pt x="489" y="93"/>
                  </a:lnTo>
                  <a:lnTo>
                    <a:pt x="487" y="91"/>
                  </a:lnTo>
                  <a:lnTo>
                    <a:pt x="486" y="88"/>
                  </a:lnTo>
                  <a:lnTo>
                    <a:pt x="483" y="87"/>
                  </a:lnTo>
                  <a:lnTo>
                    <a:pt x="481" y="84"/>
                  </a:lnTo>
                  <a:lnTo>
                    <a:pt x="478" y="81"/>
                  </a:lnTo>
                  <a:lnTo>
                    <a:pt x="477" y="80"/>
                  </a:lnTo>
                  <a:lnTo>
                    <a:pt x="475" y="78"/>
                  </a:lnTo>
                  <a:lnTo>
                    <a:pt x="475" y="76"/>
                  </a:lnTo>
                  <a:lnTo>
                    <a:pt x="474" y="76"/>
                  </a:lnTo>
                  <a:lnTo>
                    <a:pt x="474" y="75"/>
                  </a:lnTo>
                  <a:lnTo>
                    <a:pt x="473" y="75"/>
                  </a:lnTo>
                  <a:lnTo>
                    <a:pt x="473" y="74"/>
                  </a:lnTo>
                  <a:lnTo>
                    <a:pt x="471" y="72"/>
                  </a:lnTo>
                  <a:lnTo>
                    <a:pt x="468" y="71"/>
                  </a:lnTo>
                  <a:lnTo>
                    <a:pt x="466" y="68"/>
                  </a:lnTo>
                  <a:lnTo>
                    <a:pt x="464" y="65"/>
                  </a:lnTo>
                  <a:lnTo>
                    <a:pt x="463" y="65"/>
                  </a:lnTo>
                  <a:lnTo>
                    <a:pt x="462" y="65"/>
                  </a:lnTo>
                  <a:lnTo>
                    <a:pt x="461" y="64"/>
                  </a:lnTo>
                  <a:lnTo>
                    <a:pt x="460" y="64"/>
                  </a:lnTo>
                  <a:lnTo>
                    <a:pt x="458" y="63"/>
                  </a:lnTo>
                  <a:lnTo>
                    <a:pt x="456" y="60"/>
                  </a:lnTo>
                  <a:lnTo>
                    <a:pt x="454" y="58"/>
                  </a:lnTo>
                  <a:lnTo>
                    <a:pt x="453" y="56"/>
                  </a:lnTo>
                  <a:lnTo>
                    <a:pt x="451" y="54"/>
                  </a:lnTo>
                  <a:lnTo>
                    <a:pt x="449" y="53"/>
                  </a:lnTo>
                  <a:lnTo>
                    <a:pt x="448" y="50"/>
                  </a:lnTo>
                  <a:lnTo>
                    <a:pt x="447" y="48"/>
                  </a:lnTo>
                  <a:lnTo>
                    <a:pt x="445" y="48"/>
                  </a:lnTo>
                  <a:lnTo>
                    <a:pt x="443" y="46"/>
                  </a:lnTo>
                  <a:lnTo>
                    <a:pt x="442" y="44"/>
                  </a:lnTo>
                  <a:lnTo>
                    <a:pt x="441" y="43"/>
                  </a:lnTo>
                  <a:lnTo>
                    <a:pt x="440" y="43"/>
                  </a:lnTo>
                  <a:lnTo>
                    <a:pt x="438" y="42"/>
                  </a:lnTo>
                  <a:lnTo>
                    <a:pt x="437" y="41"/>
                  </a:lnTo>
                  <a:lnTo>
                    <a:pt x="436" y="41"/>
                  </a:lnTo>
                  <a:lnTo>
                    <a:pt x="435" y="40"/>
                  </a:lnTo>
                  <a:lnTo>
                    <a:pt x="432" y="38"/>
                  </a:lnTo>
                  <a:lnTo>
                    <a:pt x="429" y="36"/>
                  </a:lnTo>
                  <a:lnTo>
                    <a:pt x="427" y="35"/>
                  </a:lnTo>
                  <a:lnTo>
                    <a:pt x="427" y="34"/>
                  </a:lnTo>
                  <a:lnTo>
                    <a:pt x="426" y="34"/>
                  </a:lnTo>
                  <a:lnTo>
                    <a:pt x="426" y="33"/>
                  </a:lnTo>
                  <a:lnTo>
                    <a:pt x="422" y="33"/>
                  </a:lnTo>
                  <a:lnTo>
                    <a:pt x="420" y="30"/>
                  </a:lnTo>
                  <a:lnTo>
                    <a:pt x="416" y="30"/>
                  </a:lnTo>
                  <a:lnTo>
                    <a:pt x="416" y="29"/>
                  </a:lnTo>
                  <a:lnTo>
                    <a:pt x="413" y="29"/>
                  </a:lnTo>
                  <a:lnTo>
                    <a:pt x="410" y="27"/>
                  </a:lnTo>
                  <a:lnTo>
                    <a:pt x="407" y="26"/>
                  </a:lnTo>
                  <a:lnTo>
                    <a:pt x="403" y="25"/>
                  </a:lnTo>
                  <a:lnTo>
                    <a:pt x="401" y="24"/>
                  </a:lnTo>
                  <a:lnTo>
                    <a:pt x="398" y="23"/>
                  </a:lnTo>
                  <a:lnTo>
                    <a:pt x="396" y="23"/>
                  </a:lnTo>
                  <a:lnTo>
                    <a:pt x="395" y="22"/>
                  </a:lnTo>
                  <a:lnTo>
                    <a:pt x="394" y="20"/>
                  </a:lnTo>
                  <a:lnTo>
                    <a:pt x="392" y="19"/>
                  </a:lnTo>
                  <a:lnTo>
                    <a:pt x="390" y="19"/>
                  </a:lnTo>
                  <a:lnTo>
                    <a:pt x="388" y="17"/>
                  </a:lnTo>
                  <a:lnTo>
                    <a:pt x="388" y="15"/>
                  </a:lnTo>
                  <a:lnTo>
                    <a:pt x="387" y="14"/>
                  </a:lnTo>
                  <a:lnTo>
                    <a:pt x="386" y="14"/>
                  </a:lnTo>
                  <a:lnTo>
                    <a:pt x="382" y="13"/>
                  </a:lnTo>
                  <a:lnTo>
                    <a:pt x="378" y="12"/>
                  </a:lnTo>
                  <a:lnTo>
                    <a:pt x="373" y="12"/>
                  </a:lnTo>
                  <a:lnTo>
                    <a:pt x="368" y="12"/>
                  </a:lnTo>
                  <a:lnTo>
                    <a:pt x="364" y="14"/>
                  </a:lnTo>
                  <a:lnTo>
                    <a:pt x="361" y="15"/>
                  </a:lnTo>
                  <a:lnTo>
                    <a:pt x="360" y="17"/>
                  </a:lnTo>
                  <a:lnTo>
                    <a:pt x="368" y="16"/>
                  </a:lnTo>
                  <a:lnTo>
                    <a:pt x="371" y="15"/>
                  </a:lnTo>
                  <a:lnTo>
                    <a:pt x="371" y="14"/>
                  </a:lnTo>
                  <a:lnTo>
                    <a:pt x="369" y="13"/>
                  </a:lnTo>
                  <a:lnTo>
                    <a:pt x="366" y="13"/>
                  </a:lnTo>
                  <a:lnTo>
                    <a:pt x="363" y="14"/>
                  </a:lnTo>
                  <a:lnTo>
                    <a:pt x="359" y="15"/>
                  </a:lnTo>
                  <a:lnTo>
                    <a:pt x="357" y="17"/>
                  </a:lnTo>
                  <a:lnTo>
                    <a:pt x="356" y="19"/>
                  </a:lnTo>
                  <a:lnTo>
                    <a:pt x="356" y="18"/>
                  </a:lnTo>
                  <a:lnTo>
                    <a:pt x="356" y="19"/>
                  </a:lnTo>
                  <a:lnTo>
                    <a:pt x="356" y="21"/>
                  </a:lnTo>
                  <a:lnTo>
                    <a:pt x="354" y="23"/>
                  </a:lnTo>
                  <a:lnTo>
                    <a:pt x="353" y="23"/>
                  </a:lnTo>
                  <a:lnTo>
                    <a:pt x="353" y="24"/>
                  </a:lnTo>
                  <a:lnTo>
                    <a:pt x="352" y="26"/>
                  </a:lnTo>
                  <a:lnTo>
                    <a:pt x="349" y="26"/>
                  </a:lnTo>
                  <a:lnTo>
                    <a:pt x="349" y="27"/>
                  </a:lnTo>
                  <a:lnTo>
                    <a:pt x="349" y="26"/>
                  </a:lnTo>
                  <a:lnTo>
                    <a:pt x="348" y="26"/>
                  </a:lnTo>
                  <a:lnTo>
                    <a:pt x="348" y="27"/>
                  </a:lnTo>
                  <a:lnTo>
                    <a:pt x="346" y="27"/>
                  </a:lnTo>
                  <a:lnTo>
                    <a:pt x="346" y="29"/>
                  </a:lnTo>
                  <a:lnTo>
                    <a:pt x="346" y="28"/>
                  </a:lnTo>
                  <a:lnTo>
                    <a:pt x="345" y="28"/>
                  </a:lnTo>
                  <a:lnTo>
                    <a:pt x="345" y="29"/>
                  </a:lnTo>
                  <a:lnTo>
                    <a:pt x="343" y="29"/>
                  </a:lnTo>
                  <a:lnTo>
                    <a:pt x="343" y="30"/>
                  </a:lnTo>
                  <a:lnTo>
                    <a:pt x="341" y="30"/>
                  </a:lnTo>
                  <a:lnTo>
                    <a:pt x="336" y="30"/>
                  </a:lnTo>
                  <a:lnTo>
                    <a:pt x="331" y="30"/>
                  </a:lnTo>
                  <a:lnTo>
                    <a:pt x="327" y="30"/>
                  </a:lnTo>
                  <a:lnTo>
                    <a:pt x="327" y="31"/>
                  </a:lnTo>
                  <a:lnTo>
                    <a:pt x="326" y="31"/>
                  </a:lnTo>
                  <a:lnTo>
                    <a:pt x="326" y="33"/>
                  </a:lnTo>
                  <a:lnTo>
                    <a:pt x="323" y="33"/>
                  </a:lnTo>
                  <a:lnTo>
                    <a:pt x="323" y="34"/>
                  </a:lnTo>
                  <a:lnTo>
                    <a:pt x="321" y="35"/>
                  </a:lnTo>
                  <a:lnTo>
                    <a:pt x="318" y="35"/>
                  </a:lnTo>
                  <a:lnTo>
                    <a:pt x="315" y="35"/>
                  </a:lnTo>
                  <a:lnTo>
                    <a:pt x="314" y="35"/>
                  </a:lnTo>
                  <a:lnTo>
                    <a:pt x="314" y="37"/>
                  </a:lnTo>
                  <a:lnTo>
                    <a:pt x="311" y="37"/>
                  </a:lnTo>
                  <a:lnTo>
                    <a:pt x="308" y="37"/>
                  </a:lnTo>
                  <a:lnTo>
                    <a:pt x="305" y="37"/>
                  </a:lnTo>
                  <a:lnTo>
                    <a:pt x="301" y="36"/>
                  </a:lnTo>
                  <a:lnTo>
                    <a:pt x="298" y="35"/>
                  </a:lnTo>
                  <a:lnTo>
                    <a:pt x="295" y="35"/>
                  </a:lnTo>
                  <a:lnTo>
                    <a:pt x="292" y="35"/>
                  </a:lnTo>
                  <a:lnTo>
                    <a:pt x="289" y="37"/>
                  </a:lnTo>
                  <a:lnTo>
                    <a:pt x="277" y="43"/>
                  </a:lnTo>
                  <a:lnTo>
                    <a:pt x="276" y="41"/>
                  </a:lnTo>
                  <a:lnTo>
                    <a:pt x="276" y="40"/>
                  </a:lnTo>
                  <a:lnTo>
                    <a:pt x="274" y="38"/>
                  </a:lnTo>
                  <a:lnTo>
                    <a:pt x="273" y="36"/>
                  </a:lnTo>
                  <a:lnTo>
                    <a:pt x="272" y="35"/>
                  </a:lnTo>
                  <a:lnTo>
                    <a:pt x="272" y="34"/>
                  </a:lnTo>
                  <a:lnTo>
                    <a:pt x="271" y="32"/>
                  </a:lnTo>
                  <a:lnTo>
                    <a:pt x="270" y="30"/>
                  </a:lnTo>
                  <a:lnTo>
                    <a:pt x="270" y="29"/>
                  </a:lnTo>
                  <a:lnTo>
                    <a:pt x="269" y="29"/>
                  </a:lnTo>
                  <a:lnTo>
                    <a:pt x="270" y="29"/>
                  </a:lnTo>
                  <a:lnTo>
                    <a:pt x="270" y="28"/>
                  </a:lnTo>
                  <a:lnTo>
                    <a:pt x="269" y="27"/>
                  </a:lnTo>
                  <a:lnTo>
                    <a:pt x="269" y="26"/>
                  </a:lnTo>
                  <a:lnTo>
                    <a:pt x="268" y="26"/>
                  </a:lnTo>
                  <a:lnTo>
                    <a:pt x="268" y="25"/>
                  </a:lnTo>
                  <a:lnTo>
                    <a:pt x="268" y="23"/>
                  </a:lnTo>
                  <a:lnTo>
                    <a:pt x="266" y="23"/>
                  </a:lnTo>
                  <a:lnTo>
                    <a:pt x="266" y="20"/>
                  </a:lnTo>
                  <a:lnTo>
                    <a:pt x="265" y="19"/>
                  </a:lnTo>
                  <a:lnTo>
                    <a:pt x="264" y="18"/>
                  </a:lnTo>
                  <a:lnTo>
                    <a:pt x="263" y="15"/>
                  </a:lnTo>
                  <a:lnTo>
                    <a:pt x="263" y="14"/>
                  </a:lnTo>
                  <a:lnTo>
                    <a:pt x="262" y="14"/>
                  </a:lnTo>
                  <a:lnTo>
                    <a:pt x="262" y="12"/>
                  </a:lnTo>
                  <a:lnTo>
                    <a:pt x="261" y="10"/>
                  </a:lnTo>
                  <a:lnTo>
                    <a:pt x="261" y="8"/>
                  </a:lnTo>
                  <a:lnTo>
                    <a:pt x="261" y="7"/>
                  </a:lnTo>
                  <a:lnTo>
                    <a:pt x="259" y="7"/>
                  </a:lnTo>
                  <a:lnTo>
                    <a:pt x="259" y="4"/>
                  </a:lnTo>
                  <a:lnTo>
                    <a:pt x="258" y="4"/>
                  </a:lnTo>
                  <a:lnTo>
                    <a:pt x="258" y="3"/>
                  </a:lnTo>
                  <a:lnTo>
                    <a:pt x="257" y="3"/>
                  </a:lnTo>
                  <a:lnTo>
                    <a:pt x="258" y="3"/>
                  </a:lnTo>
                  <a:lnTo>
                    <a:pt x="258" y="2"/>
                  </a:lnTo>
                  <a:lnTo>
                    <a:pt x="257" y="0"/>
                  </a:lnTo>
                  <a:lnTo>
                    <a:pt x="255" y="0"/>
                  </a:lnTo>
                  <a:lnTo>
                    <a:pt x="254" y="0"/>
                  </a:lnTo>
                  <a:lnTo>
                    <a:pt x="253" y="2"/>
                  </a:lnTo>
                  <a:lnTo>
                    <a:pt x="252" y="2"/>
                  </a:lnTo>
                  <a:lnTo>
                    <a:pt x="250" y="3"/>
                  </a:lnTo>
                  <a:lnTo>
                    <a:pt x="250" y="6"/>
                  </a:lnTo>
                  <a:lnTo>
                    <a:pt x="249" y="6"/>
                  </a:lnTo>
                  <a:lnTo>
                    <a:pt x="250" y="6"/>
                  </a:lnTo>
                  <a:lnTo>
                    <a:pt x="249" y="7"/>
                  </a:lnTo>
                  <a:lnTo>
                    <a:pt x="249" y="8"/>
                  </a:lnTo>
                  <a:lnTo>
                    <a:pt x="247" y="8"/>
                  </a:lnTo>
                  <a:lnTo>
                    <a:pt x="247" y="10"/>
                  </a:lnTo>
                  <a:lnTo>
                    <a:pt x="247" y="12"/>
                  </a:lnTo>
                  <a:lnTo>
                    <a:pt x="247" y="14"/>
                  </a:lnTo>
                  <a:lnTo>
                    <a:pt x="247" y="17"/>
                  </a:lnTo>
                  <a:lnTo>
                    <a:pt x="248" y="20"/>
                  </a:lnTo>
                  <a:lnTo>
                    <a:pt x="248" y="22"/>
                  </a:lnTo>
                  <a:lnTo>
                    <a:pt x="248" y="24"/>
                  </a:lnTo>
                  <a:lnTo>
                    <a:pt x="247" y="26"/>
                  </a:lnTo>
                  <a:lnTo>
                    <a:pt x="246" y="26"/>
                  </a:lnTo>
                  <a:lnTo>
                    <a:pt x="246" y="27"/>
                  </a:lnTo>
                  <a:lnTo>
                    <a:pt x="246" y="30"/>
                  </a:lnTo>
                  <a:lnTo>
                    <a:pt x="246" y="33"/>
                  </a:lnTo>
                  <a:lnTo>
                    <a:pt x="246" y="36"/>
                  </a:lnTo>
                  <a:lnTo>
                    <a:pt x="247" y="40"/>
                  </a:lnTo>
                  <a:lnTo>
                    <a:pt x="247" y="42"/>
                  </a:lnTo>
                  <a:lnTo>
                    <a:pt x="247" y="45"/>
                  </a:lnTo>
                  <a:lnTo>
                    <a:pt x="246" y="47"/>
                  </a:lnTo>
                  <a:lnTo>
                    <a:pt x="244" y="47"/>
                  </a:lnTo>
                  <a:lnTo>
                    <a:pt x="244" y="51"/>
                  </a:lnTo>
                  <a:lnTo>
                    <a:pt x="242" y="51"/>
                  </a:lnTo>
                  <a:lnTo>
                    <a:pt x="242" y="53"/>
                  </a:lnTo>
                  <a:lnTo>
                    <a:pt x="242" y="52"/>
                  </a:lnTo>
                  <a:lnTo>
                    <a:pt x="241" y="53"/>
                  </a:lnTo>
                  <a:lnTo>
                    <a:pt x="239" y="53"/>
                  </a:lnTo>
                  <a:lnTo>
                    <a:pt x="239" y="54"/>
                  </a:lnTo>
                  <a:lnTo>
                    <a:pt x="235" y="54"/>
                  </a:lnTo>
                  <a:lnTo>
                    <a:pt x="235" y="56"/>
                  </a:lnTo>
                  <a:lnTo>
                    <a:pt x="235" y="55"/>
                  </a:lnTo>
                  <a:lnTo>
                    <a:pt x="234" y="56"/>
                  </a:lnTo>
                  <a:lnTo>
                    <a:pt x="232" y="56"/>
                  </a:lnTo>
                  <a:lnTo>
                    <a:pt x="232" y="57"/>
                  </a:lnTo>
                  <a:lnTo>
                    <a:pt x="229" y="57"/>
                  </a:lnTo>
                  <a:lnTo>
                    <a:pt x="224" y="57"/>
                  </a:lnTo>
                  <a:lnTo>
                    <a:pt x="220" y="56"/>
                  </a:lnTo>
                  <a:lnTo>
                    <a:pt x="216" y="57"/>
                  </a:lnTo>
                  <a:lnTo>
                    <a:pt x="216" y="58"/>
                  </a:lnTo>
                  <a:lnTo>
                    <a:pt x="215" y="59"/>
                  </a:lnTo>
                  <a:lnTo>
                    <a:pt x="212" y="59"/>
                  </a:lnTo>
                  <a:lnTo>
                    <a:pt x="210" y="59"/>
                  </a:lnTo>
                  <a:lnTo>
                    <a:pt x="207" y="58"/>
                  </a:lnTo>
                  <a:lnTo>
                    <a:pt x="204" y="57"/>
                  </a:lnTo>
                  <a:lnTo>
                    <a:pt x="202" y="57"/>
                  </a:lnTo>
                  <a:lnTo>
                    <a:pt x="200" y="57"/>
                  </a:lnTo>
                  <a:lnTo>
                    <a:pt x="199" y="57"/>
                  </a:lnTo>
                  <a:lnTo>
                    <a:pt x="199" y="56"/>
                  </a:lnTo>
                  <a:lnTo>
                    <a:pt x="197" y="55"/>
                  </a:lnTo>
                  <a:lnTo>
                    <a:pt x="194" y="56"/>
                  </a:lnTo>
                  <a:lnTo>
                    <a:pt x="191" y="56"/>
                  </a:lnTo>
                  <a:lnTo>
                    <a:pt x="189" y="56"/>
                  </a:lnTo>
                  <a:lnTo>
                    <a:pt x="189" y="54"/>
                  </a:lnTo>
                  <a:lnTo>
                    <a:pt x="185" y="54"/>
                  </a:lnTo>
                  <a:lnTo>
                    <a:pt x="185" y="53"/>
                  </a:lnTo>
                  <a:lnTo>
                    <a:pt x="179" y="53"/>
                  </a:lnTo>
                  <a:lnTo>
                    <a:pt x="179" y="51"/>
                  </a:lnTo>
                  <a:lnTo>
                    <a:pt x="175" y="51"/>
                  </a:lnTo>
                  <a:lnTo>
                    <a:pt x="175" y="50"/>
                  </a:lnTo>
                  <a:lnTo>
                    <a:pt x="172" y="49"/>
                  </a:lnTo>
                  <a:lnTo>
                    <a:pt x="168" y="49"/>
                  </a:lnTo>
                  <a:lnTo>
                    <a:pt x="164" y="49"/>
                  </a:lnTo>
                  <a:lnTo>
                    <a:pt x="161" y="48"/>
                  </a:lnTo>
                  <a:lnTo>
                    <a:pt x="161" y="47"/>
                  </a:lnTo>
                  <a:lnTo>
                    <a:pt x="151" y="47"/>
                  </a:lnTo>
                  <a:lnTo>
                    <a:pt x="151" y="48"/>
                  </a:lnTo>
                  <a:lnTo>
                    <a:pt x="149" y="49"/>
                  </a:lnTo>
                  <a:lnTo>
                    <a:pt x="149" y="50"/>
                  </a:lnTo>
                  <a:lnTo>
                    <a:pt x="146" y="50"/>
                  </a:lnTo>
                  <a:lnTo>
                    <a:pt x="146" y="51"/>
                  </a:lnTo>
                  <a:lnTo>
                    <a:pt x="146" y="50"/>
                  </a:lnTo>
                  <a:lnTo>
                    <a:pt x="145" y="51"/>
                  </a:lnTo>
                  <a:lnTo>
                    <a:pt x="144" y="51"/>
                  </a:lnTo>
                  <a:lnTo>
                    <a:pt x="144" y="53"/>
                  </a:lnTo>
                  <a:lnTo>
                    <a:pt x="128" y="53"/>
                  </a:lnTo>
                  <a:lnTo>
                    <a:pt x="128" y="51"/>
                  </a:lnTo>
                  <a:lnTo>
                    <a:pt x="126" y="51"/>
                  </a:lnTo>
                  <a:lnTo>
                    <a:pt x="124" y="50"/>
                  </a:lnTo>
                  <a:lnTo>
                    <a:pt x="121" y="50"/>
                  </a:lnTo>
                  <a:lnTo>
                    <a:pt x="119" y="50"/>
                  </a:lnTo>
                  <a:lnTo>
                    <a:pt x="119" y="48"/>
                  </a:lnTo>
                  <a:lnTo>
                    <a:pt x="117" y="48"/>
                  </a:lnTo>
                  <a:lnTo>
                    <a:pt x="114" y="47"/>
                  </a:lnTo>
                  <a:lnTo>
                    <a:pt x="111" y="47"/>
                  </a:lnTo>
                  <a:lnTo>
                    <a:pt x="109" y="47"/>
                  </a:lnTo>
                  <a:lnTo>
                    <a:pt x="106" y="47"/>
                  </a:lnTo>
                  <a:lnTo>
                    <a:pt x="103" y="47"/>
                  </a:lnTo>
                  <a:lnTo>
                    <a:pt x="100" y="46"/>
                  </a:lnTo>
                  <a:lnTo>
                    <a:pt x="98" y="46"/>
                  </a:lnTo>
                  <a:lnTo>
                    <a:pt x="98" y="44"/>
                  </a:lnTo>
                  <a:lnTo>
                    <a:pt x="95" y="44"/>
                  </a:lnTo>
                  <a:lnTo>
                    <a:pt x="91" y="43"/>
                  </a:lnTo>
                  <a:lnTo>
                    <a:pt x="88" y="42"/>
                  </a:lnTo>
                  <a:lnTo>
                    <a:pt x="85" y="41"/>
                  </a:lnTo>
                  <a:lnTo>
                    <a:pt x="85" y="40"/>
                  </a:lnTo>
                  <a:lnTo>
                    <a:pt x="82" y="39"/>
                  </a:lnTo>
                  <a:lnTo>
                    <a:pt x="79" y="38"/>
                  </a:lnTo>
                  <a:lnTo>
                    <a:pt x="75" y="39"/>
                  </a:lnTo>
                  <a:lnTo>
                    <a:pt x="71" y="39"/>
                  </a:lnTo>
                  <a:lnTo>
                    <a:pt x="67" y="40"/>
                  </a:lnTo>
                  <a:lnTo>
                    <a:pt x="62" y="40"/>
                  </a:lnTo>
                  <a:lnTo>
                    <a:pt x="59" y="40"/>
                  </a:lnTo>
                  <a:lnTo>
                    <a:pt x="57" y="38"/>
                  </a:lnTo>
                  <a:lnTo>
                    <a:pt x="57" y="37"/>
                  </a:lnTo>
                  <a:lnTo>
                    <a:pt x="48" y="35"/>
                  </a:lnTo>
                  <a:lnTo>
                    <a:pt x="48" y="37"/>
                  </a:lnTo>
                  <a:lnTo>
                    <a:pt x="46" y="38"/>
                  </a:lnTo>
                  <a:lnTo>
                    <a:pt x="45" y="39"/>
                  </a:lnTo>
                  <a:lnTo>
                    <a:pt x="44" y="40"/>
                  </a:lnTo>
                  <a:lnTo>
                    <a:pt x="41" y="40"/>
                  </a:lnTo>
                  <a:lnTo>
                    <a:pt x="41" y="41"/>
                  </a:lnTo>
                  <a:lnTo>
                    <a:pt x="35" y="41"/>
                  </a:lnTo>
                  <a:lnTo>
                    <a:pt x="35" y="45"/>
                  </a:lnTo>
                  <a:lnTo>
                    <a:pt x="36" y="49"/>
                  </a:lnTo>
                  <a:lnTo>
                    <a:pt x="36" y="55"/>
                  </a:lnTo>
                  <a:lnTo>
                    <a:pt x="37" y="61"/>
                  </a:lnTo>
                  <a:lnTo>
                    <a:pt x="37" y="67"/>
                  </a:lnTo>
                  <a:lnTo>
                    <a:pt x="37" y="72"/>
                  </a:lnTo>
                  <a:lnTo>
                    <a:pt x="36" y="77"/>
                  </a:lnTo>
                  <a:lnTo>
                    <a:pt x="35" y="80"/>
                  </a:lnTo>
                  <a:lnTo>
                    <a:pt x="34" y="80"/>
                  </a:lnTo>
                  <a:lnTo>
                    <a:pt x="34" y="81"/>
                  </a:lnTo>
                  <a:lnTo>
                    <a:pt x="34" y="83"/>
                  </a:lnTo>
                  <a:lnTo>
                    <a:pt x="33" y="83"/>
                  </a:lnTo>
                  <a:lnTo>
                    <a:pt x="33" y="87"/>
                  </a:lnTo>
                  <a:lnTo>
                    <a:pt x="31" y="87"/>
                  </a:lnTo>
                  <a:lnTo>
                    <a:pt x="31" y="88"/>
                  </a:lnTo>
                  <a:lnTo>
                    <a:pt x="31" y="90"/>
                  </a:lnTo>
                  <a:lnTo>
                    <a:pt x="30" y="90"/>
                  </a:lnTo>
                  <a:lnTo>
                    <a:pt x="30" y="92"/>
                  </a:lnTo>
                  <a:lnTo>
                    <a:pt x="27" y="92"/>
                  </a:lnTo>
                  <a:lnTo>
                    <a:pt x="27" y="94"/>
                  </a:lnTo>
                  <a:lnTo>
                    <a:pt x="21" y="94"/>
                  </a:lnTo>
                  <a:lnTo>
                    <a:pt x="20" y="95"/>
                  </a:lnTo>
                  <a:lnTo>
                    <a:pt x="20" y="97"/>
                  </a:lnTo>
                  <a:lnTo>
                    <a:pt x="18" y="97"/>
                  </a:lnTo>
                  <a:lnTo>
                    <a:pt x="18" y="98"/>
                  </a:lnTo>
                  <a:lnTo>
                    <a:pt x="17" y="98"/>
                  </a:lnTo>
                  <a:lnTo>
                    <a:pt x="17" y="100"/>
                  </a:lnTo>
                  <a:lnTo>
                    <a:pt x="15" y="100"/>
                  </a:lnTo>
                  <a:lnTo>
                    <a:pt x="14" y="101"/>
                  </a:lnTo>
                  <a:lnTo>
                    <a:pt x="14" y="102"/>
                  </a:lnTo>
                  <a:lnTo>
                    <a:pt x="14" y="104"/>
                  </a:lnTo>
                  <a:lnTo>
                    <a:pt x="12" y="104"/>
                  </a:lnTo>
                  <a:lnTo>
                    <a:pt x="12" y="105"/>
                  </a:lnTo>
                  <a:lnTo>
                    <a:pt x="11" y="105"/>
                  </a:lnTo>
                  <a:lnTo>
                    <a:pt x="11" y="110"/>
                  </a:lnTo>
                  <a:lnTo>
                    <a:pt x="10" y="110"/>
                  </a:lnTo>
                  <a:lnTo>
                    <a:pt x="10" y="117"/>
                  </a:lnTo>
                  <a:lnTo>
                    <a:pt x="8" y="117"/>
                  </a:lnTo>
                  <a:lnTo>
                    <a:pt x="8" y="128"/>
                  </a:lnTo>
                  <a:lnTo>
                    <a:pt x="7" y="129"/>
                  </a:lnTo>
                  <a:lnTo>
                    <a:pt x="5" y="129"/>
                  </a:lnTo>
                  <a:lnTo>
                    <a:pt x="5" y="131"/>
                  </a:lnTo>
                  <a:lnTo>
                    <a:pt x="4" y="131"/>
                  </a:lnTo>
                  <a:lnTo>
                    <a:pt x="4" y="133"/>
                  </a:lnTo>
                  <a:lnTo>
                    <a:pt x="3" y="133"/>
                  </a:lnTo>
                  <a:lnTo>
                    <a:pt x="1" y="134"/>
                  </a:lnTo>
                  <a:lnTo>
                    <a:pt x="1" y="139"/>
                  </a:lnTo>
                  <a:lnTo>
                    <a:pt x="0" y="139"/>
                  </a:lnTo>
                  <a:lnTo>
                    <a:pt x="0" y="144"/>
                  </a:lnTo>
                  <a:lnTo>
                    <a:pt x="0" y="141"/>
                  </a:lnTo>
                  <a:lnTo>
                    <a:pt x="0" y="142"/>
                  </a:lnTo>
                  <a:lnTo>
                    <a:pt x="1" y="143"/>
                  </a:lnTo>
                  <a:lnTo>
                    <a:pt x="3" y="144"/>
                  </a:lnTo>
                  <a:lnTo>
                    <a:pt x="3" y="145"/>
                  </a:lnTo>
                  <a:lnTo>
                    <a:pt x="5" y="146"/>
                  </a:lnTo>
                  <a:lnTo>
                    <a:pt x="6" y="147"/>
                  </a:lnTo>
                  <a:lnTo>
                    <a:pt x="7" y="148"/>
                  </a:lnTo>
                  <a:lnTo>
                    <a:pt x="11" y="148"/>
                  </a:lnTo>
                  <a:lnTo>
                    <a:pt x="11" y="150"/>
                  </a:lnTo>
                  <a:lnTo>
                    <a:pt x="12" y="150"/>
                  </a:lnTo>
                  <a:lnTo>
                    <a:pt x="15" y="150"/>
                  </a:lnTo>
                  <a:lnTo>
                    <a:pt x="17" y="151"/>
                  </a:lnTo>
                  <a:lnTo>
                    <a:pt x="18" y="152"/>
                  </a:lnTo>
                  <a:lnTo>
                    <a:pt x="21" y="151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8" name="Freeform 446"/>
            <p:cNvSpPr>
              <a:spLocks/>
            </p:cNvSpPr>
            <p:nvPr/>
          </p:nvSpPr>
          <p:spPr bwMode="auto">
            <a:xfrm>
              <a:off x="6424800" y="5696536"/>
              <a:ext cx="116381" cy="138623"/>
            </a:xfrm>
            <a:custGeom>
              <a:avLst/>
              <a:gdLst>
                <a:gd name="T0" fmla="*/ 2147483647 w 211"/>
                <a:gd name="T1" fmla="*/ 2147483647 h 268"/>
                <a:gd name="T2" fmla="*/ 2147483647 w 211"/>
                <a:gd name="T3" fmla="*/ 2147483647 h 268"/>
                <a:gd name="T4" fmla="*/ 2147483647 w 211"/>
                <a:gd name="T5" fmla="*/ 2147483647 h 268"/>
                <a:gd name="T6" fmla="*/ 2147483647 w 211"/>
                <a:gd name="T7" fmla="*/ 2147483647 h 268"/>
                <a:gd name="T8" fmla="*/ 2147483647 w 211"/>
                <a:gd name="T9" fmla="*/ 2147483647 h 268"/>
                <a:gd name="T10" fmla="*/ 2147483647 w 211"/>
                <a:gd name="T11" fmla="*/ 2147483647 h 268"/>
                <a:gd name="T12" fmla="*/ 2147483647 w 211"/>
                <a:gd name="T13" fmla="*/ 2147483647 h 268"/>
                <a:gd name="T14" fmla="*/ 2147483647 w 211"/>
                <a:gd name="T15" fmla="*/ 2147483647 h 268"/>
                <a:gd name="T16" fmla="*/ 2147483647 w 211"/>
                <a:gd name="T17" fmla="*/ 2147483647 h 268"/>
                <a:gd name="T18" fmla="*/ 2147483647 w 211"/>
                <a:gd name="T19" fmla="*/ 2147483647 h 268"/>
                <a:gd name="T20" fmla="*/ 2147483647 w 211"/>
                <a:gd name="T21" fmla="*/ 2147483647 h 268"/>
                <a:gd name="T22" fmla="*/ 2147483647 w 211"/>
                <a:gd name="T23" fmla="*/ 2147483647 h 268"/>
                <a:gd name="T24" fmla="*/ 2147483647 w 211"/>
                <a:gd name="T25" fmla="*/ 2147483647 h 268"/>
                <a:gd name="T26" fmla="*/ 2147483647 w 211"/>
                <a:gd name="T27" fmla="*/ 2147483647 h 268"/>
                <a:gd name="T28" fmla="*/ 2147483647 w 211"/>
                <a:gd name="T29" fmla="*/ 2147483647 h 268"/>
                <a:gd name="T30" fmla="*/ 2147483647 w 211"/>
                <a:gd name="T31" fmla="*/ 2147483647 h 268"/>
                <a:gd name="T32" fmla="*/ 2147483647 w 211"/>
                <a:gd name="T33" fmla="*/ 2147483647 h 268"/>
                <a:gd name="T34" fmla="*/ 2147483647 w 211"/>
                <a:gd name="T35" fmla="*/ 2147483647 h 268"/>
                <a:gd name="T36" fmla="*/ 2147483647 w 211"/>
                <a:gd name="T37" fmla="*/ 2147483647 h 268"/>
                <a:gd name="T38" fmla="*/ 2147483647 w 211"/>
                <a:gd name="T39" fmla="*/ 2147483647 h 268"/>
                <a:gd name="T40" fmla="*/ 2147483647 w 211"/>
                <a:gd name="T41" fmla="*/ 0 h 268"/>
                <a:gd name="T42" fmla="*/ 2147483647 w 211"/>
                <a:gd name="T43" fmla="*/ 2147483647 h 268"/>
                <a:gd name="T44" fmla="*/ 2147483647 w 211"/>
                <a:gd name="T45" fmla="*/ 2147483647 h 268"/>
                <a:gd name="T46" fmla="*/ 2147483647 w 211"/>
                <a:gd name="T47" fmla="*/ 2147483647 h 268"/>
                <a:gd name="T48" fmla="*/ 2147483647 w 211"/>
                <a:gd name="T49" fmla="*/ 2147483647 h 268"/>
                <a:gd name="T50" fmla="*/ 2147483647 w 211"/>
                <a:gd name="T51" fmla="*/ 2147483647 h 268"/>
                <a:gd name="T52" fmla="*/ 2147483647 w 211"/>
                <a:gd name="T53" fmla="*/ 2147483647 h 268"/>
                <a:gd name="T54" fmla="*/ 2147483647 w 211"/>
                <a:gd name="T55" fmla="*/ 2147483647 h 268"/>
                <a:gd name="T56" fmla="*/ 2147483647 w 211"/>
                <a:gd name="T57" fmla="*/ 2147483647 h 268"/>
                <a:gd name="T58" fmla="*/ 2147483647 w 211"/>
                <a:gd name="T59" fmla="*/ 2147483647 h 268"/>
                <a:gd name="T60" fmla="*/ 2147483647 w 211"/>
                <a:gd name="T61" fmla="*/ 2147483647 h 268"/>
                <a:gd name="T62" fmla="*/ 2147483647 w 211"/>
                <a:gd name="T63" fmla="*/ 2147483647 h 268"/>
                <a:gd name="T64" fmla="*/ 2147483647 w 211"/>
                <a:gd name="T65" fmla="*/ 2147483647 h 268"/>
                <a:gd name="T66" fmla="*/ 2147483647 w 211"/>
                <a:gd name="T67" fmla="*/ 2147483647 h 268"/>
                <a:gd name="T68" fmla="*/ 2147483647 w 211"/>
                <a:gd name="T69" fmla="*/ 2147483647 h 268"/>
                <a:gd name="T70" fmla="*/ 2147483647 w 211"/>
                <a:gd name="T71" fmla="*/ 2147483647 h 268"/>
                <a:gd name="T72" fmla="*/ 2147483647 w 211"/>
                <a:gd name="T73" fmla="*/ 2147483647 h 268"/>
                <a:gd name="T74" fmla="*/ 2147483647 w 211"/>
                <a:gd name="T75" fmla="*/ 2147483647 h 268"/>
                <a:gd name="T76" fmla="*/ 2147483647 w 211"/>
                <a:gd name="T77" fmla="*/ 2147483647 h 268"/>
                <a:gd name="T78" fmla="*/ 2147483647 w 211"/>
                <a:gd name="T79" fmla="*/ 2147483647 h 268"/>
                <a:gd name="T80" fmla="*/ 2147483647 w 211"/>
                <a:gd name="T81" fmla="*/ 2147483647 h 268"/>
                <a:gd name="T82" fmla="*/ 2147483647 w 211"/>
                <a:gd name="T83" fmla="*/ 2147483647 h 268"/>
                <a:gd name="T84" fmla="*/ 2147483647 w 211"/>
                <a:gd name="T85" fmla="*/ 2147483647 h 268"/>
                <a:gd name="T86" fmla="*/ 2147483647 w 211"/>
                <a:gd name="T87" fmla="*/ 2147483647 h 268"/>
                <a:gd name="T88" fmla="*/ 2147483647 w 211"/>
                <a:gd name="T89" fmla="*/ 2147483647 h 268"/>
                <a:gd name="T90" fmla="*/ 2147483647 w 211"/>
                <a:gd name="T91" fmla="*/ 2147483647 h 268"/>
                <a:gd name="T92" fmla="*/ 2147483647 w 211"/>
                <a:gd name="T93" fmla="*/ 2147483647 h 268"/>
                <a:gd name="T94" fmla="*/ 2147483647 w 211"/>
                <a:gd name="T95" fmla="*/ 2147483647 h 268"/>
                <a:gd name="T96" fmla="*/ 2147483647 w 211"/>
                <a:gd name="T97" fmla="*/ 2147483647 h 268"/>
                <a:gd name="T98" fmla="*/ 2147483647 w 211"/>
                <a:gd name="T99" fmla="*/ 2147483647 h 268"/>
                <a:gd name="T100" fmla="*/ 2147483647 w 211"/>
                <a:gd name="T101" fmla="*/ 2147483647 h 268"/>
                <a:gd name="T102" fmla="*/ 2147483647 w 211"/>
                <a:gd name="T103" fmla="*/ 2147483647 h 268"/>
                <a:gd name="T104" fmla="*/ 2147483647 w 211"/>
                <a:gd name="T105" fmla="*/ 2147483647 h 268"/>
                <a:gd name="T106" fmla="*/ 2147483647 w 211"/>
                <a:gd name="T107" fmla="*/ 2147483647 h 268"/>
                <a:gd name="T108" fmla="*/ 2147483647 w 211"/>
                <a:gd name="T109" fmla="*/ 2147483647 h 268"/>
                <a:gd name="T110" fmla="*/ 2147483647 w 211"/>
                <a:gd name="T111" fmla="*/ 2147483647 h 268"/>
                <a:gd name="T112" fmla="*/ 2147483647 w 211"/>
                <a:gd name="T113" fmla="*/ 2147483647 h 26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1"/>
                <a:gd name="T172" fmla="*/ 0 h 268"/>
                <a:gd name="T173" fmla="*/ 211 w 211"/>
                <a:gd name="T174" fmla="*/ 268 h 26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1" h="268">
                  <a:moveTo>
                    <a:pt x="71" y="248"/>
                  </a:moveTo>
                  <a:lnTo>
                    <a:pt x="72" y="247"/>
                  </a:lnTo>
                  <a:lnTo>
                    <a:pt x="73" y="245"/>
                  </a:lnTo>
                  <a:lnTo>
                    <a:pt x="74" y="244"/>
                  </a:lnTo>
                  <a:lnTo>
                    <a:pt x="74" y="242"/>
                  </a:lnTo>
                  <a:lnTo>
                    <a:pt x="76" y="242"/>
                  </a:lnTo>
                  <a:lnTo>
                    <a:pt x="78" y="241"/>
                  </a:lnTo>
                  <a:lnTo>
                    <a:pt x="79" y="241"/>
                  </a:lnTo>
                  <a:lnTo>
                    <a:pt x="79" y="240"/>
                  </a:lnTo>
                  <a:lnTo>
                    <a:pt x="83" y="240"/>
                  </a:lnTo>
                  <a:lnTo>
                    <a:pt x="85" y="238"/>
                  </a:lnTo>
                  <a:lnTo>
                    <a:pt x="86" y="234"/>
                  </a:lnTo>
                  <a:lnTo>
                    <a:pt x="86" y="227"/>
                  </a:lnTo>
                  <a:lnTo>
                    <a:pt x="88" y="220"/>
                  </a:lnTo>
                  <a:lnTo>
                    <a:pt x="89" y="212"/>
                  </a:lnTo>
                  <a:lnTo>
                    <a:pt x="91" y="204"/>
                  </a:lnTo>
                  <a:lnTo>
                    <a:pt x="93" y="198"/>
                  </a:lnTo>
                  <a:lnTo>
                    <a:pt x="96" y="192"/>
                  </a:lnTo>
                  <a:lnTo>
                    <a:pt x="98" y="188"/>
                  </a:lnTo>
                  <a:lnTo>
                    <a:pt x="99" y="188"/>
                  </a:lnTo>
                  <a:lnTo>
                    <a:pt x="101" y="187"/>
                  </a:lnTo>
                  <a:lnTo>
                    <a:pt x="103" y="185"/>
                  </a:lnTo>
                  <a:lnTo>
                    <a:pt x="104" y="184"/>
                  </a:lnTo>
                  <a:lnTo>
                    <a:pt x="106" y="183"/>
                  </a:lnTo>
                  <a:lnTo>
                    <a:pt x="107" y="182"/>
                  </a:lnTo>
                  <a:lnTo>
                    <a:pt x="108" y="181"/>
                  </a:lnTo>
                  <a:lnTo>
                    <a:pt x="109" y="180"/>
                  </a:lnTo>
                  <a:lnTo>
                    <a:pt x="110" y="180"/>
                  </a:lnTo>
                  <a:lnTo>
                    <a:pt x="111" y="179"/>
                  </a:lnTo>
                  <a:lnTo>
                    <a:pt x="111" y="178"/>
                  </a:lnTo>
                  <a:lnTo>
                    <a:pt x="113" y="177"/>
                  </a:lnTo>
                  <a:lnTo>
                    <a:pt x="114" y="177"/>
                  </a:lnTo>
                  <a:lnTo>
                    <a:pt x="115" y="175"/>
                  </a:lnTo>
                  <a:lnTo>
                    <a:pt x="115" y="176"/>
                  </a:lnTo>
                  <a:lnTo>
                    <a:pt x="115" y="174"/>
                  </a:lnTo>
                  <a:lnTo>
                    <a:pt x="115" y="173"/>
                  </a:lnTo>
                  <a:lnTo>
                    <a:pt x="116" y="172"/>
                  </a:lnTo>
                  <a:lnTo>
                    <a:pt x="116" y="171"/>
                  </a:lnTo>
                  <a:lnTo>
                    <a:pt x="117" y="171"/>
                  </a:lnTo>
                  <a:lnTo>
                    <a:pt x="119" y="170"/>
                  </a:lnTo>
                  <a:lnTo>
                    <a:pt x="119" y="169"/>
                  </a:lnTo>
                  <a:lnTo>
                    <a:pt x="120" y="169"/>
                  </a:lnTo>
                  <a:lnTo>
                    <a:pt x="120" y="167"/>
                  </a:lnTo>
                  <a:lnTo>
                    <a:pt x="122" y="167"/>
                  </a:lnTo>
                  <a:lnTo>
                    <a:pt x="122" y="166"/>
                  </a:lnTo>
                  <a:lnTo>
                    <a:pt x="123" y="166"/>
                  </a:lnTo>
                  <a:lnTo>
                    <a:pt x="123" y="165"/>
                  </a:lnTo>
                  <a:lnTo>
                    <a:pt x="123" y="163"/>
                  </a:lnTo>
                  <a:lnTo>
                    <a:pt x="125" y="162"/>
                  </a:lnTo>
                  <a:lnTo>
                    <a:pt x="129" y="161"/>
                  </a:lnTo>
                  <a:lnTo>
                    <a:pt x="131" y="157"/>
                  </a:lnTo>
                  <a:lnTo>
                    <a:pt x="133" y="152"/>
                  </a:lnTo>
                  <a:lnTo>
                    <a:pt x="133" y="146"/>
                  </a:lnTo>
                  <a:lnTo>
                    <a:pt x="133" y="139"/>
                  </a:lnTo>
                  <a:lnTo>
                    <a:pt x="133" y="133"/>
                  </a:lnTo>
                  <a:lnTo>
                    <a:pt x="133" y="128"/>
                  </a:lnTo>
                  <a:lnTo>
                    <a:pt x="134" y="125"/>
                  </a:lnTo>
                  <a:lnTo>
                    <a:pt x="135" y="125"/>
                  </a:lnTo>
                  <a:lnTo>
                    <a:pt x="137" y="121"/>
                  </a:lnTo>
                  <a:lnTo>
                    <a:pt x="138" y="117"/>
                  </a:lnTo>
                  <a:lnTo>
                    <a:pt x="139" y="112"/>
                  </a:lnTo>
                  <a:lnTo>
                    <a:pt x="140" y="109"/>
                  </a:lnTo>
                  <a:lnTo>
                    <a:pt x="142" y="109"/>
                  </a:lnTo>
                  <a:lnTo>
                    <a:pt x="141" y="109"/>
                  </a:lnTo>
                  <a:lnTo>
                    <a:pt x="141" y="108"/>
                  </a:lnTo>
                  <a:lnTo>
                    <a:pt x="142" y="108"/>
                  </a:lnTo>
                  <a:lnTo>
                    <a:pt x="142" y="106"/>
                  </a:lnTo>
                  <a:lnTo>
                    <a:pt x="143" y="106"/>
                  </a:lnTo>
                  <a:lnTo>
                    <a:pt x="142" y="106"/>
                  </a:lnTo>
                  <a:lnTo>
                    <a:pt x="143" y="105"/>
                  </a:lnTo>
                  <a:lnTo>
                    <a:pt x="143" y="103"/>
                  </a:lnTo>
                  <a:lnTo>
                    <a:pt x="145" y="103"/>
                  </a:lnTo>
                  <a:lnTo>
                    <a:pt x="145" y="101"/>
                  </a:lnTo>
                  <a:lnTo>
                    <a:pt x="145" y="98"/>
                  </a:lnTo>
                  <a:lnTo>
                    <a:pt x="145" y="95"/>
                  </a:lnTo>
                  <a:lnTo>
                    <a:pt x="145" y="93"/>
                  </a:lnTo>
                  <a:lnTo>
                    <a:pt x="147" y="93"/>
                  </a:lnTo>
                  <a:lnTo>
                    <a:pt x="147" y="89"/>
                  </a:lnTo>
                  <a:lnTo>
                    <a:pt x="148" y="88"/>
                  </a:lnTo>
                  <a:lnTo>
                    <a:pt x="150" y="88"/>
                  </a:lnTo>
                  <a:lnTo>
                    <a:pt x="150" y="87"/>
                  </a:lnTo>
                  <a:lnTo>
                    <a:pt x="151" y="87"/>
                  </a:lnTo>
                  <a:lnTo>
                    <a:pt x="150" y="89"/>
                  </a:lnTo>
                  <a:lnTo>
                    <a:pt x="153" y="88"/>
                  </a:lnTo>
                  <a:lnTo>
                    <a:pt x="156" y="88"/>
                  </a:lnTo>
                  <a:lnTo>
                    <a:pt x="159" y="87"/>
                  </a:lnTo>
                  <a:lnTo>
                    <a:pt x="163" y="85"/>
                  </a:lnTo>
                  <a:lnTo>
                    <a:pt x="166" y="84"/>
                  </a:lnTo>
                  <a:lnTo>
                    <a:pt x="170" y="83"/>
                  </a:lnTo>
                  <a:lnTo>
                    <a:pt x="173" y="82"/>
                  </a:lnTo>
                  <a:lnTo>
                    <a:pt x="176" y="81"/>
                  </a:lnTo>
                  <a:lnTo>
                    <a:pt x="170" y="82"/>
                  </a:lnTo>
                  <a:lnTo>
                    <a:pt x="167" y="83"/>
                  </a:lnTo>
                  <a:lnTo>
                    <a:pt x="166" y="83"/>
                  </a:lnTo>
                  <a:lnTo>
                    <a:pt x="166" y="82"/>
                  </a:lnTo>
                  <a:lnTo>
                    <a:pt x="168" y="81"/>
                  </a:lnTo>
                  <a:lnTo>
                    <a:pt x="170" y="81"/>
                  </a:lnTo>
                  <a:lnTo>
                    <a:pt x="173" y="80"/>
                  </a:lnTo>
                  <a:lnTo>
                    <a:pt x="176" y="79"/>
                  </a:lnTo>
                  <a:lnTo>
                    <a:pt x="177" y="79"/>
                  </a:lnTo>
                  <a:lnTo>
                    <a:pt x="179" y="78"/>
                  </a:lnTo>
                  <a:lnTo>
                    <a:pt x="180" y="77"/>
                  </a:lnTo>
                  <a:lnTo>
                    <a:pt x="181" y="77"/>
                  </a:lnTo>
                  <a:lnTo>
                    <a:pt x="183" y="76"/>
                  </a:lnTo>
                  <a:lnTo>
                    <a:pt x="183" y="74"/>
                  </a:lnTo>
                  <a:lnTo>
                    <a:pt x="184" y="74"/>
                  </a:lnTo>
                  <a:lnTo>
                    <a:pt x="187" y="73"/>
                  </a:lnTo>
                  <a:lnTo>
                    <a:pt x="190" y="70"/>
                  </a:lnTo>
                  <a:lnTo>
                    <a:pt x="193" y="67"/>
                  </a:lnTo>
                  <a:lnTo>
                    <a:pt x="196" y="67"/>
                  </a:lnTo>
                  <a:lnTo>
                    <a:pt x="196" y="66"/>
                  </a:lnTo>
                  <a:lnTo>
                    <a:pt x="197" y="65"/>
                  </a:lnTo>
                  <a:lnTo>
                    <a:pt x="197" y="64"/>
                  </a:lnTo>
                  <a:lnTo>
                    <a:pt x="199" y="63"/>
                  </a:lnTo>
                  <a:lnTo>
                    <a:pt x="202" y="62"/>
                  </a:lnTo>
                  <a:lnTo>
                    <a:pt x="204" y="59"/>
                  </a:lnTo>
                  <a:lnTo>
                    <a:pt x="205" y="58"/>
                  </a:lnTo>
                  <a:lnTo>
                    <a:pt x="206" y="58"/>
                  </a:lnTo>
                  <a:lnTo>
                    <a:pt x="207" y="56"/>
                  </a:lnTo>
                  <a:lnTo>
                    <a:pt x="208" y="56"/>
                  </a:lnTo>
                  <a:lnTo>
                    <a:pt x="208" y="54"/>
                  </a:lnTo>
                  <a:lnTo>
                    <a:pt x="209" y="54"/>
                  </a:lnTo>
                  <a:lnTo>
                    <a:pt x="209" y="53"/>
                  </a:lnTo>
                  <a:lnTo>
                    <a:pt x="209" y="52"/>
                  </a:lnTo>
                  <a:lnTo>
                    <a:pt x="209" y="51"/>
                  </a:lnTo>
                  <a:lnTo>
                    <a:pt x="210" y="51"/>
                  </a:lnTo>
                  <a:lnTo>
                    <a:pt x="210" y="48"/>
                  </a:lnTo>
                  <a:lnTo>
                    <a:pt x="209" y="48"/>
                  </a:lnTo>
                  <a:lnTo>
                    <a:pt x="208" y="47"/>
                  </a:lnTo>
                  <a:lnTo>
                    <a:pt x="207" y="47"/>
                  </a:lnTo>
                  <a:lnTo>
                    <a:pt x="205" y="47"/>
                  </a:lnTo>
                  <a:lnTo>
                    <a:pt x="204" y="46"/>
                  </a:lnTo>
                  <a:lnTo>
                    <a:pt x="204" y="44"/>
                  </a:lnTo>
                  <a:lnTo>
                    <a:pt x="203" y="43"/>
                  </a:lnTo>
                  <a:lnTo>
                    <a:pt x="201" y="43"/>
                  </a:lnTo>
                  <a:lnTo>
                    <a:pt x="199" y="43"/>
                  </a:lnTo>
                  <a:lnTo>
                    <a:pt x="196" y="42"/>
                  </a:lnTo>
                  <a:lnTo>
                    <a:pt x="193" y="42"/>
                  </a:lnTo>
                  <a:lnTo>
                    <a:pt x="190" y="41"/>
                  </a:lnTo>
                  <a:lnTo>
                    <a:pt x="187" y="41"/>
                  </a:lnTo>
                  <a:lnTo>
                    <a:pt x="185" y="41"/>
                  </a:lnTo>
                  <a:lnTo>
                    <a:pt x="184" y="40"/>
                  </a:lnTo>
                  <a:lnTo>
                    <a:pt x="184" y="39"/>
                  </a:lnTo>
                  <a:lnTo>
                    <a:pt x="182" y="39"/>
                  </a:lnTo>
                  <a:lnTo>
                    <a:pt x="179" y="37"/>
                  </a:lnTo>
                  <a:lnTo>
                    <a:pt x="177" y="37"/>
                  </a:lnTo>
                  <a:lnTo>
                    <a:pt x="175" y="36"/>
                  </a:lnTo>
                  <a:lnTo>
                    <a:pt x="175" y="28"/>
                  </a:lnTo>
                  <a:lnTo>
                    <a:pt x="174" y="28"/>
                  </a:lnTo>
                  <a:lnTo>
                    <a:pt x="172" y="25"/>
                  </a:lnTo>
                  <a:lnTo>
                    <a:pt x="171" y="24"/>
                  </a:lnTo>
                  <a:lnTo>
                    <a:pt x="171" y="22"/>
                  </a:lnTo>
                  <a:lnTo>
                    <a:pt x="170" y="22"/>
                  </a:lnTo>
                  <a:lnTo>
                    <a:pt x="168" y="22"/>
                  </a:lnTo>
                  <a:lnTo>
                    <a:pt x="167" y="20"/>
                  </a:lnTo>
                  <a:lnTo>
                    <a:pt x="167" y="18"/>
                  </a:lnTo>
                  <a:lnTo>
                    <a:pt x="166" y="18"/>
                  </a:lnTo>
                  <a:lnTo>
                    <a:pt x="165" y="15"/>
                  </a:lnTo>
                  <a:lnTo>
                    <a:pt x="166" y="11"/>
                  </a:lnTo>
                  <a:lnTo>
                    <a:pt x="166" y="9"/>
                  </a:lnTo>
                  <a:lnTo>
                    <a:pt x="166" y="6"/>
                  </a:lnTo>
                  <a:lnTo>
                    <a:pt x="164" y="6"/>
                  </a:lnTo>
                  <a:lnTo>
                    <a:pt x="164" y="2"/>
                  </a:lnTo>
                  <a:lnTo>
                    <a:pt x="162" y="2"/>
                  </a:lnTo>
                  <a:lnTo>
                    <a:pt x="158" y="3"/>
                  </a:lnTo>
                  <a:lnTo>
                    <a:pt x="154" y="3"/>
                  </a:lnTo>
                  <a:lnTo>
                    <a:pt x="152" y="2"/>
                  </a:lnTo>
                  <a:lnTo>
                    <a:pt x="152" y="0"/>
                  </a:lnTo>
                  <a:lnTo>
                    <a:pt x="148" y="0"/>
                  </a:lnTo>
                  <a:lnTo>
                    <a:pt x="148" y="2"/>
                  </a:lnTo>
                  <a:lnTo>
                    <a:pt x="146" y="3"/>
                  </a:lnTo>
                  <a:lnTo>
                    <a:pt x="145" y="4"/>
                  </a:lnTo>
                  <a:lnTo>
                    <a:pt x="145" y="6"/>
                  </a:lnTo>
                  <a:lnTo>
                    <a:pt x="143" y="6"/>
                  </a:lnTo>
                  <a:lnTo>
                    <a:pt x="143" y="7"/>
                  </a:lnTo>
                  <a:lnTo>
                    <a:pt x="142" y="7"/>
                  </a:lnTo>
                  <a:lnTo>
                    <a:pt x="142" y="9"/>
                  </a:lnTo>
                  <a:lnTo>
                    <a:pt x="140" y="9"/>
                  </a:lnTo>
                  <a:lnTo>
                    <a:pt x="140" y="10"/>
                  </a:lnTo>
                  <a:lnTo>
                    <a:pt x="139" y="11"/>
                  </a:lnTo>
                  <a:lnTo>
                    <a:pt x="135" y="11"/>
                  </a:lnTo>
                  <a:lnTo>
                    <a:pt x="137" y="11"/>
                  </a:lnTo>
                  <a:lnTo>
                    <a:pt x="135" y="13"/>
                  </a:lnTo>
                  <a:lnTo>
                    <a:pt x="135" y="14"/>
                  </a:lnTo>
                  <a:lnTo>
                    <a:pt x="134" y="15"/>
                  </a:lnTo>
                  <a:lnTo>
                    <a:pt x="133" y="17"/>
                  </a:lnTo>
                  <a:lnTo>
                    <a:pt x="130" y="17"/>
                  </a:lnTo>
                  <a:lnTo>
                    <a:pt x="130" y="18"/>
                  </a:lnTo>
                  <a:lnTo>
                    <a:pt x="127" y="18"/>
                  </a:lnTo>
                  <a:lnTo>
                    <a:pt x="127" y="19"/>
                  </a:lnTo>
                  <a:lnTo>
                    <a:pt x="126" y="19"/>
                  </a:lnTo>
                  <a:lnTo>
                    <a:pt x="126" y="20"/>
                  </a:lnTo>
                  <a:lnTo>
                    <a:pt x="125" y="20"/>
                  </a:lnTo>
                  <a:lnTo>
                    <a:pt x="124" y="21"/>
                  </a:lnTo>
                  <a:lnTo>
                    <a:pt x="123" y="22"/>
                  </a:lnTo>
                  <a:lnTo>
                    <a:pt x="122" y="22"/>
                  </a:lnTo>
                  <a:lnTo>
                    <a:pt x="122" y="23"/>
                  </a:lnTo>
                  <a:lnTo>
                    <a:pt x="120" y="25"/>
                  </a:lnTo>
                  <a:lnTo>
                    <a:pt x="118" y="25"/>
                  </a:lnTo>
                  <a:lnTo>
                    <a:pt x="118" y="26"/>
                  </a:lnTo>
                  <a:lnTo>
                    <a:pt x="114" y="26"/>
                  </a:lnTo>
                  <a:lnTo>
                    <a:pt x="112" y="27"/>
                  </a:lnTo>
                  <a:lnTo>
                    <a:pt x="112" y="28"/>
                  </a:lnTo>
                  <a:lnTo>
                    <a:pt x="112" y="30"/>
                  </a:lnTo>
                  <a:lnTo>
                    <a:pt x="111" y="31"/>
                  </a:lnTo>
                  <a:lnTo>
                    <a:pt x="110" y="32"/>
                  </a:lnTo>
                  <a:lnTo>
                    <a:pt x="109" y="33"/>
                  </a:lnTo>
                  <a:lnTo>
                    <a:pt x="109" y="36"/>
                  </a:lnTo>
                  <a:lnTo>
                    <a:pt x="109" y="40"/>
                  </a:lnTo>
                  <a:lnTo>
                    <a:pt x="109" y="44"/>
                  </a:lnTo>
                  <a:lnTo>
                    <a:pt x="109" y="47"/>
                  </a:lnTo>
                  <a:lnTo>
                    <a:pt x="107" y="47"/>
                  </a:lnTo>
                  <a:lnTo>
                    <a:pt x="108" y="47"/>
                  </a:lnTo>
                  <a:lnTo>
                    <a:pt x="107" y="48"/>
                  </a:lnTo>
                  <a:lnTo>
                    <a:pt x="107" y="50"/>
                  </a:lnTo>
                  <a:lnTo>
                    <a:pt x="106" y="50"/>
                  </a:lnTo>
                  <a:lnTo>
                    <a:pt x="106" y="52"/>
                  </a:lnTo>
                  <a:lnTo>
                    <a:pt x="105" y="54"/>
                  </a:lnTo>
                  <a:lnTo>
                    <a:pt x="104" y="54"/>
                  </a:lnTo>
                  <a:lnTo>
                    <a:pt x="104" y="55"/>
                  </a:lnTo>
                  <a:lnTo>
                    <a:pt x="102" y="55"/>
                  </a:lnTo>
                  <a:lnTo>
                    <a:pt x="102" y="56"/>
                  </a:lnTo>
                  <a:lnTo>
                    <a:pt x="101" y="56"/>
                  </a:lnTo>
                  <a:lnTo>
                    <a:pt x="101" y="58"/>
                  </a:lnTo>
                  <a:lnTo>
                    <a:pt x="99" y="58"/>
                  </a:lnTo>
                  <a:lnTo>
                    <a:pt x="98" y="59"/>
                  </a:lnTo>
                  <a:lnTo>
                    <a:pt x="98" y="58"/>
                  </a:lnTo>
                  <a:lnTo>
                    <a:pt x="98" y="59"/>
                  </a:lnTo>
                  <a:lnTo>
                    <a:pt x="98" y="61"/>
                  </a:lnTo>
                  <a:lnTo>
                    <a:pt x="97" y="61"/>
                  </a:lnTo>
                  <a:lnTo>
                    <a:pt x="97" y="62"/>
                  </a:lnTo>
                  <a:lnTo>
                    <a:pt x="97" y="63"/>
                  </a:lnTo>
                  <a:lnTo>
                    <a:pt x="96" y="63"/>
                  </a:lnTo>
                  <a:lnTo>
                    <a:pt x="96" y="67"/>
                  </a:lnTo>
                  <a:lnTo>
                    <a:pt x="94" y="67"/>
                  </a:lnTo>
                  <a:lnTo>
                    <a:pt x="94" y="69"/>
                  </a:lnTo>
                  <a:lnTo>
                    <a:pt x="93" y="71"/>
                  </a:lnTo>
                  <a:lnTo>
                    <a:pt x="92" y="71"/>
                  </a:lnTo>
                  <a:lnTo>
                    <a:pt x="92" y="72"/>
                  </a:lnTo>
                  <a:lnTo>
                    <a:pt x="90" y="74"/>
                  </a:lnTo>
                  <a:lnTo>
                    <a:pt x="91" y="73"/>
                  </a:lnTo>
                  <a:lnTo>
                    <a:pt x="90" y="73"/>
                  </a:lnTo>
                  <a:lnTo>
                    <a:pt x="89" y="74"/>
                  </a:lnTo>
                  <a:lnTo>
                    <a:pt x="88" y="74"/>
                  </a:lnTo>
                  <a:lnTo>
                    <a:pt x="88" y="75"/>
                  </a:lnTo>
                  <a:lnTo>
                    <a:pt x="87" y="75"/>
                  </a:lnTo>
                  <a:lnTo>
                    <a:pt x="87" y="76"/>
                  </a:lnTo>
                  <a:lnTo>
                    <a:pt x="85" y="76"/>
                  </a:lnTo>
                  <a:lnTo>
                    <a:pt x="85" y="77"/>
                  </a:lnTo>
                  <a:lnTo>
                    <a:pt x="82" y="77"/>
                  </a:lnTo>
                  <a:lnTo>
                    <a:pt x="82" y="78"/>
                  </a:lnTo>
                  <a:lnTo>
                    <a:pt x="80" y="79"/>
                  </a:lnTo>
                  <a:lnTo>
                    <a:pt x="80" y="80"/>
                  </a:lnTo>
                  <a:lnTo>
                    <a:pt x="81" y="80"/>
                  </a:lnTo>
                  <a:lnTo>
                    <a:pt x="81" y="79"/>
                  </a:lnTo>
                  <a:lnTo>
                    <a:pt x="80" y="79"/>
                  </a:lnTo>
                  <a:lnTo>
                    <a:pt x="78" y="80"/>
                  </a:lnTo>
                  <a:lnTo>
                    <a:pt x="78" y="81"/>
                  </a:lnTo>
                  <a:lnTo>
                    <a:pt x="77" y="81"/>
                  </a:lnTo>
                  <a:lnTo>
                    <a:pt x="77" y="83"/>
                  </a:lnTo>
                  <a:lnTo>
                    <a:pt x="78" y="82"/>
                  </a:lnTo>
                  <a:lnTo>
                    <a:pt x="77" y="81"/>
                  </a:lnTo>
                  <a:lnTo>
                    <a:pt x="76" y="81"/>
                  </a:lnTo>
                  <a:lnTo>
                    <a:pt x="74" y="83"/>
                  </a:lnTo>
                  <a:lnTo>
                    <a:pt x="73" y="84"/>
                  </a:lnTo>
                  <a:lnTo>
                    <a:pt x="73" y="85"/>
                  </a:lnTo>
                  <a:lnTo>
                    <a:pt x="72" y="87"/>
                  </a:lnTo>
                  <a:lnTo>
                    <a:pt x="72" y="86"/>
                  </a:lnTo>
                  <a:lnTo>
                    <a:pt x="71" y="87"/>
                  </a:lnTo>
                  <a:lnTo>
                    <a:pt x="69" y="87"/>
                  </a:lnTo>
                  <a:lnTo>
                    <a:pt x="69" y="88"/>
                  </a:lnTo>
                  <a:lnTo>
                    <a:pt x="68" y="88"/>
                  </a:lnTo>
                  <a:lnTo>
                    <a:pt x="68" y="89"/>
                  </a:lnTo>
                  <a:lnTo>
                    <a:pt x="68" y="88"/>
                  </a:lnTo>
                  <a:lnTo>
                    <a:pt x="67" y="88"/>
                  </a:lnTo>
                  <a:lnTo>
                    <a:pt x="65" y="89"/>
                  </a:lnTo>
                  <a:lnTo>
                    <a:pt x="64" y="91"/>
                  </a:lnTo>
                  <a:lnTo>
                    <a:pt x="64" y="92"/>
                  </a:lnTo>
                  <a:lnTo>
                    <a:pt x="63" y="92"/>
                  </a:lnTo>
                  <a:lnTo>
                    <a:pt x="63" y="93"/>
                  </a:lnTo>
                  <a:lnTo>
                    <a:pt x="61" y="93"/>
                  </a:lnTo>
                  <a:lnTo>
                    <a:pt x="60" y="95"/>
                  </a:lnTo>
                  <a:lnTo>
                    <a:pt x="60" y="97"/>
                  </a:lnTo>
                  <a:lnTo>
                    <a:pt x="59" y="97"/>
                  </a:lnTo>
                  <a:lnTo>
                    <a:pt x="59" y="100"/>
                  </a:lnTo>
                  <a:lnTo>
                    <a:pt x="57" y="101"/>
                  </a:lnTo>
                  <a:lnTo>
                    <a:pt x="56" y="101"/>
                  </a:lnTo>
                  <a:lnTo>
                    <a:pt x="55" y="103"/>
                  </a:lnTo>
                  <a:lnTo>
                    <a:pt x="55" y="106"/>
                  </a:lnTo>
                  <a:lnTo>
                    <a:pt x="53" y="106"/>
                  </a:lnTo>
                  <a:lnTo>
                    <a:pt x="53" y="110"/>
                  </a:lnTo>
                  <a:lnTo>
                    <a:pt x="53" y="112"/>
                  </a:lnTo>
                  <a:lnTo>
                    <a:pt x="52" y="113"/>
                  </a:lnTo>
                  <a:lnTo>
                    <a:pt x="53" y="113"/>
                  </a:lnTo>
                  <a:lnTo>
                    <a:pt x="52" y="113"/>
                  </a:lnTo>
                  <a:lnTo>
                    <a:pt x="51" y="113"/>
                  </a:lnTo>
                  <a:lnTo>
                    <a:pt x="49" y="113"/>
                  </a:lnTo>
                  <a:lnTo>
                    <a:pt x="49" y="114"/>
                  </a:lnTo>
                  <a:lnTo>
                    <a:pt x="47" y="114"/>
                  </a:lnTo>
                  <a:lnTo>
                    <a:pt x="47" y="115"/>
                  </a:lnTo>
                  <a:lnTo>
                    <a:pt x="45" y="115"/>
                  </a:lnTo>
                  <a:lnTo>
                    <a:pt x="45" y="117"/>
                  </a:lnTo>
                  <a:lnTo>
                    <a:pt x="42" y="117"/>
                  </a:lnTo>
                  <a:lnTo>
                    <a:pt x="38" y="117"/>
                  </a:lnTo>
                  <a:lnTo>
                    <a:pt x="33" y="117"/>
                  </a:lnTo>
                  <a:lnTo>
                    <a:pt x="30" y="117"/>
                  </a:lnTo>
                  <a:lnTo>
                    <a:pt x="30" y="118"/>
                  </a:lnTo>
                  <a:lnTo>
                    <a:pt x="26" y="118"/>
                  </a:lnTo>
                  <a:lnTo>
                    <a:pt x="26" y="120"/>
                  </a:lnTo>
                  <a:lnTo>
                    <a:pt x="26" y="119"/>
                  </a:lnTo>
                  <a:lnTo>
                    <a:pt x="25" y="119"/>
                  </a:lnTo>
                  <a:lnTo>
                    <a:pt x="24" y="120"/>
                  </a:lnTo>
                  <a:lnTo>
                    <a:pt x="23" y="120"/>
                  </a:lnTo>
                  <a:lnTo>
                    <a:pt x="23" y="121"/>
                  </a:lnTo>
                  <a:lnTo>
                    <a:pt x="17" y="122"/>
                  </a:lnTo>
                  <a:lnTo>
                    <a:pt x="16" y="124"/>
                  </a:lnTo>
                  <a:lnTo>
                    <a:pt x="16" y="125"/>
                  </a:lnTo>
                  <a:lnTo>
                    <a:pt x="15" y="125"/>
                  </a:lnTo>
                  <a:lnTo>
                    <a:pt x="13" y="126"/>
                  </a:lnTo>
                  <a:lnTo>
                    <a:pt x="13" y="129"/>
                  </a:lnTo>
                  <a:lnTo>
                    <a:pt x="12" y="129"/>
                  </a:lnTo>
                  <a:lnTo>
                    <a:pt x="12" y="133"/>
                  </a:lnTo>
                  <a:lnTo>
                    <a:pt x="11" y="133"/>
                  </a:lnTo>
                  <a:lnTo>
                    <a:pt x="11" y="138"/>
                  </a:lnTo>
                  <a:lnTo>
                    <a:pt x="10" y="138"/>
                  </a:lnTo>
                  <a:lnTo>
                    <a:pt x="10" y="139"/>
                  </a:lnTo>
                  <a:lnTo>
                    <a:pt x="9" y="139"/>
                  </a:lnTo>
                  <a:lnTo>
                    <a:pt x="8" y="139"/>
                  </a:lnTo>
                  <a:lnTo>
                    <a:pt x="8" y="144"/>
                  </a:lnTo>
                  <a:lnTo>
                    <a:pt x="7" y="144"/>
                  </a:lnTo>
                  <a:lnTo>
                    <a:pt x="6" y="144"/>
                  </a:lnTo>
                  <a:lnTo>
                    <a:pt x="6" y="146"/>
                  </a:lnTo>
                  <a:lnTo>
                    <a:pt x="4" y="147"/>
                  </a:lnTo>
                  <a:lnTo>
                    <a:pt x="2" y="148"/>
                  </a:lnTo>
                  <a:lnTo>
                    <a:pt x="1" y="148"/>
                  </a:lnTo>
                  <a:lnTo>
                    <a:pt x="1" y="149"/>
                  </a:lnTo>
                  <a:lnTo>
                    <a:pt x="0" y="150"/>
                  </a:lnTo>
                  <a:lnTo>
                    <a:pt x="0" y="157"/>
                  </a:lnTo>
                  <a:lnTo>
                    <a:pt x="1" y="157"/>
                  </a:lnTo>
                  <a:lnTo>
                    <a:pt x="2" y="159"/>
                  </a:lnTo>
                  <a:lnTo>
                    <a:pt x="2" y="162"/>
                  </a:lnTo>
                  <a:lnTo>
                    <a:pt x="2" y="166"/>
                  </a:lnTo>
                  <a:lnTo>
                    <a:pt x="1" y="169"/>
                  </a:lnTo>
                  <a:lnTo>
                    <a:pt x="1" y="173"/>
                  </a:lnTo>
                  <a:lnTo>
                    <a:pt x="1" y="177"/>
                  </a:lnTo>
                  <a:lnTo>
                    <a:pt x="1" y="180"/>
                  </a:lnTo>
                  <a:lnTo>
                    <a:pt x="1" y="182"/>
                  </a:lnTo>
                  <a:lnTo>
                    <a:pt x="3" y="182"/>
                  </a:lnTo>
                  <a:lnTo>
                    <a:pt x="3" y="185"/>
                  </a:lnTo>
                  <a:lnTo>
                    <a:pt x="4" y="187"/>
                  </a:lnTo>
                  <a:lnTo>
                    <a:pt x="6" y="187"/>
                  </a:lnTo>
                  <a:lnTo>
                    <a:pt x="6" y="188"/>
                  </a:lnTo>
                  <a:lnTo>
                    <a:pt x="7" y="188"/>
                  </a:lnTo>
                  <a:lnTo>
                    <a:pt x="8" y="190"/>
                  </a:lnTo>
                  <a:lnTo>
                    <a:pt x="8" y="191"/>
                  </a:lnTo>
                  <a:lnTo>
                    <a:pt x="9" y="192"/>
                  </a:lnTo>
                  <a:lnTo>
                    <a:pt x="9" y="194"/>
                  </a:lnTo>
                  <a:lnTo>
                    <a:pt x="9" y="195"/>
                  </a:lnTo>
                  <a:lnTo>
                    <a:pt x="10" y="195"/>
                  </a:lnTo>
                  <a:lnTo>
                    <a:pt x="11" y="196"/>
                  </a:lnTo>
                  <a:lnTo>
                    <a:pt x="12" y="196"/>
                  </a:lnTo>
                  <a:lnTo>
                    <a:pt x="12" y="200"/>
                  </a:lnTo>
                  <a:lnTo>
                    <a:pt x="13" y="200"/>
                  </a:lnTo>
                  <a:lnTo>
                    <a:pt x="13" y="204"/>
                  </a:lnTo>
                  <a:lnTo>
                    <a:pt x="15" y="204"/>
                  </a:lnTo>
                  <a:lnTo>
                    <a:pt x="15" y="205"/>
                  </a:lnTo>
                  <a:lnTo>
                    <a:pt x="15" y="206"/>
                  </a:lnTo>
                  <a:lnTo>
                    <a:pt x="16" y="206"/>
                  </a:lnTo>
                  <a:lnTo>
                    <a:pt x="16" y="205"/>
                  </a:lnTo>
                  <a:lnTo>
                    <a:pt x="15" y="206"/>
                  </a:lnTo>
                  <a:lnTo>
                    <a:pt x="15" y="207"/>
                  </a:lnTo>
                  <a:lnTo>
                    <a:pt x="16" y="208"/>
                  </a:lnTo>
                  <a:lnTo>
                    <a:pt x="17" y="210"/>
                  </a:lnTo>
                  <a:lnTo>
                    <a:pt x="18" y="210"/>
                  </a:lnTo>
                  <a:lnTo>
                    <a:pt x="18" y="211"/>
                  </a:lnTo>
                  <a:lnTo>
                    <a:pt x="19" y="211"/>
                  </a:lnTo>
                  <a:lnTo>
                    <a:pt x="19" y="213"/>
                  </a:lnTo>
                  <a:lnTo>
                    <a:pt x="20" y="214"/>
                  </a:lnTo>
                  <a:lnTo>
                    <a:pt x="21" y="214"/>
                  </a:lnTo>
                  <a:lnTo>
                    <a:pt x="22" y="214"/>
                  </a:lnTo>
                  <a:lnTo>
                    <a:pt x="23" y="215"/>
                  </a:lnTo>
                  <a:lnTo>
                    <a:pt x="24" y="215"/>
                  </a:lnTo>
                  <a:lnTo>
                    <a:pt x="23" y="214"/>
                  </a:lnTo>
                  <a:lnTo>
                    <a:pt x="23" y="215"/>
                  </a:lnTo>
                  <a:lnTo>
                    <a:pt x="23" y="216"/>
                  </a:lnTo>
                  <a:lnTo>
                    <a:pt x="24" y="218"/>
                  </a:lnTo>
                  <a:lnTo>
                    <a:pt x="25" y="218"/>
                  </a:lnTo>
                  <a:lnTo>
                    <a:pt x="26" y="218"/>
                  </a:lnTo>
                  <a:lnTo>
                    <a:pt x="27" y="219"/>
                  </a:lnTo>
                  <a:lnTo>
                    <a:pt x="27" y="220"/>
                  </a:lnTo>
                  <a:lnTo>
                    <a:pt x="28" y="220"/>
                  </a:lnTo>
                  <a:lnTo>
                    <a:pt x="30" y="221"/>
                  </a:lnTo>
                  <a:lnTo>
                    <a:pt x="31" y="221"/>
                  </a:lnTo>
                  <a:lnTo>
                    <a:pt x="33" y="221"/>
                  </a:lnTo>
                  <a:lnTo>
                    <a:pt x="33" y="223"/>
                  </a:lnTo>
                  <a:lnTo>
                    <a:pt x="33" y="222"/>
                  </a:lnTo>
                  <a:lnTo>
                    <a:pt x="33" y="224"/>
                  </a:lnTo>
                  <a:lnTo>
                    <a:pt x="33" y="226"/>
                  </a:lnTo>
                  <a:lnTo>
                    <a:pt x="34" y="226"/>
                  </a:lnTo>
                  <a:lnTo>
                    <a:pt x="35" y="226"/>
                  </a:lnTo>
                  <a:lnTo>
                    <a:pt x="36" y="227"/>
                  </a:lnTo>
                  <a:lnTo>
                    <a:pt x="36" y="228"/>
                  </a:lnTo>
                  <a:lnTo>
                    <a:pt x="37" y="228"/>
                  </a:lnTo>
                  <a:lnTo>
                    <a:pt x="38" y="229"/>
                  </a:lnTo>
                  <a:lnTo>
                    <a:pt x="39" y="229"/>
                  </a:lnTo>
                  <a:lnTo>
                    <a:pt x="39" y="232"/>
                  </a:lnTo>
                  <a:lnTo>
                    <a:pt x="39" y="237"/>
                  </a:lnTo>
                  <a:lnTo>
                    <a:pt x="41" y="237"/>
                  </a:lnTo>
                  <a:lnTo>
                    <a:pt x="41" y="245"/>
                  </a:lnTo>
                  <a:lnTo>
                    <a:pt x="40" y="245"/>
                  </a:lnTo>
                  <a:lnTo>
                    <a:pt x="39" y="245"/>
                  </a:lnTo>
                  <a:lnTo>
                    <a:pt x="39" y="248"/>
                  </a:lnTo>
                  <a:lnTo>
                    <a:pt x="37" y="248"/>
                  </a:lnTo>
                  <a:lnTo>
                    <a:pt x="37" y="254"/>
                  </a:lnTo>
                  <a:lnTo>
                    <a:pt x="39" y="256"/>
                  </a:lnTo>
                  <a:lnTo>
                    <a:pt x="39" y="257"/>
                  </a:lnTo>
                  <a:lnTo>
                    <a:pt x="42" y="257"/>
                  </a:lnTo>
                  <a:lnTo>
                    <a:pt x="42" y="259"/>
                  </a:lnTo>
                  <a:lnTo>
                    <a:pt x="45" y="259"/>
                  </a:lnTo>
                  <a:lnTo>
                    <a:pt x="47" y="260"/>
                  </a:lnTo>
                  <a:lnTo>
                    <a:pt x="47" y="262"/>
                  </a:lnTo>
                  <a:lnTo>
                    <a:pt x="49" y="262"/>
                  </a:lnTo>
                  <a:lnTo>
                    <a:pt x="51" y="263"/>
                  </a:lnTo>
                  <a:lnTo>
                    <a:pt x="52" y="264"/>
                  </a:lnTo>
                  <a:lnTo>
                    <a:pt x="53" y="264"/>
                  </a:lnTo>
                  <a:lnTo>
                    <a:pt x="53" y="265"/>
                  </a:lnTo>
                  <a:lnTo>
                    <a:pt x="53" y="266"/>
                  </a:lnTo>
                  <a:lnTo>
                    <a:pt x="53" y="267"/>
                  </a:lnTo>
                  <a:lnTo>
                    <a:pt x="54" y="266"/>
                  </a:lnTo>
                  <a:lnTo>
                    <a:pt x="55" y="266"/>
                  </a:lnTo>
                  <a:lnTo>
                    <a:pt x="56" y="265"/>
                  </a:lnTo>
                  <a:lnTo>
                    <a:pt x="56" y="264"/>
                  </a:lnTo>
                  <a:lnTo>
                    <a:pt x="57" y="262"/>
                  </a:lnTo>
                  <a:lnTo>
                    <a:pt x="57" y="263"/>
                  </a:lnTo>
                  <a:lnTo>
                    <a:pt x="58" y="262"/>
                  </a:lnTo>
                  <a:lnTo>
                    <a:pt x="60" y="262"/>
                  </a:lnTo>
                  <a:lnTo>
                    <a:pt x="57" y="263"/>
                  </a:lnTo>
                  <a:lnTo>
                    <a:pt x="58" y="262"/>
                  </a:lnTo>
                  <a:lnTo>
                    <a:pt x="60" y="260"/>
                  </a:lnTo>
                  <a:lnTo>
                    <a:pt x="61" y="259"/>
                  </a:lnTo>
                  <a:lnTo>
                    <a:pt x="63" y="259"/>
                  </a:lnTo>
                  <a:lnTo>
                    <a:pt x="63" y="257"/>
                  </a:lnTo>
                  <a:lnTo>
                    <a:pt x="64" y="257"/>
                  </a:lnTo>
                  <a:lnTo>
                    <a:pt x="65" y="256"/>
                  </a:lnTo>
                  <a:lnTo>
                    <a:pt x="65" y="255"/>
                  </a:lnTo>
                  <a:lnTo>
                    <a:pt x="65" y="254"/>
                  </a:lnTo>
                  <a:lnTo>
                    <a:pt x="66" y="252"/>
                  </a:lnTo>
                  <a:lnTo>
                    <a:pt x="68" y="252"/>
                  </a:lnTo>
                  <a:lnTo>
                    <a:pt x="68" y="251"/>
                  </a:lnTo>
                  <a:lnTo>
                    <a:pt x="69" y="251"/>
                  </a:lnTo>
                  <a:lnTo>
                    <a:pt x="69" y="250"/>
                  </a:lnTo>
                  <a:lnTo>
                    <a:pt x="71" y="24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39" name="Freeform 447"/>
            <p:cNvSpPr>
              <a:spLocks/>
            </p:cNvSpPr>
            <p:nvPr/>
          </p:nvSpPr>
          <p:spPr bwMode="auto">
            <a:xfrm>
              <a:off x="6424800" y="5696536"/>
              <a:ext cx="119771" cy="140662"/>
            </a:xfrm>
            <a:custGeom>
              <a:avLst/>
              <a:gdLst>
                <a:gd name="T0" fmla="*/ 2147483647 w 217"/>
                <a:gd name="T1" fmla="*/ 2147483647 h 274"/>
                <a:gd name="T2" fmla="*/ 2147483647 w 217"/>
                <a:gd name="T3" fmla="*/ 2147483647 h 274"/>
                <a:gd name="T4" fmla="*/ 2147483647 w 217"/>
                <a:gd name="T5" fmla="*/ 2147483647 h 274"/>
                <a:gd name="T6" fmla="*/ 2147483647 w 217"/>
                <a:gd name="T7" fmla="*/ 2147483647 h 274"/>
                <a:gd name="T8" fmla="*/ 2147483647 w 217"/>
                <a:gd name="T9" fmla="*/ 2147483647 h 274"/>
                <a:gd name="T10" fmla="*/ 2147483647 w 217"/>
                <a:gd name="T11" fmla="*/ 2147483647 h 274"/>
                <a:gd name="T12" fmla="*/ 2147483647 w 217"/>
                <a:gd name="T13" fmla="*/ 2147483647 h 274"/>
                <a:gd name="T14" fmla="*/ 2147483647 w 217"/>
                <a:gd name="T15" fmla="*/ 2147483647 h 274"/>
                <a:gd name="T16" fmla="*/ 2147483647 w 217"/>
                <a:gd name="T17" fmla="*/ 2147483647 h 274"/>
                <a:gd name="T18" fmla="*/ 2147483647 w 217"/>
                <a:gd name="T19" fmla="*/ 2147483647 h 274"/>
                <a:gd name="T20" fmla="*/ 2147483647 w 217"/>
                <a:gd name="T21" fmla="*/ 2147483647 h 274"/>
                <a:gd name="T22" fmla="*/ 2147483647 w 217"/>
                <a:gd name="T23" fmla="*/ 2147483647 h 274"/>
                <a:gd name="T24" fmla="*/ 2147483647 w 217"/>
                <a:gd name="T25" fmla="*/ 2147483647 h 274"/>
                <a:gd name="T26" fmla="*/ 2147483647 w 217"/>
                <a:gd name="T27" fmla="*/ 2147483647 h 274"/>
                <a:gd name="T28" fmla="*/ 2147483647 w 217"/>
                <a:gd name="T29" fmla="*/ 2147483647 h 274"/>
                <a:gd name="T30" fmla="*/ 2147483647 w 217"/>
                <a:gd name="T31" fmla="*/ 2147483647 h 274"/>
                <a:gd name="T32" fmla="*/ 2147483647 w 217"/>
                <a:gd name="T33" fmla="*/ 2147483647 h 274"/>
                <a:gd name="T34" fmla="*/ 2147483647 w 217"/>
                <a:gd name="T35" fmla="*/ 2147483647 h 274"/>
                <a:gd name="T36" fmla="*/ 2147483647 w 217"/>
                <a:gd name="T37" fmla="*/ 2147483647 h 274"/>
                <a:gd name="T38" fmla="*/ 2147483647 w 217"/>
                <a:gd name="T39" fmla="*/ 2147483647 h 274"/>
                <a:gd name="T40" fmla="*/ 2147483647 w 217"/>
                <a:gd name="T41" fmla="*/ 2147483647 h 274"/>
                <a:gd name="T42" fmla="*/ 2147483647 w 217"/>
                <a:gd name="T43" fmla="*/ 2147483647 h 274"/>
                <a:gd name="T44" fmla="*/ 2147483647 w 217"/>
                <a:gd name="T45" fmla="*/ 2147483647 h 274"/>
                <a:gd name="T46" fmla="*/ 2147483647 w 217"/>
                <a:gd name="T47" fmla="*/ 2147483647 h 274"/>
                <a:gd name="T48" fmla="*/ 2147483647 w 217"/>
                <a:gd name="T49" fmla="*/ 2147483647 h 274"/>
                <a:gd name="T50" fmla="*/ 2147483647 w 217"/>
                <a:gd name="T51" fmla="*/ 2147483647 h 274"/>
                <a:gd name="T52" fmla="*/ 2147483647 w 217"/>
                <a:gd name="T53" fmla="*/ 2147483647 h 274"/>
                <a:gd name="T54" fmla="*/ 2147483647 w 217"/>
                <a:gd name="T55" fmla="*/ 2147483647 h 274"/>
                <a:gd name="T56" fmla="*/ 2147483647 w 217"/>
                <a:gd name="T57" fmla="*/ 2147483647 h 274"/>
                <a:gd name="T58" fmla="*/ 2147483647 w 217"/>
                <a:gd name="T59" fmla="*/ 2147483647 h 274"/>
                <a:gd name="T60" fmla="*/ 2147483647 w 217"/>
                <a:gd name="T61" fmla="*/ 2147483647 h 274"/>
                <a:gd name="T62" fmla="*/ 2147483647 w 217"/>
                <a:gd name="T63" fmla="*/ 2147483647 h 274"/>
                <a:gd name="T64" fmla="*/ 2147483647 w 217"/>
                <a:gd name="T65" fmla="*/ 2147483647 h 274"/>
                <a:gd name="T66" fmla="*/ 2147483647 w 217"/>
                <a:gd name="T67" fmla="*/ 2147483647 h 274"/>
                <a:gd name="T68" fmla="*/ 2147483647 w 217"/>
                <a:gd name="T69" fmla="*/ 2147483647 h 274"/>
                <a:gd name="T70" fmla="*/ 2147483647 w 217"/>
                <a:gd name="T71" fmla="*/ 2147483647 h 274"/>
                <a:gd name="T72" fmla="*/ 2147483647 w 217"/>
                <a:gd name="T73" fmla="*/ 2147483647 h 274"/>
                <a:gd name="T74" fmla="*/ 2147483647 w 217"/>
                <a:gd name="T75" fmla="*/ 2147483647 h 274"/>
                <a:gd name="T76" fmla="*/ 2147483647 w 217"/>
                <a:gd name="T77" fmla="*/ 2147483647 h 274"/>
                <a:gd name="T78" fmla="*/ 2147483647 w 217"/>
                <a:gd name="T79" fmla="*/ 2147483647 h 274"/>
                <a:gd name="T80" fmla="*/ 2147483647 w 217"/>
                <a:gd name="T81" fmla="*/ 2147483647 h 274"/>
                <a:gd name="T82" fmla="*/ 2147483647 w 217"/>
                <a:gd name="T83" fmla="*/ 2147483647 h 274"/>
                <a:gd name="T84" fmla="*/ 2147483647 w 217"/>
                <a:gd name="T85" fmla="*/ 2147483647 h 274"/>
                <a:gd name="T86" fmla="*/ 2147483647 w 217"/>
                <a:gd name="T87" fmla="*/ 2147483647 h 274"/>
                <a:gd name="T88" fmla="*/ 2147483647 w 217"/>
                <a:gd name="T89" fmla="*/ 2147483647 h 274"/>
                <a:gd name="T90" fmla="*/ 2147483647 w 217"/>
                <a:gd name="T91" fmla="*/ 2147483647 h 274"/>
                <a:gd name="T92" fmla="*/ 2147483647 w 217"/>
                <a:gd name="T93" fmla="*/ 2147483647 h 274"/>
                <a:gd name="T94" fmla="*/ 2147483647 w 217"/>
                <a:gd name="T95" fmla="*/ 2147483647 h 274"/>
                <a:gd name="T96" fmla="*/ 2147483647 w 217"/>
                <a:gd name="T97" fmla="*/ 2147483647 h 274"/>
                <a:gd name="T98" fmla="*/ 2147483647 w 217"/>
                <a:gd name="T99" fmla="*/ 2147483647 h 274"/>
                <a:gd name="T100" fmla="*/ 2147483647 w 217"/>
                <a:gd name="T101" fmla="*/ 2147483647 h 274"/>
                <a:gd name="T102" fmla="*/ 2147483647 w 217"/>
                <a:gd name="T103" fmla="*/ 2147483647 h 274"/>
                <a:gd name="T104" fmla="*/ 2147483647 w 217"/>
                <a:gd name="T105" fmla="*/ 2147483647 h 274"/>
                <a:gd name="T106" fmla="*/ 2147483647 w 217"/>
                <a:gd name="T107" fmla="*/ 2147483647 h 274"/>
                <a:gd name="T108" fmla="*/ 2147483647 w 217"/>
                <a:gd name="T109" fmla="*/ 2147483647 h 274"/>
                <a:gd name="T110" fmla="*/ 2147483647 w 217"/>
                <a:gd name="T111" fmla="*/ 2147483647 h 274"/>
                <a:gd name="T112" fmla="*/ 2147483647 w 217"/>
                <a:gd name="T113" fmla="*/ 2147483647 h 274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17"/>
                <a:gd name="T172" fmla="*/ 0 h 274"/>
                <a:gd name="T173" fmla="*/ 217 w 217"/>
                <a:gd name="T174" fmla="*/ 274 h 274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17" h="274">
                  <a:moveTo>
                    <a:pt x="73" y="254"/>
                  </a:moveTo>
                  <a:lnTo>
                    <a:pt x="73" y="254"/>
                  </a:lnTo>
                  <a:lnTo>
                    <a:pt x="74" y="253"/>
                  </a:lnTo>
                  <a:lnTo>
                    <a:pt x="75" y="250"/>
                  </a:lnTo>
                  <a:lnTo>
                    <a:pt x="76" y="249"/>
                  </a:lnTo>
                  <a:lnTo>
                    <a:pt x="76" y="247"/>
                  </a:lnTo>
                  <a:lnTo>
                    <a:pt x="78" y="247"/>
                  </a:lnTo>
                  <a:lnTo>
                    <a:pt x="80" y="246"/>
                  </a:lnTo>
                  <a:lnTo>
                    <a:pt x="81" y="246"/>
                  </a:lnTo>
                  <a:lnTo>
                    <a:pt x="81" y="245"/>
                  </a:lnTo>
                  <a:lnTo>
                    <a:pt x="85" y="245"/>
                  </a:lnTo>
                  <a:lnTo>
                    <a:pt x="87" y="243"/>
                  </a:lnTo>
                  <a:lnTo>
                    <a:pt x="88" y="239"/>
                  </a:lnTo>
                  <a:lnTo>
                    <a:pt x="88" y="232"/>
                  </a:lnTo>
                  <a:lnTo>
                    <a:pt x="90" y="225"/>
                  </a:lnTo>
                  <a:lnTo>
                    <a:pt x="92" y="217"/>
                  </a:lnTo>
                  <a:lnTo>
                    <a:pt x="94" y="209"/>
                  </a:lnTo>
                  <a:lnTo>
                    <a:pt x="96" y="202"/>
                  </a:lnTo>
                  <a:lnTo>
                    <a:pt x="99" y="196"/>
                  </a:lnTo>
                  <a:lnTo>
                    <a:pt x="101" y="192"/>
                  </a:lnTo>
                  <a:lnTo>
                    <a:pt x="102" y="192"/>
                  </a:lnTo>
                  <a:lnTo>
                    <a:pt x="104" y="191"/>
                  </a:lnTo>
                  <a:lnTo>
                    <a:pt x="106" y="189"/>
                  </a:lnTo>
                  <a:lnTo>
                    <a:pt x="107" y="188"/>
                  </a:lnTo>
                  <a:lnTo>
                    <a:pt x="109" y="187"/>
                  </a:lnTo>
                  <a:lnTo>
                    <a:pt x="110" y="186"/>
                  </a:lnTo>
                  <a:lnTo>
                    <a:pt x="111" y="185"/>
                  </a:lnTo>
                  <a:lnTo>
                    <a:pt x="112" y="184"/>
                  </a:lnTo>
                  <a:lnTo>
                    <a:pt x="113" y="184"/>
                  </a:lnTo>
                  <a:lnTo>
                    <a:pt x="114" y="183"/>
                  </a:lnTo>
                  <a:lnTo>
                    <a:pt x="114" y="182"/>
                  </a:lnTo>
                  <a:lnTo>
                    <a:pt x="116" y="181"/>
                  </a:lnTo>
                  <a:lnTo>
                    <a:pt x="117" y="181"/>
                  </a:lnTo>
                  <a:lnTo>
                    <a:pt x="118" y="179"/>
                  </a:lnTo>
                  <a:lnTo>
                    <a:pt x="118" y="180"/>
                  </a:lnTo>
                  <a:lnTo>
                    <a:pt x="118" y="178"/>
                  </a:lnTo>
                  <a:lnTo>
                    <a:pt x="118" y="177"/>
                  </a:lnTo>
                  <a:lnTo>
                    <a:pt x="119" y="176"/>
                  </a:lnTo>
                  <a:lnTo>
                    <a:pt x="119" y="175"/>
                  </a:lnTo>
                  <a:lnTo>
                    <a:pt x="120" y="175"/>
                  </a:lnTo>
                  <a:lnTo>
                    <a:pt x="122" y="174"/>
                  </a:lnTo>
                  <a:lnTo>
                    <a:pt x="122" y="173"/>
                  </a:lnTo>
                  <a:lnTo>
                    <a:pt x="123" y="173"/>
                  </a:lnTo>
                  <a:lnTo>
                    <a:pt x="123" y="171"/>
                  </a:lnTo>
                  <a:lnTo>
                    <a:pt x="125" y="171"/>
                  </a:lnTo>
                  <a:lnTo>
                    <a:pt x="125" y="170"/>
                  </a:lnTo>
                  <a:lnTo>
                    <a:pt x="126" y="170"/>
                  </a:lnTo>
                  <a:lnTo>
                    <a:pt x="126" y="169"/>
                  </a:lnTo>
                  <a:lnTo>
                    <a:pt x="127" y="167"/>
                  </a:lnTo>
                  <a:lnTo>
                    <a:pt x="129" y="166"/>
                  </a:lnTo>
                  <a:lnTo>
                    <a:pt x="133" y="165"/>
                  </a:lnTo>
                  <a:lnTo>
                    <a:pt x="135" y="161"/>
                  </a:lnTo>
                  <a:lnTo>
                    <a:pt x="137" y="155"/>
                  </a:lnTo>
                  <a:lnTo>
                    <a:pt x="137" y="149"/>
                  </a:lnTo>
                  <a:lnTo>
                    <a:pt x="137" y="142"/>
                  </a:lnTo>
                  <a:lnTo>
                    <a:pt x="137" y="136"/>
                  </a:lnTo>
                  <a:lnTo>
                    <a:pt x="137" y="131"/>
                  </a:lnTo>
                  <a:lnTo>
                    <a:pt x="138" y="128"/>
                  </a:lnTo>
                  <a:lnTo>
                    <a:pt x="139" y="128"/>
                  </a:lnTo>
                  <a:lnTo>
                    <a:pt x="141" y="124"/>
                  </a:lnTo>
                  <a:lnTo>
                    <a:pt x="142" y="120"/>
                  </a:lnTo>
                  <a:lnTo>
                    <a:pt x="143" y="115"/>
                  </a:lnTo>
                  <a:lnTo>
                    <a:pt x="144" y="111"/>
                  </a:lnTo>
                  <a:lnTo>
                    <a:pt x="146" y="111"/>
                  </a:lnTo>
                  <a:lnTo>
                    <a:pt x="145" y="111"/>
                  </a:lnTo>
                  <a:lnTo>
                    <a:pt x="145" y="110"/>
                  </a:lnTo>
                  <a:lnTo>
                    <a:pt x="146" y="110"/>
                  </a:lnTo>
                  <a:lnTo>
                    <a:pt x="146" y="108"/>
                  </a:lnTo>
                  <a:lnTo>
                    <a:pt x="147" y="108"/>
                  </a:lnTo>
                  <a:lnTo>
                    <a:pt x="146" y="108"/>
                  </a:lnTo>
                  <a:lnTo>
                    <a:pt x="147" y="107"/>
                  </a:lnTo>
                  <a:lnTo>
                    <a:pt x="147" y="105"/>
                  </a:lnTo>
                  <a:lnTo>
                    <a:pt x="149" y="105"/>
                  </a:lnTo>
                  <a:lnTo>
                    <a:pt x="149" y="103"/>
                  </a:lnTo>
                  <a:lnTo>
                    <a:pt x="149" y="100"/>
                  </a:lnTo>
                  <a:lnTo>
                    <a:pt x="149" y="97"/>
                  </a:lnTo>
                  <a:lnTo>
                    <a:pt x="149" y="95"/>
                  </a:lnTo>
                  <a:lnTo>
                    <a:pt x="151" y="95"/>
                  </a:lnTo>
                  <a:lnTo>
                    <a:pt x="151" y="91"/>
                  </a:lnTo>
                  <a:lnTo>
                    <a:pt x="152" y="90"/>
                  </a:lnTo>
                  <a:lnTo>
                    <a:pt x="154" y="90"/>
                  </a:lnTo>
                  <a:lnTo>
                    <a:pt x="154" y="89"/>
                  </a:lnTo>
                  <a:lnTo>
                    <a:pt x="155" y="89"/>
                  </a:lnTo>
                  <a:lnTo>
                    <a:pt x="154" y="91"/>
                  </a:lnTo>
                  <a:lnTo>
                    <a:pt x="157" y="90"/>
                  </a:lnTo>
                  <a:lnTo>
                    <a:pt x="160" y="90"/>
                  </a:lnTo>
                  <a:lnTo>
                    <a:pt x="164" y="89"/>
                  </a:lnTo>
                  <a:lnTo>
                    <a:pt x="168" y="87"/>
                  </a:lnTo>
                  <a:lnTo>
                    <a:pt x="171" y="86"/>
                  </a:lnTo>
                  <a:lnTo>
                    <a:pt x="175" y="85"/>
                  </a:lnTo>
                  <a:lnTo>
                    <a:pt x="178" y="84"/>
                  </a:lnTo>
                  <a:lnTo>
                    <a:pt x="181" y="83"/>
                  </a:lnTo>
                  <a:lnTo>
                    <a:pt x="175" y="84"/>
                  </a:lnTo>
                  <a:lnTo>
                    <a:pt x="172" y="85"/>
                  </a:lnTo>
                  <a:lnTo>
                    <a:pt x="171" y="85"/>
                  </a:lnTo>
                  <a:lnTo>
                    <a:pt x="171" y="84"/>
                  </a:lnTo>
                  <a:lnTo>
                    <a:pt x="173" y="83"/>
                  </a:lnTo>
                  <a:lnTo>
                    <a:pt x="175" y="83"/>
                  </a:lnTo>
                  <a:lnTo>
                    <a:pt x="178" y="82"/>
                  </a:lnTo>
                  <a:lnTo>
                    <a:pt x="181" y="81"/>
                  </a:lnTo>
                  <a:lnTo>
                    <a:pt x="182" y="81"/>
                  </a:lnTo>
                  <a:lnTo>
                    <a:pt x="184" y="80"/>
                  </a:lnTo>
                  <a:lnTo>
                    <a:pt x="185" y="79"/>
                  </a:lnTo>
                  <a:lnTo>
                    <a:pt x="186" y="79"/>
                  </a:lnTo>
                  <a:lnTo>
                    <a:pt x="188" y="78"/>
                  </a:lnTo>
                  <a:lnTo>
                    <a:pt x="188" y="76"/>
                  </a:lnTo>
                  <a:lnTo>
                    <a:pt x="189" y="76"/>
                  </a:lnTo>
                  <a:lnTo>
                    <a:pt x="192" y="75"/>
                  </a:lnTo>
                  <a:lnTo>
                    <a:pt x="195" y="72"/>
                  </a:lnTo>
                  <a:lnTo>
                    <a:pt x="198" y="69"/>
                  </a:lnTo>
                  <a:lnTo>
                    <a:pt x="202" y="68"/>
                  </a:lnTo>
                  <a:lnTo>
                    <a:pt x="202" y="67"/>
                  </a:lnTo>
                  <a:lnTo>
                    <a:pt x="203" y="66"/>
                  </a:lnTo>
                  <a:lnTo>
                    <a:pt x="203" y="65"/>
                  </a:lnTo>
                  <a:lnTo>
                    <a:pt x="205" y="64"/>
                  </a:lnTo>
                  <a:lnTo>
                    <a:pt x="208" y="63"/>
                  </a:lnTo>
                  <a:lnTo>
                    <a:pt x="210" y="60"/>
                  </a:lnTo>
                  <a:lnTo>
                    <a:pt x="211" y="59"/>
                  </a:lnTo>
                  <a:lnTo>
                    <a:pt x="212" y="59"/>
                  </a:lnTo>
                  <a:lnTo>
                    <a:pt x="213" y="57"/>
                  </a:lnTo>
                  <a:lnTo>
                    <a:pt x="214" y="57"/>
                  </a:lnTo>
                  <a:lnTo>
                    <a:pt x="214" y="55"/>
                  </a:lnTo>
                  <a:lnTo>
                    <a:pt x="215" y="55"/>
                  </a:lnTo>
                  <a:lnTo>
                    <a:pt x="215" y="54"/>
                  </a:lnTo>
                  <a:lnTo>
                    <a:pt x="215" y="53"/>
                  </a:lnTo>
                  <a:lnTo>
                    <a:pt x="215" y="52"/>
                  </a:lnTo>
                  <a:lnTo>
                    <a:pt x="216" y="52"/>
                  </a:lnTo>
                  <a:lnTo>
                    <a:pt x="216" y="49"/>
                  </a:lnTo>
                  <a:lnTo>
                    <a:pt x="215" y="49"/>
                  </a:lnTo>
                  <a:lnTo>
                    <a:pt x="214" y="48"/>
                  </a:lnTo>
                  <a:lnTo>
                    <a:pt x="213" y="48"/>
                  </a:lnTo>
                  <a:lnTo>
                    <a:pt x="211" y="48"/>
                  </a:lnTo>
                  <a:lnTo>
                    <a:pt x="210" y="47"/>
                  </a:lnTo>
                  <a:lnTo>
                    <a:pt x="210" y="45"/>
                  </a:lnTo>
                  <a:lnTo>
                    <a:pt x="209" y="44"/>
                  </a:lnTo>
                  <a:lnTo>
                    <a:pt x="207" y="44"/>
                  </a:lnTo>
                  <a:lnTo>
                    <a:pt x="205" y="44"/>
                  </a:lnTo>
                  <a:lnTo>
                    <a:pt x="202" y="43"/>
                  </a:lnTo>
                  <a:lnTo>
                    <a:pt x="199" y="43"/>
                  </a:lnTo>
                  <a:lnTo>
                    <a:pt x="195" y="42"/>
                  </a:lnTo>
                  <a:lnTo>
                    <a:pt x="192" y="42"/>
                  </a:lnTo>
                  <a:lnTo>
                    <a:pt x="190" y="42"/>
                  </a:lnTo>
                  <a:lnTo>
                    <a:pt x="189" y="41"/>
                  </a:lnTo>
                  <a:lnTo>
                    <a:pt x="189" y="40"/>
                  </a:lnTo>
                  <a:lnTo>
                    <a:pt x="187" y="40"/>
                  </a:lnTo>
                  <a:lnTo>
                    <a:pt x="184" y="38"/>
                  </a:lnTo>
                  <a:lnTo>
                    <a:pt x="182" y="38"/>
                  </a:lnTo>
                  <a:lnTo>
                    <a:pt x="180" y="37"/>
                  </a:lnTo>
                  <a:lnTo>
                    <a:pt x="180" y="29"/>
                  </a:lnTo>
                  <a:lnTo>
                    <a:pt x="179" y="29"/>
                  </a:lnTo>
                  <a:lnTo>
                    <a:pt x="177" y="26"/>
                  </a:lnTo>
                  <a:lnTo>
                    <a:pt x="176" y="25"/>
                  </a:lnTo>
                  <a:lnTo>
                    <a:pt x="176" y="23"/>
                  </a:lnTo>
                  <a:lnTo>
                    <a:pt x="175" y="22"/>
                  </a:lnTo>
                  <a:lnTo>
                    <a:pt x="173" y="22"/>
                  </a:lnTo>
                  <a:lnTo>
                    <a:pt x="172" y="20"/>
                  </a:lnTo>
                  <a:lnTo>
                    <a:pt x="172" y="18"/>
                  </a:lnTo>
                  <a:lnTo>
                    <a:pt x="171" y="18"/>
                  </a:lnTo>
                  <a:lnTo>
                    <a:pt x="170" y="15"/>
                  </a:lnTo>
                  <a:lnTo>
                    <a:pt x="171" y="11"/>
                  </a:lnTo>
                  <a:lnTo>
                    <a:pt x="171" y="9"/>
                  </a:lnTo>
                  <a:lnTo>
                    <a:pt x="171" y="6"/>
                  </a:lnTo>
                  <a:lnTo>
                    <a:pt x="169" y="6"/>
                  </a:lnTo>
                  <a:lnTo>
                    <a:pt x="169" y="2"/>
                  </a:lnTo>
                  <a:lnTo>
                    <a:pt x="167" y="2"/>
                  </a:lnTo>
                  <a:lnTo>
                    <a:pt x="163" y="3"/>
                  </a:lnTo>
                  <a:lnTo>
                    <a:pt x="158" y="3"/>
                  </a:lnTo>
                  <a:lnTo>
                    <a:pt x="156" y="2"/>
                  </a:lnTo>
                  <a:lnTo>
                    <a:pt x="156" y="0"/>
                  </a:lnTo>
                  <a:lnTo>
                    <a:pt x="152" y="0"/>
                  </a:lnTo>
                  <a:lnTo>
                    <a:pt x="152" y="2"/>
                  </a:lnTo>
                  <a:lnTo>
                    <a:pt x="150" y="3"/>
                  </a:lnTo>
                  <a:lnTo>
                    <a:pt x="149" y="4"/>
                  </a:lnTo>
                  <a:lnTo>
                    <a:pt x="149" y="6"/>
                  </a:lnTo>
                  <a:lnTo>
                    <a:pt x="147" y="6"/>
                  </a:lnTo>
                  <a:lnTo>
                    <a:pt x="147" y="7"/>
                  </a:lnTo>
                  <a:lnTo>
                    <a:pt x="146" y="7"/>
                  </a:lnTo>
                  <a:lnTo>
                    <a:pt x="146" y="9"/>
                  </a:lnTo>
                  <a:lnTo>
                    <a:pt x="144" y="9"/>
                  </a:lnTo>
                  <a:lnTo>
                    <a:pt x="144" y="10"/>
                  </a:lnTo>
                  <a:lnTo>
                    <a:pt x="143" y="11"/>
                  </a:lnTo>
                  <a:lnTo>
                    <a:pt x="139" y="11"/>
                  </a:lnTo>
                  <a:lnTo>
                    <a:pt x="141" y="11"/>
                  </a:lnTo>
                  <a:lnTo>
                    <a:pt x="139" y="13"/>
                  </a:lnTo>
                  <a:lnTo>
                    <a:pt x="139" y="14"/>
                  </a:lnTo>
                  <a:lnTo>
                    <a:pt x="138" y="15"/>
                  </a:lnTo>
                  <a:lnTo>
                    <a:pt x="137" y="17"/>
                  </a:lnTo>
                  <a:lnTo>
                    <a:pt x="134" y="17"/>
                  </a:lnTo>
                  <a:lnTo>
                    <a:pt x="134" y="18"/>
                  </a:lnTo>
                  <a:lnTo>
                    <a:pt x="131" y="18"/>
                  </a:lnTo>
                  <a:lnTo>
                    <a:pt x="131" y="19"/>
                  </a:lnTo>
                  <a:lnTo>
                    <a:pt x="130" y="19"/>
                  </a:lnTo>
                  <a:lnTo>
                    <a:pt x="130" y="20"/>
                  </a:lnTo>
                  <a:lnTo>
                    <a:pt x="129" y="20"/>
                  </a:lnTo>
                  <a:lnTo>
                    <a:pt x="128" y="21"/>
                  </a:lnTo>
                  <a:lnTo>
                    <a:pt x="127" y="22"/>
                  </a:lnTo>
                  <a:lnTo>
                    <a:pt x="126" y="22"/>
                  </a:lnTo>
                  <a:lnTo>
                    <a:pt x="125" y="23"/>
                  </a:lnTo>
                  <a:lnTo>
                    <a:pt x="125" y="24"/>
                  </a:lnTo>
                  <a:lnTo>
                    <a:pt x="123" y="26"/>
                  </a:lnTo>
                  <a:lnTo>
                    <a:pt x="121" y="26"/>
                  </a:lnTo>
                  <a:lnTo>
                    <a:pt x="121" y="27"/>
                  </a:lnTo>
                  <a:lnTo>
                    <a:pt x="117" y="27"/>
                  </a:lnTo>
                  <a:lnTo>
                    <a:pt x="115" y="28"/>
                  </a:lnTo>
                  <a:lnTo>
                    <a:pt x="115" y="29"/>
                  </a:lnTo>
                  <a:lnTo>
                    <a:pt x="115" y="31"/>
                  </a:lnTo>
                  <a:lnTo>
                    <a:pt x="114" y="32"/>
                  </a:lnTo>
                  <a:lnTo>
                    <a:pt x="113" y="33"/>
                  </a:lnTo>
                  <a:lnTo>
                    <a:pt x="112" y="34"/>
                  </a:lnTo>
                  <a:lnTo>
                    <a:pt x="112" y="37"/>
                  </a:lnTo>
                  <a:lnTo>
                    <a:pt x="112" y="41"/>
                  </a:lnTo>
                  <a:lnTo>
                    <a:pt x="112" y="45"/>
                  </a:lnTo>
                  <a:lnTo>
                    <a:pt x="112" y="48"/>
                  </a:lnTo>
                  <a:lnTo>
                    <a:pt x="110" y="48"/>
                  </a:lnTo>
                  <a:lnTo>
                    <a:pt x="111" y="48"/>
                  </a:lnTo>
                  <a:lnTo>
                    <a:pt x="110" y="49"/>
                  </a:lnTo>
                  <a:lnTo>
                    <a:pt x="110" y="51"/>
                  </a:lnTo>
                  <a:lnTo>
                    <a:pt x="109" y="51"/>
                  </a:lnTo>
                  <a:lnTo>
                    <a:pt x="109" y="53"/>
                  </a:lnTo>
                  <a:lnTo>
                    <a:pt x="108" y="55"/>
                  </a:lnTo>
                  <a:lnTo>
                    <a:pt x="107" y="55"/>
                  </a:lnTo>
                  <a:lnTo>
                    <a:pt x="107" y="56"/>
                  </a:lnTo>
                  <a:lnTo>
                    <a:pt x="105" y="56"/>
                  </a:lnTo>
                  <a:lnTo>
                    <a:pt x="105" y="57"/>
                  </a:lnTo>
                  <a:lnTo>
                    <a:pt x="104" y="57"/>
                  </a:lnTo>
                  <a:lnTo>
                    <a:pt x="104" y="59"/>
                  </a:lnTo>
                  <a:lnTo>
                    <a:pt x="102" y="59"/>
                  </a:lnTo>
                  <a:lnTo>
                    <a:pt x="101" y="60"/>
                  </a:lnTo>
                  <a:lnTo>
                    <a:pt x="101" y="59"/>
                  </a:lnTo>
                  <a:lnTo>
                    <a:pt x="101" y="60"/>
                  </a:lnTo>
                  <a:lnTo>
                    <a:pt x="101" y="62"/>
                  </a:lnTo>
                  <a:lnTo>
                    <a:pt x="100" y="62"/>
                  </a:lnTo>
                  <a:lnTo>
                    <a:pt x="100" y="63"/>
                  </a:lnTo>
                  <a:lnTo>
                    <a:pt x="100" y="64"/>
                  </a:lnTo>
                  <a:lnTo>
                    <a:pt x="99" y="64"/>
                  </a:lnTo>
                  <a:lnTo>
                    <a:pt x="99" y="68"/>
                  </a:lnTo>
                  <a:lnTo>
                    <a:pt x="97" y="68"/>
                  </a:lnTo>
                  <a:lnTo>
                    <a:pt x="97" y="71"/>
                  </a:lnTo>
                  <a:lnTo>
                    <a:pt x="96" y="73"/>
                  </a:lnTo>
                  <a:lnTo>
                    <a:pt x="95" y="73"/>
                  </a:lnTo>
                  <a:lnTo>
                    <a:pt x="95" y="74"/>
                  </a:lnTo>
                  <a:lnTo>
                    <a:pt x="93" y="76"/>
                  </a:lnTo>
                  <a:lnTo>
                    <a:pt x="94" y="75"/>
                  </a:lnTo>
                  <a:lnTo>
                    <a:pt x="93" y="75"/>
                  </a:lnTo>
                  <a:lnTo>
                    <a:pt x="92" y="76"/>
                  </a:lnTo>
                  <a:lnTo>
                    <a:pt x="91" y="76"/>
                  </a:lnTo>
                  <a:lnTo>
                    <a:pt x="91" y="77"/>
                  </a:lnTo>
                  <a:lnTo>
                    <a:pt x="90" y="77"/>
                  </a:lnTo>
                  <a:lnTo>
                    <a:pt x="89" y="77"/>
                  </a:lnTo>
                  <a:lnTo>
                    <a:pt x="89" y="78"/>
                  </a:lnTo>
                  <a:lnTo>
                    <a:pt x="87" y="78"/>
                  </a:lnTo>
                  <a:lnTo>
                    <a:pt x="87" y="79"/>
                  </a:lnTo>
                  <a:lnTo>
                    <a:pt x="84" y="79"/>
                  </a:lnTo>
                  <a:lnTo>
                    <a:pt x="84" y="80"/>
                  </a:lnTo>
                  <a:lnTo>
                    <a:pt x="82" y="81"/>
                  </a:lnTo>
                  <a:lnTo>
                    <a:pt x="82" y="82"/>
                  </a:lnTo>
                  <a:lnTo>
                    <a:pt x="83" y="82"/>
                  </a:lnTo>
                  <a:lnTo>
                    <a:pt x="83" y="81"/>
                  </a:lnTo>
                  <a:lnTo>
                    <a:pt x="82" y="81"/>
                  </a:lnTo>
                  <a:lnTo>
                    <a:pt x="80" y="82"/>
                  </a:lnTo>
                  <a:lnTo>
                    <a:pt x="80" y="83"/>
                  </a:lnTo>
                  <a:lnTo>
                    <a:pt x="79" y="83"/>
                  </a:lnTo>
                  <a:lnTo>
                    <a:pt x="79" y="85"/>
                  </a:lnTo>
                  <a:lnTo>
                    <a:pt x="80" y="84"/>
                  </a:lnTo>
                  <a:lnTo>
                    <a:pt x="79" y="83"/>
                  </a:lnTo>
                  <a:lnTo>
                    <a:pt x="78" y="83"/>
                  </a:lnTo>
                  <a:lnTo>
                    <a:pt x="76" y="85"/>
                  </a:lnTo>
                  <a:lnTo>
                    <a:pt x="75" y="86"/>
                  </a:lnTo>
                  <a:lnTo>
                    <a:pt x="75" y="87"/>
                  </a:lnTo>
                  <a:lnTo>
                    <a:pt x="74" y="89"/>
                  </a:lnTo>
                  <a:lnTo>
                    <a:pt x="74" y="88"/>
                  </a:lnTo>
                  <a:lnTo>
                    <a:pt x="73" y="89"/>
                  </a:lnTo>
                  <a:lnTo>
                    <a:pt x="71" y="89"/>
                  </a:lnTo>
                  <a:lnTo>
                    <a:pt x="71" y="90"/>
                  </a:lnTo>
                  <a:lnTo>
                    <a:pt x="70" y="90"/>
                  </a:lnTo>
                  <a:lnTo>
                    <a:pt x="70" y="91"/>
                  </a:lnTo>
                  <a:lnTo>
                    <a:pt x="70" y="90"/>
                  </a:lnTo>
                  <a:lnTo>
                    <a:pt x="69" y="90"/>
                  </a:lnTo>
                  <a:lnTo>
                    <a:pt x="67" y="91"/>
                  </a:lnTo>
                  <a:lnTo>
                    <a:pt x="66" y="93"/>
                  </a:lnTo>
                  <a:lnTo>
                    <a:pt x="66" y="94"/>
                  </a:lnTo>
                  <a:lnTo>
                    <a:pt x="65" y="94"/>
                  </a:lnTo>
                  <a:lnTo>
                    <a:pt x="65" y="95"/>
                  </a:lnTo>
                  <a:lnTo>
                    <a:pt x="63" y="95"/>
                  </a:lnTo>
                  <a:lnTo>
                    <a:pt x="62" y="97"/>
                  </a:lnTo>
                  <a:lnTo>
                    <a:pt x="62" y="99"/>
                  </a:lnTo>
                  <a:lnTo>
                    <a:pt x="61" y="99"/>
                  </a:lnTo>
                  <a:lnTo>
                    <a:pt x="61" y="102"/>
                  </a:lnTo>
                  <a:lnTo>
                    <a:pt x="59" y="103"/>
                  </a:lnTo>
                  <a:lnTo>
                    <a:pt x="58" y="103"/>
                  </a:lnTo>
                  <a:lnTo>
                    <a:pt x="57" y="105"/>
                  </a:lnTo>
                  <a:lnTo>
                    <a:pt x="57" y="108"/>
                  </a:lnTo>
                  <a:lnTo>
                    <a:pt x="55" y="108"/>
                  </a:lnTo>
                  <a:lnTo>
                    <a:pt x="55" y="112"/>
                  </a:lnTo>
                  <a:lnTo>
                    <a:pt x="54" y="112"/>
                  </a:lnTo>
                  <a:lnTo>
                    <a:pt x="54" y="115"/>
                  </a:lnTo>
                  <a:lnTo>
                    <a:pt x="53" y="116"/>
                  </a:lnTo>
                  <a:lnTo>
                    <a:pt x="54" y="116"/>
                  </a:lnTo>
                  <a:lnTo>
                    <a:pt x="53" y="116"/>
                  </a:lnTo>
                  <a:lnTo>
                    <a:pt x="52" y="116"/>
                  </a:lnTo>
                  <a:lnTo>
                    <a:pt x="50" y="116"/>
                  </a:lnTo>
                  <a:lnTo>
                    <a:pt x="50" y="117"/>
                  </a:lnTo>
                  <a:lnTo>
                    <a:pt x="48" y="117"/>
                  </a:lnTo>
                  <a:lnTo>
                    <a:pt x="48" y="118"/>
                  </a:lnTo>
                  <a:lnTo>
                    <a:pt x="46" y="118"/>
                  </a:lnTo>
                  <a:lnTo>
                    <a:pt x="46" y="120"/>
                  </a:lnTo>
                  <a:lnTo>
                    <a:pt x="43" y="120"/>
                  </a:lnTo>
                  <a:lnTo>
                    <a:pt x="39" y="120"/>
                  </a:lnTo>
                  <a:lnTo>
                    <a:pt x="34" y="120"/>
                  </a:lnTo>
                  <a:lnTo>
                    <a:pt x="31" y="120"/>
                  </a:lnTo>
                  <a:lnTo>
                    <a:pt x="31" y="121"/>
                  </a:lnTo>
                  <a:lnTo>
                    <a:pt x="27" y="121"/>
                  </a:lnTo>
                  <a:lnTo>
                    <a:pt x="27" y="123"/>
                  </a:lnTo>
                  <a:lnTo>
                    <a:pt x="27" y="122"/>
                  </a:lnTo>
                  <a:lnTo>
                    <a:pt x="26" y="122"/>
                  </a:lnTo>
                  <a:lnTo>
                    <a:pt x="25" y="123"/>
                  </a:lnTo>
                  <a:lnTo>
                    <a:pt x="24" y="123"/>
                  </a:lnTo>
                  <a:lnTo>
                    <a:pt x="24" y="124"/>
                  </a:lnTo>
                  <a:lnTo>
                    <a:pt x="17" y="125"/>
                  </a:lnTo>
                  <a:lnTo>
                    <a:pt x="16" y="127"/>
                  </a:lnTo>
                  <a:lnTo>
                    <a:pt x="16" y="128"/>
                  </a:lnTo>
                  <a:lnTo>
                    <a:pt x="15" y="128"/>
                  </a:lnTo>
                  <a:lnTo>
                    <a:pt x="13" y="129"/>
                  </a:lnTo>
                  <a:lnTo>
                    <a:pt x="13" y="132"/>
                  </a:lnTo>
                  <a:lnTo>
                    <a:pt x="12" y="132"/>
                  </a:lnTo>
                  <a:lnTo>
                    <a:pt x="12" y="136"/>
                  </a:lnTo>
                  <a:lnTo>
                    <a:pt x="11" y="136"/>
                  </a:lnTo>
                  <a:lnTo>
                    <a:pt x="11" y="141"/>
                  </a:lnTo>
                  <a:lnTo>
                    <a:pt x="10" y="141"/>
                  </a:lnTo>
                  <a:lnTo>
                    <a:pt x="10" y="142"/>
                  </a:lnTo>
                  <a:lnTo>
                    <a:pt x="9" y="142"/>
                  </a:lnTo>
                  <a:lnTo>
                    <a:pt x="8" y="142"/>
                  </a:lnTo>
                  <a:lnTo>
                    <a:pt x="8" y="147"/>
                  </a:lnTo>
                  <a:lnTo>
                    <a:pt x="7" y="147"/>
                  </a:lnTo>
                  <a:lnTo>
                    <a:pt x="6" y="147"/>
                  </a:lnTo>
                  <a:lnTo>
                    <a:pt x="6" y="149"/>
                  </a:lnTo>
                  <a:lnTo>
                    <a:pt x="4" y="150"/>
                  </a:lnTo>
                  <a:lnTo>
                    <a:pt x="2" y="151"/>
                  </a:lnTo>
                  <a:lnTo>
                    <a:pt x="1" y="151"/>
                  </a:lnTo>
                  <a:lnTo>
                    <a:pt x="1" y="152"/>
                  </a:lnTo>
                  <a:lnTo>
                    <a:pt x="0" y="153"/>
                  </a:lnTo>
                  <a:lnTo>
                    <a:pt x="0" y="161"/>
                  </a:lnTo>
                  <a:lnTo>
                    <a:pt x="1" y="161"/>
                  </a:lnTo>
                  <a:lnTo>
                    <a:pt x="2" y="163"/>
                  </a:lnTo>
                  <a:lnTo>
                    <a:pt x="2" y="166"/>
                  </a:lnTo>
                  <a:lnTo>
                    <a:pt x="2" y="170"/>
                  </a:lnTo>
                  <a:lnTo>
                    <a:pt x="1" y="173"/>
                  </a:lnTo>
                  <a:lnTo>
                    <a:pt x="1" y="177"/>
                  </a:lnTo>
                  <a:lnTo>
                    <a:pt x="1" y="181"/>
                  </a:lnTo>
                  <a:lnTo>
                    <a:pt x="1" y="184"/>
                  </a:lnTo>
                  <a:lnTo>
                    <a:pt x="1" y="186"/>
                  </a:lnTo>
                  <a:lnTo>
                    <a:pt x="3" y="186"/>
                  </a:lnTo>
                  <a:lnTo>
                    <a:pt x="3" y="189"/>
                  </a:lnTo>
                  <a:lnTo>
                    <a:pt x="4" y="191"/>
                  </a:lnTo>
                  <a:lnTo>
                    <a:pt x="6" y="191"/>
                  </a:lnTo>
                  <a:lnTo>
                    <a:pt x="6" y="192"/>
                  </a:lnTo>
                  <a:lnTo>
                    <a:pt x="7" y="192"/>
                  </a:lnTo>
                  <a:lnTo>
                    <a:pt x="8" y="194"/>
                  </a:lnTo>
                  <a:lnTo>
                    <a:pt x="8" y="195"/>
                  </a:lnTo>
                  <a:lnTo>
                    <a:pt x="9" y="196"/>
                  </a:lnTo>
                  <a:lnTo>
                    <a:pt x="9" y="198"/>
                  </a:lnTo>
                  <a:lnTo>
                    <a:pt x="9" y="199"/>
                  </a:lnTo>
                  <a:lnTo>
                    <a:pt x="10" y="199"/>
                  </a:lnTo>
                  <a:lnTo>
                    <a:pt x="11" y="200"/>
                  </a:lnTo>
                  <a:lnTo>
                    <a:pt x="12" y="200"/>
                  </a:lnTo>
                  <a:lnTo>
                    <a:pt x="12" y="205"/>
                  </a:lnTo>
                  <a:lnTo>
                    <a:pt x="13" y="205"/>
                  </a:lnTo>
                  <a:lnTo>
                    <a:pt x="13" y="209"/>
                  </a:lnTo>
                  <a:lnTo>
                    <a:pt x="15" y="209"/>
                  </a:lnTo>
                  <a:lnTo>
                    <a:pt x="15" y="210"/>
                  </a:lnTo>
                  <a:lnTo>
                    <a:pt x="15" y="211"/>
                  </a:lnTo>
                  <a:lnTo>
                    <a:pt x="16" y="211"/>
                  </a:lnTo>
                  <a:lnTo>
                    <a:pt x="16" y="210"/>
                  </a:lnTo>
                  <a:lnTo>
                    <a:pt x="15" y="211"/>
                  </a:lnTo>
                  <a:lnTo>
                    <a:pt x="15" y="212"/>
                  </a:lnTo>
                  <a:lnTo>
                    <a:pt x="16" y="213"/>
                  </a:lnTo>
                  <a:lnTo>
                    <a:pt x="17" y="215"/>
                  </a:lnTo>
                  <a:lnTo>
                    <a:pt x="19" y="215"/>
                  </a:lnTo>
                  <a:lnTo>
                    <a:pt x="19" y="216"/>
                  </a:lnTo>
                  <a:lnTo>
                    <a:pt x="20" y="216"/>
                  </a:lnTo>
                  <a:lnTo>
                    <a:pt x="20" y="218"/>
                  </a:lnTo>
                  <a:lnTo>
                    <a:pt x="21" y="219"/>
                  </a:lnTo>
                  <a:lnTo>
                    <a:pt x="22" y="219"/>
                  </a:lnTo>
                  <a:lnTo>
                    <a:pt x="23" y="219"/>
                  </a:lnTo>
                  <a:lnTo>
                    <a:pt x="24" y="220"/>
                  </a:lnTo>
                  <a:lnTo>
                    <a:pt x="25" y="220"/>
                  </a:lnTo>
                  <a:lnTo>
                    <a:pt x="24" y="219"/>
                  </a:lnTo>
                  <a:lnTo>
                    <a:pt x="24" y="220"/>
                  </a:lnTo>
                  <a:lnTo>
                    <a:pt x="24" y="221"/>
                  </a:lnTo>
                  <a:lnTo>
                    <a:pt x="25" y="223"/>
                  </a:lnTo>
                  <a:lnTo>
                    <a:pt x="26" y="223"/>
                  </a:lnTo>
                  <a:lnTo>
                    <a:pt x="27" y="223"/>
                  </a:lnTo>
                  <a:lnTo>
                    <a:pt x="28" y="224"/>
                  </a:lnTo>
                  <a:lnTo>
                    <a:pt x="28" y="225"/>
                  </a:lnTo>
                  <a:lnTo>
                    <a:pt x="29" y="225"/>
                  </a:lnTo>
                  <a:lnTo>
                    <a:pt x="31" y="226"/>
                  </a:lnTo>
                  <a:lnTo>
                    <a:pt x="32" y="226"/>
                  </a:lnTo>
                  <a:lnTo>
                    <a:pt x="34" y="226"/>
                  </a:lnTo>
                  <a:lnTo>
                    <a:pt x="34" y="228"/>
                  </a:lnTo>
                  <a:lnTo>
                    <a:pt x="34" y="227"/>
                  </a:lnTo>
                  <a:lnTo>
                    <a:pt x="34" y="229"/>
                  </a:lnTo>
                  <a:lnTo>
                    <a:pt x="34" y="231"/>
                  </a:lnTo>
                  <a:lnTo>
                    <a:pt x="35" y="231"/>
                  </a:lnTo>
                  <a:lnTo>
                    <a:pt x="36" y="231"/>
                  </a:lnTo>
                  <a:lnTo>
                    <a:pt x="37" y="232"/>
                  </a:lnTo>
                  <a:lnTo>
                    <a:pt x="37" y="233"/>
                  </a:lnTo>
                  <a:lnTo>
                    <a:pt x="38" y="233"/>
                  </a:lnTo>
                  <a:lnTo>
                    <a:pt x="39" y="234"/>
                  </a:lnTo>
                  <a:lnTo>
                    <a:pt x="40" y="234"/>
                  </a:lnTo>
                  <a:lnTo>
                    <a:pt x="40" y="237"/>
                  </a:lnTo>
                  <a:lnTo>
                    <a:pt x="40" y="242"/>
                  </a:lnTo>
                  <a:lnTo>
                    <a:pt x="42" y="242"/>
                  </a:lnTo>
                  <a:lnTo>
                    <a:pt x="42" y="250"/>
                  </a:lnTo>
                  <a:lnTo>
                    <a:pt x="41" y="250"/>
                  </a:lnTo>
                  <a:lnTo>
                    <a:pt x="41" y="251"/>
                  </a:lnTo>
                  <a:lnTo>
                    <a:pt x="40" y="251"/>
                  </a:lnTo>
                  <a:lnTo>
                    <a:pt x="40" y="254"/>
                  </a:lnTo>
                  <a:lnTo>
                    <a:pt x="38" y="254"/>
                  </a:lnTo>
                  <a:lnTo>
                    <a:pt x="38" y="260"/>
                  </a:lnTo>
                  <a:lnTo>
                    <a:pt x="40" y="262"/>
                  </a:lnTo>
                  <a:lnTo>
                    <a:pt x="40" y="263"/>
                  </a:lnTo>
                  <a:lnTo>
                    <a:pt x="43" y="263"/>
                  </a:lnTo>
                  <a:lnTo>
                    <a:pt x="43" y="265"/>
                  </a:lnTo>
                  <a:lnTo>
                    <a:pt x="46" y="265"/>
                  </a:lnTo>
                  <a:lnTo>
                    <a:pt x="48" y="266"/>
                  </a:lnTo>
                  <a:lnTo>
                    <a:pt x="48" y="268"/>
                  </a:lnTo>
                  <a:lnTo>
                    <a:pt x="50" y="268"/>
                  </a:lnTo>
                  <a:lnTo>
                    <a:pt x="52" y="269"/>
                  </a:lnTo>
                  <a:lnTo>
                    <a:pt x="53" y="270"/>
                  </a:lnTo>
                  <a:lnTo>
                    <a:pt x="54" y="270"/>
                  </a:lnTo>
                  <a:lnTo>
                    <a:pt x="54" y="271"/>
                  </a:lnTo>
                  <a:lnTo>
                    <a:pt x="55" y="271"/>
                  </a:lnTo>
                  <a:lnTo>
                    <a:pt x="55" y="272"/>
                  </a:lnTo>
                  <a:lnTo>
                    <a:pt x="55" y="273"/>
                  </a:lnTo>
                  <a:lnTo>
                    <a:pt x="56" y="272"/>
                  </a:lnTo>
                  <a:lnTo>
                    <a:pt x="57" y="272"/>
                  </a:lnTo>
                  <a:lnTo>
                    <a:pt x="58" y="271"/>
                  </a:lnTo>
                  <a:lnTo>
                    <a:pt x="58" y="270"/>
                  </a:lnTo>
                  <a:lnTo>
                    <a:pt x="59" y="268"/>
                  </a:lnTo>
                  <a:lnTo>
                    <a:pt x="59" y="269"/>
                  </a:lnTo>
                  <a:lnTo>
                    <a:pt x="60" y="268"/>
                  </a:lnTo>
                  <a:lnTo>
                    <a:pt x="62" y="268"/>
                  </a:lnTo>
                  <a:lnTo>
                    <a:pt x="59" y="269"/>
                  </a:lnTo>
                  <a:lnTo>
                    <a:pt x="60" y="268"/>
                  </a:lnTo>
                  <a:lnTo>
                    <a:pt x="62" y="266"/>
                  </a:lnTo>
                  <a:lnTo>
                    <a:pt x="63" y="265"/>
                  </a:lnTo>
                  <a:lnTo>
                    <a:pt x="65" y="265"/>
                  </a:lnTo>
                  <a:lnTo>
                    <a:pt x="65" y="263"/>
                  </a:lnTo>
                  <a:lnTo>
                    <a:pt x="66" y="263"/>
                  </a:lnTo>
                  <a:lnTo>
                    <a:pt x="67" y="262"/>
                  </a:lnTo>
                  <a:lnTo>
                    <a:pt x="67" y="261"/>
                  </a:lnTo>
                  <a:lnTo>
                    <a:pt x="67" y="260"/>
                  </a:lnTo>
                  <a:lnTo>
                    <a:pt x="68" y="258"/>
                  </a:lnTo>
                  <a:lnTo>
                    <a:pt x="70" y="258"/>
                  </a:lnTo>
                  <a:lnTo>
                    <a:pt x="70" y="257"/>
                  </a:lnTo>
                  <a:lnTo>
                    <a:pt x="71" y="257"/>
                  </a:lnTo>
                  <a:lnTo>
                    <a:pt x="71" y="256"/>
                  </a:lnTo>
                  <a:lnTo>
                    <a:pt x="73" y="254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0" name="Freeform 448"/>
            <p:cNvSpPr>
              <a:spLocks/>
            </p:cNvSpPr>
            <p:nvPr/>
          </p:nvSpPr>
          <p:spPr bwMode="auto">
            <a:xfrm>
              <a:off x="6425930" y="5778079"/>
              <a:ext cx="153667" cy="176337"/>
            </a:xfrm>
            <a:custGeom>
              <a:avLst/>
              <a:gdLst>
                <a:gd name="T0" fmla="*/ 2147483647 w 280"/>
                <a:gd name="T1" fmla="*/ 2147483647 h 342"/>
                <a:gd name="T2" fmla="*/ 2147483647 w 280"/>
                <a:gd name="T3" fmla="*/ 2147483647 h 342"/>
                <a:gd name="T4" fmla="*/ 2147483647 w 280"/>
                <a:gd name="T5" fmla="*/ 2147483647 h 342"/>
                <a:gd name="T6" fmla="*/ 2147483647 w 280"/>
                <a:gd name="T7" fmla="*/ 2147483647 h 342"/>
                <a:gd name="T8" fmla="*/ 2147483647 w 280"/>
                <a:gd name="T9" fmla="*/ 2147483647 h 342"/>
                <a:gd name="T10" fmla="*/ 2147483647 w 280"/>
                <a:gd name="T11" fmla="*/ 2147483647 h 342"/>
                <a:gd name="T12" fmla="*/ 2147483647 w 280"/>
                <a:gd name="T13" fmla="*/ 2147483647 h 342"/>
                <a:gd name="T14" fmla="*/ 2147483647 w 280"/>
                <a:gd name="T15" fmla="*/ 2147483647 h 342"/>
                <a:gd name="T16" fmla="*/ 2147483647 w 280"/>
                <a:gd name="T17" fmla="*/ 2147483647 h 342"/>
                <a:gd name="T18" fmla="*/ 2147483647 w 280"/>
                <a:gd name="T19" fmla="*/ 2147483647 h 342"/>
                <a:gd name="T20" fmla="*/ 2147483647 w 280"/>
                <a:gd name="T21" fmla="*/ 2147483647 h 342"/>
                <a:gd name="T22" fmla="*/ 2147483647 w 280"/>
                <a:gd name="T23" fmla="*/ 2147483647 h 342"/>
                <a:gd name="T24" fmla="*/ 2147483647 w 280"/>
                <a:gd name="T25" fmla="*/ 2147483647 h 342"/>
                <a:gd name="T26" fmla="*/ 2147483647 w 280"/>
                <a:gd name="T27" fmla="*/ 2147483647 h 342"/>
                <a:gd name="T28" fmla="*/ 2147483647 w 280"/>
                <a:gd name="T29" fmla="*/ 2147483647 h 342"/>
                <a:gd name="T30" fmla="*/ 2147483647 w 280"/>
                <a:gd name="T31" fmla="*/ 2147483647 h 342"/>
                <a:gd name="T32" fmla="*/ 2147483647 w 280"/>
                <a:gd name="T33" fmla="*/ 2147483647 h 342"/>
                <a:gd name="T34" fmla="*/ 2147483647 w 280"/>
                <a:gd name="T35" fmla="*/ 2147483647 h 342"/>
                <a:gd name="T36" fmla="*/ 2147483647 w 280"/>
                <a:gd name="T37" fmla="*/ 2147483647 h 342"/>
                <a:gd name="T38" fmla="*/ 2147483647 w 280"/>
                <a:gd name="T39" fmla="*/ 2147483647 h 342"/>
                <a:gd name="T40" fmla="*/ 2147483647 w 280"/>
                <a:gd name="T41" fmla="*/ 2147483647 h 342"/>
                <a:gd name="T42" fmla="*/ 2147483647 w 280"/>
                <a:gd name="T43" fmla="*/ 2147483647 h 342"/>
                <a:gd name="T44" fmla="*/ 2147483647 w 280"/>
                <a:gd name="T45" fmla="*/ 2147483647 h 342"/>
                <a:gd name="T46" fmla="*/ 2147483647 w 280"/>
                <a:gd name="T47" fmla="*/ 2147483647 h 342"/>
                <a:gd name="T48" fmla="*/ 2147483647 w 280"/>
                <a:gd name="T49" fmla="*/ 2147483647 h 342"/>
                <a:gd name="T50" fmla="*/ 2147483647 w 280"/>
                <a:gd name="T51" fmla="*/ 2147483647 h 342"/>
                <a:gd name="T52" fmla="*/ 2147483647 w 280"/>
                <a:gd name="T53" fmla="*/ 2147483647 h 342"/>
                <a:gd name="T54" fmla="*/ 2147483647 w 280"/>
                <a:gd name="T55" fmla="*/ 2147483647 h 342"/>
                <a:gd name="T56" fmla="*/ 2147483647 w 280"/>
                <a:gd name="T57" fmla="*/ 2147483647 h 342"/>
                <a:gd name="T58" fmla="*/ 2147483647 w 280"/>
                <a:gd name="T59" fmla="*/ 2147483647 h 342"/>
                <a:gd name="T60" fmla="*/ 2147483647 w 280"/>
                <a:gd name="T61" fmla="*/ 2147483647 h 342"/>
                <a:gd name="T62" fmla="*/ 2147483647 w 280"/>
                <a:gd name="T63" fmla="*/ 2147483647 h 342"/>
                <a:gd name="T64" fmla="*/ 2147483647 w 280"/>
                <a:gd name="T65" fmla="*/ 2147483647 h 342"/>
                <a:gd name="T66" fmla="*/ 2147483647 w 280"/>
                <a:gd name="T67" fmla="*/ 2147483647 h 342"/>
                <a:gd name="T68" fmla="*/ 2147483647 w 280"/>
                <a:gd name="T69" fmla="*/ 2147483647 h 342"/>
                <a:gd name="T70" fmla="*/ 2147483647 w 280"/>
                <a:gd name="T71" fmla="*/ 2147483647 h 342"/>
                <a:gd name="T72" fmla="*/ 2147483647 w 280"/>
                <a:gd name="T73" fmla="*/ 2147483647 h 342"/>
                <a:gd name="T74" fmla="*/ 0 w 280"/>
                <a:gd name="T75" fmla="*/ 2147483647 h 342"/>
                <a:gd name="T76" fmla="*/ 2147483647 w 280"/>
                <a:gd name="T77" fmla="*/ 2147483647 h 342"/>
                <a:gd name="T78" fmla="*/ 2147483647 w 280"/>
                <a:gd name="T79" fmla="*/ 2147483647 h 342"/>
                <a:gd name="T80" fmla="*/ 2147483647 w 280"/>
                <a:gd name="T81" fmla="*/ 2147483647 h 342"/>
                <a:gd name="T82" fmla="*/ 2147483647 w 280"/>
                <a:gd name="T83" fmla="*/ 2147483647 h 342"/>
                <a:gd name="T84" fmla="*/ 2147483647 w 280"/>
                <a:gd name="T85" fmla="*/ 2147483647 h 342"/>
                <a:gd name="T86" fmla="*/ 2147483647 w 280"/>
                <a:gd name="T87" fmla="*/ 2147483647 h 342"/>
                <a:gd name="T88" fmla="*/ 2147483647 w 280"/>
                <a:gd name="T89" fmla="*/ 2147483647 h 342"/>
                <a:gd name="T90" fmla="*/ 2147483647 w 280"/>
                <a:gd name="T91" fmla="*/ 2147483647 h 342"/>
                <a:gd name="T92" fmla="*/ 2147483647 w 280"/>
                <a:gd name="T93" fmla="*/ 2147483647 h 342"/>
                <a:gd name="T94" fmla="*/ 2147483647 w 280"/>
                <a:gd name="T95" fmla="*/ 2147483647 h 342"/>
                <a:gd name="T96" fmla="*/ 2147483647 w 280"/>
                <a:gd name="T97" fmla="*/ 2147483647 h 342"/>
                <a:gd name="T98" fmla="*/ 2147483647 w 280"/>
                <a:gd name="T99" fmla="*/ 2147483647 h 342"/>
                <a:gd name="T100" fmla="*/ 2147483647 w 280"/>
                <a:gd name="T101" fmla="*/ 2147483647 h 342"/>
                <a:gd name="T102" fmla="*/ 2147483647 w 280"/>
                <a:gd name="T103" fmla="*/ 2147483647 h 342"/>
                <a:gd name="T104" fmla="*/ 2147483647 w 280"/>
                <a:gd name="T105" fmla="*/ 2147483647 h 342"/>
                <a:gd name="T106" fmla="*/ 2147483647 w 280"/>
                <a:gd name="T107" fmla="*/ 2147483647 h 342"/>
                <a:gd name="T108" fmla="*/ 2147483647 w 280"/>
                <a:gd name="T109" fmla="*/ 2147483647 h 342"/>
                <a:gd name="T110" fmla="*/ 2147483647 w 280"/>
                <a:gd name="T111" fmla="*/ 2147483647 h 342"/>
                <a:gd name="T112" fmla="*/ 2147483647 w 280"/>
                <a:gd name="T113" fmla="*/ 2147483647 h 34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0"/>
                <a:gd name="T172" fmla="*/ 0 h 342"/>
                <a:gd name="T173" fmla="*/ 280 w 280"/>
                <a:gd name="T174" fmla="*/ 342 h 342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0" h="342">
                  <a:moveTo>
                    <a:pt x="153" y="12"/>
                  </a:moveTo>
                  <a:lnTo>
                    <a:pt x="161" y="21"/>
                  </a:lnTo>
                  <a:lnTo>
                    <a:pt x="157" y="17"/>
                  </a:lnTo>
                  <a:lnTo>
                    <a:pt x="158" y="18"/>
                  </a:lnTo>
                  <a:lnTo>
                    <a:pt x="160" y="21"/>
                  </a:lnTo>
                  <a:lnTo>
                    <a:pt x="161" y="24"/>
                  </a:lnTo>
                  <a:lnTo>
                    <a:pt x="162" y="26"/>
                  </a:lnTo>
                  <a:lnTo>
                    <a:pt x="163" y="27"/>
                  </a:lnTo>
                  <a:lnTo>
                    <a:pt x="164" y="27"/>
                  </a:lnTo>
                  <a:lnTo>
                    <a:pt x="163" y="26"/>
                  </a:lnTo>
                  <a:lnTo>
                    <a:pt x="163" y="28"/>
                  </a:lnTo>
                  <a:lnTo>
                    <a:pt x="164" y="30"/>
                  </a:lnTo>
                  <a:lnTo>
                    <a:pt x="165" y="30"/>
                  </a:lnTo>
                  <a:lnTo>
                    <a:pt x="167" y="32"/>
                  </a:lnTo>
                  <a:lnTo>
                    <a:pt x="168" y="34"/>
                  </a:lnTo>
                  <a:lnTo>
                    <a:pt x="169" y="34"/>
                  </a:lnTo>
                  <a:lnTo>
                    <a:pt x="169" y="37"/>
                  </a:lnTo>
                  <a:lnTo>
                    <a:pt x="169" y="41"/>
                  </a:lnTo>
                  <a:lnTo>
                    <a:pt x="168" y="44"/>
                  </a:lnTo>
                  <a:lnTo>
                    <a:pt x="168" y="46"/>
                  </a:lnTo>
                  <a:lnTo>
                    <a:pt x="169" y="47"/>
                  </a:lnTo>
                  <a:lnTo>
                    <a:pt x="171" y="49"/>
                  </a:lnTo>
                  <a:lnTo>
                    <a:pt x="172" y="51"/>
                  </a:lnTo>
                  <a:lnTo>
                    <a:pt x="174" y="52"/>
                  </a:lnTo>
                  <a:lnTo>
                    <a:pt x="174" y="56"/>
                  </a:lnTo>
                  <a:lnTo>
                    <a:pt x="175" y="60"/>
                  </a:lnTo>
                  <a:lnTo>
                    <a:pt x="175" y="65"/>
                  </a:lnTo>
                  <a:lnTo>
                    <a:pt x="176" y="69"/>
                  </a:lnTo>
                  <a:lnTo>
                    <a:pt x="176" y="73"/>
                  </a:lnTo>
                  <a:lnTo>
                    <a:pt x="177" y="78"/>
                  </a:lnTo>
                  <a:lnTo>
                    <a:pt x="178" y="82"/>
                  </a:lnTo>
                  <a:lnTo>
                    <a:pt x="178" y="84"/>
                  </a:lnTo>
                  <a:lnTo>
                    <a:pt x="181" y="84"/>
                  </a:lnTo>
                  <a:lnTo>
                    <a:pt x="185" y="85"/>
                  </a:lnTo>
                  <a:lnTo>
                    <a:pt x="189" y="85"/>
                  </a:lnTo>
                  <a:lnTo>
                    <a:pt x="193" y="86"/>
                  </a:lnTo>
                  <a:lnTo>
                    <a:pt x="197" y="89"/>
                  </a:lnTo>
                  <a:lnTo>
                    <a:pt x="201" y="91"/>
                  </a:lnTo>
                  <a:lnTo>
                    <a:pt x="203" y="94"/>
                  </a:lnTo>
                  <a:lnTo>
                    <a:pt x="203" y="98"/>
                  </a:lnTo>
                  <a:lnTo>
                    <a:pt x="206" y="100"/>
                  </a:lnTo>
                  <a:lnTo>
                    <a:pt x="207" y="102"/>
                  </a:lnTo>
                  <a:lnTo>
                    <a:pt x="209" y="104"/>
                  </a:lnTo>
                  <a:lnTo>
                    <a:pt x="209" y="106"/>
                  </a:lnTo>
                  <a:lnTo>
                    <a:pt x="211" y="106"/>
                  </a:lnTo>
                  <a:lnTo>
                    <a:pt x="211" y="109"/>
                  </a:lnTo>
                  <a:lnTo>
                    <a:pt x="212" y="112"/>
                  </a:lnTo>
                  <a:lnTo>
                    <a:pt x="213" y="116"/>
                  </a:lnTo>
                  <a:lnTo>
                    <a:pt x="215" y="117"/>
                  </a:lnTo>
                  <a:lnTo>
                    <a:pt x="215" y="121"/>
                  </a:lnTo>
                  <a:lnTo>
                    <a:pt x="217" y="121"/>
                  </a:lnTo>
                  <a:lnTo>
                    <a:pt x="217" y="124"/>
                  </a:lnTo>
                  <a:lnTo>
                    <a:pt x="220" y="124"/>
                  </a:lnTo>
                  <a:lnTo>
                    <a:pt x="220" y="125"/>
                  </a:lnTo>
                  <a:lnTo>
                    <a:pt x="230" y="125"/>
                  </a:lnTo>
                  <a:lnTo>
                    <a:pt x="230" y="124"/>
                  </a:lnTo>
                  <a:lnTo>
                    <a:pt x="231" y="124"/>
                  </a:lnTo>
                  <a:lnTo>
                    <a:pt x="232" y="124"/>
                  </a:lnTo>
                  <a:lnTo>
                    <a:pt x="233" y="124"/>
                  </a:lnTo>
                  <a:lnTo>
                    <a:pt x="233" y="123"/>
                  </a:lnTo>
                  <a:lnTo>
                    <a:pt x="238" y="123"/>
                  </a:lnTo>
                  <a:lnTo>
                    <a:pt x="240" y="121"/>
                  </a:lnTo>
                  <a:lnTo>
                    <a:pt x="245" y="121"/>
                  </a:lnTo>
                  <a:lnTo>
                    <a:pt x="250" y="121"/>
                  </a:lnTo>
                  <a:lnTo>
                    <a:pt x="253" y="121"/>
                  </a:lnTo>
                  <a:lnTo>
                    <a:pt x="253" y="123"/>
                  </a:lnTo>
                  <a:lnTo>
                    <a:pt x="258" y="124"/>
                  </a:lnTo>
                  <a:lnTo>
                    <a:pt x="258" y="125"/>
                  </a:lnTo>
                  <a:lnTo>
                    <a:pt x="260" y="127"/>
                  </a:lnTo>
                  <a:lnTo>
                    <a:pt x="261" y="129"/>
                  </a:lnTo>
                  <a:lnTo>
                    <a:pt x="261" y="131"/>
                  </a:lnTo>
                  <a:lnTo>
                    <a:pt x="263" y="131"/>
                  </a:lnTo>
                  <a:lnTo>
                    <a:pt x="263" y="132"/>
                  </a:lnTo>
                  <a:lnTo>
                    <a:pt x="264" y="132"/>
                  </a:lnTo>
                  <a:lnTo>
                    <a:pt x="263" y="147"/>
                  </a:lnTo>
                  <a:lnTo>
                    <a:pt x="271" y="149"/>
                  </a:lnTo>
                  <a:lnTo>
                    <a:pt x="270" y="152"/>
                  </a:lnTo>
                  <a:lnTo>
                    <a:pt x="268" y="168"/>
                  </a:lnTo>
                  <a:lnTo>
                    <a:pt x="267" y="181"/>
                  </a:lnTo>
                  <a:lnTo>
                    <a:pt x="279" y="193"/>
                  </a:lnTo>
                  <a:lnTo>
                    <a:pt x="278" y="194"/>
                  </a:lnTo>
                  <a:lnTo>
                    <a:pt x="277" y="195"/>
                  </a:lnTo>
                  <a:lnTo>
                    <a:pt x="275" y="196"/>
                  </a:lnTo>
                  <a:lnTo>
                    <a:pt x="272" y="199"/>
                  </a:lnTo>
                  <a:lnTo>
                    <a:pt x="269" y="200"/>
                  </a:lnTo>
                  <a:lnTo>
                    <a:pt x="266" y="202"/>
                  </a:lnTo>
                  <a:lnTo>
                    <a:pt x="264" y="203"/>
                  </a:lnTo>
                  <a:lnTo>
                    <a:pt x="263" y="205"/>
                  </a:lnTo>
                  <a:lnTo>
                    <a:pt x="261" y="205"/>
                  </a:lnTo>
                  <a:lnTo>
                    <a:pt x="260" y="207"/>
                  </a:lnTo>
                  <a:lnTo>
                    <a:pt x="260" y="209"/>
                  </a:lnTo>
                  <a:lnTo>
                    <a:pt x="260" y="212"/>
                  </a:lnTo>
                  <a:lnTo>
                    <a:pt x="260" y="214"/>
                  </a:lnTo>
                  <a:lnTo>
                    <a:pt x="261" y="216"/>
                  </a:lnTo>
                  <a:lnTo>
                    <a:pt x="261" y="219"/>
                  </a:lnTo>
                  <a:lnTo>
                    <a:pt x="262" y="222"/>
                  </a:lnTo>
                  <a:lnTo>
                    <a:pt x="262" y="225"/>
                  </a:lnTo>
                  <a:lnTo>
                    <a:pt x="262" y="229"/>
                  </a:lnTo>
                  <a:lnTo>
                    <a:pt x="262" y="233"/>
                  </a:lnTo>
                  <a:lnTo>
                    <a:pt x="261" y="237"/>
                  </a:lnTo>
                  <a:lnTo>
                    <a:pt x="261" y="242"/>
                  </a:lnTo>
                  <a:lnTo>
                    <a:pt x="261" y="246"/>
                  </a:lnTo>
                  <a:lnTo>
                    <a:pt x="260" y="250"/>
                  </a:lnTo>
                  <a:lnTo>
                    <a:pt x="259" y="253"/>
                  </a:lnTo>
                  <a:lnTo>
                    <a:pt x="258" y="255"/>
                  </a:lnTo>
                  <a:lnTo>
                    <a:pt x="257" y="255"/>
                  </a:lnTo>
                  <a:lnTo>
                    <a:pt x="257" y="257"/>
                  </a:lnTo>
                  <a:lnTo>
                    <a:pt x="255" y="259"/>
                  </a:lnTo>
                  <a:lnTo>
                    <a:pt x="254" y="259"/>
                  </a:lnTo>
                  <a:lnTo>
                    <a:pt x="252" y="261"/>
                  </a:lnTo>
                  <a:lnTo>
                    <a:pt x="250" y="262"/>
                  </a:lnTo>
                  <a:lnTo>
                    <a:pt x="249" y="264"/>
                  </a:lnTo>
                  <a:lnTo>
                    <a:pt x="247" y="265"/>
                  </a:lnTo>
                  <a:lnTo>
                    <a:pt x="243" y="265"/>
                  </a:lnTo>
                  <a:lnTo>
                    <a:pt x="239" y="266"/>
                  </a:lnTo>
                  <a:lnTo>
                    <a:pt x="236" y="265"/>
                  </a:lnTo>
                  <a:lnTo>
                    <a:pt x="236" y="264"/>
                  </a:lnTo>
                  <a:lnTo>
                    <a:pt x="228" y="264"/>
                  </a:lnTo>
                  <a:lnTo>
                    <a:pt x="228" y="262"/>
                  </a:lnTo>
                  <a:lnTo>
                    <a:pt x="220" y="262"/>
                  </a:lnTo>
                  <a:lnTo>
                    <a:pt x="220" y="261"/>
                  </a:lnTo>
                  <a:lnTo>
                    <a:pt x="217" y="261"/>
                  </a:lnTo>
                  <a:lnTo>
                    <a:pt x="215" y="260"/>
                  </a:lnTo>
                  <a:lnTo>
                    <a:pt x="213" y="259"/>
                  </a:lnTo>
                  <a:lnTo>
                    <a:pt x="213" y="258"/>
                  </a:lnTo>
                  <a:lnTo>
                    <a:pt x="214" y="255"/>
                  </a:lnTo>
                  <a:lnTo>
                    <a:pt x="214" y="252"/>
                  </a:lnTo>
                  <a:lnTo>
                    <a:pt x="215" y="248"/>
                  </a:lnTo>
                  <a:lnTo>
                    <a:pt x="215" y="244"/>
                  </a:lnTo>
                  <a:lnTo>
                    <a:pt x="216" y="240"/>
                  </a:lnTo>
                  <a:lnTo>
                    <a:pt x="216" y="237"/>
                  </a:lnTo>
                  <a:lnTo>
                    <a:pt x="217" y="236"/>
                  </a:lnTo>
                  <a:lnTo>
                    <a:pt x="219" y="236"/>
                  </a:lnTo>
                  <a:lnTo>
                    <a:pt x="220" y="233"/>
                  </a:lnTo>
                  <a:lnTo>
                    <a:pt x="221" y="229"/>
                  </a:lnTo>
                  <a:lnTo>
                    <a:pt x="222" y="224"/>
                  </a:lnTo>
                  <a:lnTo>
                    <a:pt x="223" y="218"/>
                  </a:lnTo>
                  <a:lnTo>
                    <a:pt x="224" y="213"/>
                  </a:lnTo>
                  <a:lnTo>
                    <a:pt x="224" y="208"/>
                  </a:lnTo>
                  <a:lnTo>
                    <a:pt x="223" y="205"/>
                  </a:lnTo>
                  <a:lnTo>
                    <a:pt x="221" y="202"/>
                  </a:lnTo>
                  <a:lnTo>
                    <a:pt x="220" y="202"/>
                  </a:lnTo>
                  <a:lnTo>
                    <a:pt x="220" y="201"/>
                  </a:lnTo>
                  <a:lnTo>
                    <a:pt x="220" y="200"/>
                  </a:lnTo>
                  <a:lnTo>
                    <a:pt x="219" y="199"/>
                  </a:lnTo>
                  <a:lnTo>
                    <a:pt x="217" y="199"/>
                  </a:lnTo>
                  <a:lnTo>
                    <a:pt x="215" y="198"/>
                  </a:lnTo>
                  <a:lnTo>
                    <a:pt x="215" y="196"/>
                  </a:lnTo>
                  <a:lnTo>
                    <a:pt x="213" y="196"/>
                  </a:lnTo>
                  <a:lnTo>
                    <a:pt x="213" y="195"/>
                  </a:lnTo>
                  <a:lnTo>
                    <a:pt x="212" y="195"/>
                  </a:lnTo>
                  <a:lnTo>
                    <a:pt x="212" y="193"/>
                  </a:lnTo>
                  <a:lnTo>
                    <a:pt x="211" y="193"/>
                  </a:lnTo>
                  <a:lnTo>
                    <a:pt x="209" y="191"/>
                  </a:lnTo>
                  <a:lnTo>
                    <a:pt x="209" y="192"/>
                  </a:lnTo>
                  <a:lnTo>
                    <a:pt x="209" y="191"/>
                  </a:lnTo>
                  <a:lnTo>
                    <a:pt x="209" y="190"/>
                  </a:lnTo>
                  <a:lnTo>
                    <a:pt x="209" y="188"/>
                  </a:lnTo>
                  <a:lnTo>
                    <a:pt x="208" y="187"/>
                  </a:lnTo>
                  <a:lnTo>
                    <a:pt x="207" y="187"/>
                  </a:lnTo>
                  <a:lnTo>
                    <a:pt x="207" y="185"/>
                  </a:lnTo>
                  <a:lnTo>
                    <a:pt x="205" y="185"/>
                  </a:lnTo>
                  <a:lnTo>
                    <a:pt x="205" y="183"/>
                  </a:lnTo>
                  <a:lnTo>
                    <a:pt x="203" y="183"/>
                  </a:lnTo>
                  <a:lnTo>
                    <a:pt x="203" y="181"/>
                  </a:lnTo>
                  <a:lnTo>
                    <a:pt x="202" y="180"/>
                  </a:lnTo>
                  <a:lnTo>
                    <a:pt x="199" y="179"/>
                  </a:lnTo>
                  <a:lnTo>
                    <a:pt x="195" y="177"/>
                  </a:lnTo>
                  <a:lnTo>
                    <a:pt x="192" y="176"/>
                  </a:lnTo>
                  <a:lnTo>
                    <a:pt x="190" y="178"/>
                  </a:lnTo>
                  <a:lnTo>
                    <a:pt x="194" y="178"/>
                  </a:lnTo>
                  <a:lnTo>
                    <a:pt x="194" y="176"/>
                  </a:lnTo>
                  <a:lnTo>
                    <a:pt x="190" y="176"/>
                  </a:lnTo>
                  <a:lnTo>
                    <a:pt x="187" y="178"/>
                  </a:lnTo>
                  <a:lnTo>
                    <a:pt x="187" y="180"/>
                  </a:lnTo>
                  <a:lnTo>
                    <a:pt x="186" y="180"/>
                  </a:lnTo>
                  <a:lnTo>
                    <a:pt x="185" y="181"/>
                  </a:lnTo>
                  <a:lnTo>
                    <a:pt x="184" y="181"/>
                  </a:lnTo>
                  <a:lnTo>
                    <a:pt x="182" y="182"/>
                  </a:lnTo>
                  <a:lnTo>
                    <a:pt x="180" y="183"/>
                  </a:lnTo>
                  <a:lnTo>
                    <a:pt x="179" y="183"/>
                  </a:lnTo>
                  <a:lnTo>
                    <a:pt x="178" y="185"/>
                  </a:lnTo>
                  <a:lnTo>
                    <a:pt x="176" y="187"/>
                  </a:lnTo>
                  <a:lnTo>
                    <a:pt x="176" y="190"/>
                  </a:lnTo>
                  <a:lnTo>
                    <a:pt x="174" y="190"/>
                  </a:lnTo>
                  <a:lnTo>
                    <a:pt x="174" y="195"/>
                  </a:lnTo>
                  <a:lnTo>
                    <a:pt x="172" y="195"/>
                  </a:lnTo>
                  <a:lnTo>
                    <a:pt x="172" y="196"/>
                  </a:lnTo>
                  <a:lnTo>
                    <a:pt x="171" y="196"/>
                  </a:lnTo>
                  <a:lnTo>
                    <a:pt x="171" y="195"/>
                  </a:lnTo>
                  <a:lnTo>
                    <a:pt x="172" y="196"/>
                  </a:lnTo>
                  <a:lnTo>
                    <a:pt x="172" y="197"/>
                  </a:lnTo>
                  <a:lnTo>
                    <a:pt x="171" y="199"/>
                  </a:lnTo>
                  <a:lnTo>
                    <a:pt x="169" y="199"/>
                  </a:lnTo>
                  <a:lnTo>
                    <a:pt x="169" y="200"/>
                  </a:lnTo>
                  <a:lnTo>
                    <a:pt x="168" y="200"/>
                  </a:lnTo>
                  <a:lnTo>
                    <a:pt x="168" y="220"/>
                  </a:lnTo>
                  <a:lnTo>
                    <a:pt x="169" y="220"/>
                  </a:lnTo>
                  <a:lnTo>
                    <a:pt x="169" y="221"/>
                  </a:lnTo>
                  <a:lnTo>
                    <a:pt x="171" y="221"/>
                  </a:lnTo>
                  <a:lnTo>
                    <a:pt x="171" y="223"/>
                  </a:lnTo>
                  <a:lnTo>
                    <a:pt x="171" y="225"/>
                  </a:lnTo>
                  <a:lnTo>
                    <a:pt x="172" y="229"/>
                  </a:lnTo>
                  <a:lnTo>
                    <a:pt x="172" y="232"/>
                  </a:lnTo>
                  <a:lnTo>
                    <a:pt x="174" y="236"/>
                  </a:lnTo>
                  <a:lnTo>
                    <a:pt x="174" y="239"/>
                  </a:lnTo>
                  <a:lnTo>
                    <a:pt x="175" y="242"/>
                  </a:lnTo>
                  <a:lnTo>
                    <a:pt x="176" y="244"/>
                  </a:lnTo>
                  <a:lnTo>
                    <a:pt x="178" y="244"/>
                  </a:lnTo>
                  <a:lnTo>
                    <a:pt x="178" y="257"/>
                  </a:lnTo>
                  <a:lnTo>
                    <a:pt x="176" y="258"/>
                  </a:lnTo>
                  <a:lnTo>
                    <a:pt x="176" y="259"/>
                  </a:lnTo>
                  <a:lnTo>
                    <a:pt x="174" y="259"/>
                  </a:lnTo>
                  <a:lnTo>
                    <a:pt x="175" y="258"/>
                  </a:lnTo>
                  <a:lnTo>
                    <a:pt x="175" y="259"/>
                  </a:lnTo>
                  <a:lnTo>
                    <a:pt x="176" y="260"/>
                  </a:lnTo>
                  <a:lnTo>
                    <a:pt x="174" y="262"/>
                  </a:lnTo>
                  <a:lnTo>
                    <a:pt x="173" y="264"/>
                  </a:lnTo>
                  <a:lnTo>
                    <a:pt x="171" y="265"/>
                  </a:lnTo>
                  <a:lnTo>
                    <a:pt x="172" y="265"/>
                  </a:lnTo>
                  <a:lnTo>
                    <a:pt x="171" y="265"/>
                  </a:lnTo>
                  <a:lnTo>
                    <a:pt x="169" y="265"/>
                  </a:lnTo>
                  <a:lnTo>
                    <a:pt x="168" y="265"/>
                  </a:lnTo>
                  <a:lnTo>
                    <a:pt x="166" y="267"/>
                  </a:lnTo>
                  <a:lnTo>
                    <a:pt x="167" y="266"/>
                  </a:lnTo>
                  <a:lnTo>
                    <a:pt x="167" y="267"/>
                  </a:lnTo>
                  <a:lnTo>
                    <a:pt x="166" y="268"/>
                  </a:lnTo>
                  <a:lnTo>
                    <a:pt x="166" y="270"/>
                  </a:lnTo>
                  <a:lnTo>
                    <a:pt x="165" y="270"/>
                  </a:lnTo>
                  <a:lnTo>
                    <a:pt x="164" y="271"/>
                  </a:lnTo>
                  <a:lnTo>
                    <a:pt x="163" y="272"/>
                  </a:lnTo>
                  <a:lnTo>
                    <a:pt x="162" y="272"/>
                  </a:lnTo>
                  <a:lnTo>
                    <a:pt x="161" y="274"/>
                  </a:lnTo>
                  <a:lnTo>
                    <a:pt x="160" y="275"/>
                  </a:lnTo>
                  <a:lnTo>
                    <a:pt x="160" y="276"/>
                  </a:lnTo>
                  <a:lnTo>
                    <a:pt x="158" y="276"/>
                  </a:lnTo>
                  <a:lnTo>
                    <a:pt x="157" y="277"/>
                  </a:lnTo>
                  <a:lnTo>
                    <a:pt x="157" y="278"/>
                  </a:lnTo>
                  <a:lnTo>
                    <a:pt x="157" y="279"/>
                  </a:lnTo>
                  <a:lnTo>
                    <a:pt x="156" y="280"/>
                  </a:lnTo>
                  <a:lnTo>
                    <a:pt x="154" y="280"/>
                  </a:lnTo>
                  <a:lnTo>
                    <a:pt x="156" y="280"/>
                  </a:lnTo>
                  <a:lnTo>
                    <a:pt x="156" y="281"/>
                  </a:lnTo>
                  <a:lnTo>
                    <a:pt x="154" y="284"/>
                  </a:lnTo>
                  <a:lnTo>
                    <a:pt x="151" y="285"/>
                  </a:lnTo>
                  <a:lnTo>
                    <a:pt x="149" y="288"/>
                  </a:lnTo>
                  <a:lnTo>
                    <a:pt x="146" y="291"/>
                  </a:lnTo>
                  <a:lnTo>
                    <a:pt x="143" y="292"/>
                  </a:lnTo>
                  <a:lnTo>
                    <a:pt x="142" y="293"/>
                  </a:lnTo>
                  <a:lnTo>
                    <a:pt x="142" y="294"/>
                  </a:lnTo>
                  <a:lnTo>
                    <a:pt x="141" y="295"/>
                  </a:lnTo>
                  <a:lnTo>
                    <a:pt x="139" y="295"/>
                  </a:lnTo>
                  <a:lnTo>
                    <a:pt x="139" y="297"/>
                  </a:lnTo>
                  <a:lnTo>
                    <a:pt x="137" y="298"/>
                  </a:lnTo>
                  <a:lnTo>
                    <a:pt x="135" y="299"/>
                  </a:lnTo>
                  <a:lnTo>
                    <a:pt x="135" y="302"/>
                  </a:lnTo>
                  <a:lnTo>
                    <a:pt x="133" y="303"/>
                  </a:lnTo>
                  <a:lnTo>
                    <a:pt x="132" y="303"/>
                  </a:lnTo>
                  <a:lnTo>
                    <a:pt x="130" y="304"/>
                  </a:lnTo>
                  <a:lnTo>
                    <a:pt x="130" y="308"/>
                  </a:lnTo>
                  <a:lnTo>
                    <a:pt x="128" y="308"/>
                  </a:lnTo>
                  <a:lnTo>
                    <a:pt x="128" y="311"/>
                  </a:lnTo>
                  <a:lnTo>
                    <a:pt x="127" y="312"/>
                  </a:lnTo>
                  <a:lnTo>
                    <a:pt x="124" y="312"/>
                  </a:lnTo>
                  <a:lnTo>
                    <a:pt x="120" y="312"/>
                  </a:lnTo>
                  <a:lnTo>
                    <a:pt x="118" y="312"/>
                  </a:lnTo>
                  <a:lnTo>
                    <a:pt x="116" y="311"/>
                  </a:lnTo>
                  <a:lnTo>
                    <a:pt x="116" y="309"/>
                  </a:lnTo>
                  <a:lnTo>
                    <a:pt x="106" y="309"/>
                  </a:lnTo>
                  <a:lnTo>
                    <a:pt x="105" y="311"/>
                  </a:lnTo>
                  <a:lnTo>
                    <a:pt x="105" y="312"/>
                  </a:lnTo>
                  <a:lnTo>
                    <a:pt x="104" y="312"/>
                  </a:lnTo>
                  <a:lnTo>
                    <a:pt x="104" y="313"/>
                  </a:lnTo>
                  <a:lnTo>
                    <a:pt x="102" y="313"/>
                  </a:lnTo>
                  <a:lnTo>
                    <a:pt x="102" y="315"/>
                  </a:lnTo>
                  <a:lnTo>
                    <a:pt x="100" y="315"/>
                  </a:lnTo>
                  <a:lnTo>
                    <a:pt x="98" y="317"/>
                  </a:lnTo>
                  <a:lnTo>
                    <a:pt x="99" y="316"/>
                  </a:lnTo>
                  <a:lnTo>
                    <a:pt x="99" y="317"/>
                  </a:lnTo>
                  <a:lnTo>
                    <a:pt x="98" y="318"/>
                  </a:lnTo>
                  <a:lnTo>
                    <a:pt x="98" y="320"/>
                  </a:lnTo>
                  <a:lnTo>
                    <a:pt x="97" y="321"/>
                  </a:lnTo>
                  <a:lnTo>
                    <a:pt x="95" y="323"/>
                  </a:lnTo>
                  <a:lnTo>
                    <a:pt x="94" y="324"/>
                  </a:lnTo>
                  <a:lnTo>
                    <a:pt x="92" y="324"/>
                  </a:lnTo>
                  <a:lnTo>
                    <a:pt x="91" y="325"/>
                  </a:lnTo>
                  <a:lnTo>
                    <a:pt x="90" y="326"/>
                  </a:lnTo>
                  <a:lnTo>
                    <a:pt x="70" y="330"/>
                  </a:lnTo>
                  <a:lnTo>
                    <a:pt x="65" y="330"/>
                  </a:lnTo>
                  <a:lnTo>
                    <a:pt x="65" y="331"/>
                  </a:lnTo>
                  <a:lnTo>
                    <a:pt x="63" y="332"/>
                  </a:lnTo>
                  <a:lnTo>
                    <a:pt x="61" y="333"/>
                  </a:lnTo>
                  <a:lnTo>
                    <a:pt x="60" y="334"/>
                  </a:lnTo>
                  <a:lnTo>
                    <a:pt x="58" y="334"/>
                  </a:lnTo>
                  <a:lnTo>
                    <a:pt x="54" y="334"/>
                  </a:lnTo>
                  <a:lnTo>
                    <a:pt x="50" y="334"/>
                  </a:lnTo>
                  <a:lnTo>
                    <a:pt x="46" y="333"/>
                  </a:lnTo>
                  <a:lnTo>
                    <a:pt x="41" y="333"/>
                  </a:lnTo>
                  <a:lnTo>
                    <a:pt x="37" y="333"/>
                  </a:lnTo>
                  <a:lnTo>
                    <a:pt x="34" y="334"/>
                  </a:lnTo>
                  <a:lnTo>
                    <a:pt x="31" y="334"/>
                  </a:lnTo>
                  <a:lnTo>
                    <a:pt x="31" y="336"/>
                  </a:lnTo>
                  <a:lnTo>
                    <a:pt x="27" y="336"/>
                  </a:lnTo>
                  <a:lnTo>
                    <a:pt x="27" y="337"/>
                  </a:lnTo>
                  <a:lnTo>
                    <a:pt x="26" y="337"/>
                  </a:lnTo>
                  <a:lnTo>
                    <a:pt x="25" y="337"/>
                  </a:lnTo>
                  <a:lnTo>
                    <a:pt x="23" y="337"/>
                  </a:lnTo>
                  <a:lnTo>
                    <a:pt x="23" y="339"/>
                  </a:lnTo>
                  <a:lnTo>
                    <a:pt x="20" y="339"/>
                  </a:lnTo>
                  <a:lnTo>
                    <a:pt x="19" y="339"/>
                  </a:lnTo>
                  <a:lnTo>
                    <a:pt x="18" y="341"/>
                  </a:lnTo>
                  <a:lnTo>
                    <a:pt x="18" y="340"/>
                  </a:lnTo>
                  <a:lnTo>
                    <a:pt x="17" y="338"/>
                  </a:lnTo>
                  <a:lnTo>
                    <a:pt x="16" y="337"/>
                  </a:lnTo>
                  <a:lnTo>
                    <a:pt x="16" y="336"/>
                  </a:lnTo>
                  <a:lnTo>
                    <a:pt x="15" y="334"/>
                  </a:lnTo>
                  <a:lnTo>
                    <a:pt x="13" y="334"/>
                  </a:lnTo>
                  <a:lnTo>
                    <a:pt x="13" y="332"/>
                  </a:lnTo>
                  <a:lnTo>
                    <a:pt x="12" y="332"/>
                  </a:lnTo>
                  <a:lnTo>
                    <a:pt x="9" y="331"/>
                  </a:lnTo>
                  <a:lnTo>
                    <a:pt x="11" y="332"/>
                  </a:lnTo>
                  <a:lnTo>
                    <a:pt x="11" y="331"/>
                  </a:lnTo>
                  <a:lnTo>
                    <a:pt x="10" y="330"/>
                  </a:lnTo>
                  <a:lnTo>
                    <a:pt x="9" y="328"/>
                  </a:lnTo>
                  <a:lnTo>
                    <a:pt x="8" y="328"/>
                  </a:lnTo>
                  <a:lnTo>
                    <a:pt x="8" y="327"/>
                  </a:lnTo>
                  <a:lnTo>
                    <a:pt x="8" y="326"/>
                  </a:lnTo>
                  <a:lnTo>
                    <a:pt x="7" y="326"/>
                  </a:lnTo>
                  <a:lnTo>
                    <a:pt x="7" y="323"/>
                  </a:lnTo>
                  <a:lnTo>
                    <a:pt x="5" y="323"/>
                  </a:lnTo>
                  <a:lnTo>
                    <a:pt x="6" y="323"/>
                  </a:lnTo>
                  <a:lnTo>
                    <a:pt x="6" y="322"/>
                  </a:lnTo>
                  <a:lnTo>
                    <a:pt x="5" y="322"/>
                  </a:lnTo>
                  <a:lnTo>
                    <a:pt x="5" y="320"/>
                  </a:lnTo>
                  <a:lnTo>
                    <a:pt x="4" y="320"/>
                  </a:lnTo>
                  <a:lnTo>
                    <a:pt x="4" y="315"/>
                  </a:lnTo>
                  <a:lnTo>
                    <a:pt x="2" y="315"/>
                  </a:lnTo>
                  <a:lnTo>
                    <a:pt x="2" y="309"/>
                  </a:lnTo>
                  <a:lnTo>
                    <a:pt x="0" y="309"/>
                  </a:lnTo>
                  <a:lnTo>
                    <a:pt x="0" y="299"/>
                  </a:lnTo>
                  <a:lnTo>
                    <a:pt x="1" y="299"/>
                  </a:lnTo>
                  <a:lnTo>
                    <a:pt x="2" y="299"/>
                  </a:lnTo>
                  <a:lnTo>
                    <a:pt x="3" y="297"/>
                  </a:lnTo>
                  <a:lnTo>
                    <a:pt x="4" y="296"/>
                  </a:lnTo>
                  <a:lnTo>
                    <a:pt x="3" y="298"/>
                  </a:lnTo>
                  <a:lnTo>
                    <a:pt x="4" y="298"/>
                  </a:lnTo>
                  <a:lnTo>
                    <a:pt x="5" y="297"/>
                  </a:lnTo>
                  <a:lnTo>
                    <a:pt x="7" y="296"/>
                  </a:lnTo>
                  <a:lnTo>
                    <a:pt x="7" y="295"/>
                  </a:lnTo>
                  <a:lnTo>
                    <a:pt x="8" y="295"/>
                  </a:lnTo>
                  <a:lnTo>
                    <a:pt x="8" y="293"/>
                  </a:lnTo>
                  <a:lnTo>
                    <a:pt x="9" y="293"/>
                  </a:lnTo>
                  <a:lnTo>
                    <a:pt x="11" y="292"/>
                  </a:lnTo>
                  <a:lnTo>
                    <a:pt x="12" y="292"/>
                  </a:lnTo>
                  <a:lnTo>
                    <a:pt x="13" y="292"/>
                  </a:lnTo>
                  <a:lnTo>
                    <a:pt x="15" y="290"/>
                  </a:lnTo>
                  <a:lnTo>
                    <a:pt x="14" y="291"/>
                  </a:lnTo>
                  <a:lnTo>
                    <a:pt x="14" y="290"/>
                  </a:lnTo>
                  <a:lnTo>
                    <a:pt x="15" y="289"/>
                  </a:lnTo>
                  <a:lnTo>
                    <a:pt x="15" y="287"/>
                  </a:lnTo>
                  <a:lnTo>
                    <a:pt x="17" y="286"/>
                  </a:lnTo>
                  <a:lnTo>
                    <a:pt x="18" y="284"/>
                  </a:lnTo>
                  <a:lnTo>
                    <a:pt x="18" y="281"/>
                  </a:lnTo>
                  <a:lnTo>
                    <a:pt x="18" y="277"/>
                  </a:lnTo>
                  <a:lnTo>
                    <a:pt x="18" y="273"/>
                  </a:lnTo>
                  <a:lnTo>
                    <a:pt x="17" y="270"/>
                  </a:lnTo>
                  <a:lnTo>
                    <a:pt x="17" y="267"/>
                  </a:lnTo>
                  <a:lnTo>
                    <a:pt x="18" y="265"/>
                  </a:lnTo>
                  <a:lnTo>
                    <a:pt x="20" y="265"/>
                  </a:lnTo>
                  <a:lnTo>
                    <a:pt x="20" y="261"/>
                  </a:lnTo>
                  <a:lnTo>
                    <a:pt x="21" y="261"/>
                  </a:lnTo>
                  <a:lnTo>
                    <a:pt x="21" y="260"/>
                  </a:lnTo>
                  <a:lnTo>
                    <a:pt x="21" y="259"/>
                  </a:lnTo>
                  <a:lnTo>
                    <a:pt x="21" y="257"/>
                  </a:lnTo>
                  <a:lnTo>
                    <a:pt x="23" y="257"/>
                  </a:lnTo>
                  <a:lnTo>
                    <a:pt x="23" y="254"/>
                  </a:lnTo>
                  <a:lnTo>
                    <a:pt x="23" y="252"/>
                  </a:lnTo>
                  <a:lnTo>
                    <a:pt x="24" y="250"/>
                  </a:lnTo>
                  <a:lnTo>
                    <a:pt x="25" y="247"/>
                  </a:lnTo>
                  <a:lnTo>
                    <a:pt x="25" y="246"/>
                  </a:lnTo>
                  <a:lnTo>
                    <a:pt x="27" y="246"/>
                  </a:lnTo>
                  <a:lnTo>
                    <a:pt x="27" y="241"/>
                  </a:lnTo>
                  <a:lnTo>
                    <a:pt x="29" y="241"/>
                  </a:lnTo>
                  <a:lnTo>
                    <a:pt x="29" y="239"/>
                  </a:lnTo>
                  <a:lnTo>
                    <a:pt x="30" y="236"/>
                  </a:lnTo>
                  <a:lnTo>
                    <a:pt x="30" y="232"/>
                  </a:lnTo>
                  <a:lnTo>
                    <a:pt x="30" y="228"/>
                  </a:lnTo>
                  <a:lnTo>
                    <a:pt x="30" y="225"/>
                  </a:lnTo>
                  <a:lnTo>
                    <a:pt x="30" y="221"/>
                  </a:lnTo>
                  <a:lnTo>
                    <a:pt x="30" y="218"/>
                  </a:lnTo>
                  <a:lnTo>
                    <a:pt x="30" y="216"/>
                  </a:lnTo>
                  <a:lnTo>
                    <a:pt x="31" y="214"/>
                  </a:lnTo>
                  <a:lnTo>
                    <a:pt x="31" y="211"/>
                  </a:lnTo>
                  <a:lnTo>
                    <a:pt x="32" y="208"/>
                  </a:lnTo>
                  <a:lnTo>
                    <a:pt x="33" y="206"/>
                  </a:lnTo>
                  <a:lnTo>
                    <a:pt x="35" y="206"/>
                  </a:lnTo>
                  <a:lnTo>
                    <a:pt x="34" y="206"/>
                  </a:lnTo>
                  <a:lnTo>
                    <a:pt x="35" y="205"/>
                  </a:lnTo>
                  <a:lnTo>
                    <a:pt x="35" y="203"/>
                  </a:lnTo>
                  <a:lnTo>
                    <a:pt x="36" y="203"/>
                  </a:lnTo>
                  <a:lnTo>
                    <a:pt x="35" y="203"/>
                  </a:lnTo>
                  <a:lnTo>
                    <a:pt x="36" y="202"/>
                  </a:lnTo>
                  <a:lnTo>
                    <a:pt x="36" y="200"/>
                  </a:lnTo>
                  <a:lnTo>
                    <a:pt x="38" y="200"/>
                  </a:lnTo>
                  <a:lnTo>
                    <a:pt x="38" y="195"/>
                  </a:lnTo>
                  <a:lnTo>
                    <a:pt x="39" y="195"/>
                  </a:lnTo>
                  <a:lnTo>
                    <a:pt x="41" y="189"/>
                  </a:lnTo>
                  <a:lnTo>
                    <a:pt x="42" y="181"/>
                  </a:lnTo>
                  <a:lnTo>
                    <a:pt x="41" y="173"/>
                  </a:lnTo>
                  <a:lnTo>
                    <a:pt x="40" y="163"/>
                  </a:lnTo>
                  <a:lnTo>
                    <a:pt x="39" y="153"/>
                  </a:lnTo>
                  <a:lnTo>
                    <a:pt x="37" y="144"/>
                  </a:lnTo>
                  <a:lnTo>
                    <a:pt x="37" y="137"/>
                  </a:lnTo>
                  <a:lnTo>
                    <a:pt x="36" y="131"/>
                  </a:lnTo>
                  <a:lnTo>
                    <a:pt x="38" y="129"/>
                  </a:lnTo>
                  <a:lnTo>
                    <a:pt x="39" y="129"/>
                  </a:lnTo>
                  <a:lnTo>
                    <a:pt x="39" y="127"/>
                  </a:lnTo>
                  <a:lnTo>
                    <a:pt x="41" y="125"/>
                  </a:lnTo>
                  <a:lnTo>
                    <a:pt x="46" y="125"/>
                  </a:lnTo>
                  <a:lnTo>
                    <a:pt x="48" y="124"/>
                  </a:lnTo>
                  <a:lnTo>
                    <a:pt x="47" y="125"/>
                  </a:lnTo>
                  <a:lnTo>
                    <a:pt x="48" y="124"/>
                  </a:lnTo>
                  <a:lnTo>
                    <a:pt x="48" y="123"/>
                  </a:lnTo>
                  <a:lnTo>
                    <a:pt x="48" y="121"/>
                  </a:lnTo>
                  <a:lnTo>
                    <a:pt x="49" y="119"/>
                  </a:lnTo>
                  <a:lnTo>
                    <a:pt x="51" y="119"/>
                  </a:lnTo>
                  <a:lnTo>
                    <a:pt x="53" y="117"/>
                  </a:lnTo>
                  <a:lnTo>
                    <a:pt x="53" y="115"/>
                  </a:lnTo>
                  <a:lnTo>
                    <a:pt x="53" y="110"/>
                  </a:lnTo>
                  <a:lnTo>
                    <a:pt x="53" y="109"/>
                  </a:lnTo>
                  <a:lnTo>
                    <a:pt x="54" y="108"/>
                  </a:lnTo>
                  <a:lnTo>
                    <a:pt x="55" y="107"/>
                  </a:lnTo>
                  <a:lnTo>
                    <a:pt x="56" y="106"/>
                  </a:lnTo>
                  <a:lnTo>
                    <a:pt x="58" y="105"/>
                  </a:lnTo>
                  <a:lnTo>
                    <a:pt x="61" y="101"/>
                  </a:lnTo>
                  <a:lnTo>
                    <a:pt x="64" y="98"/>
                  </a:lnTo>
                  <a:lnTo>
                    <a:pt x="65" y="97"/>
                  </a:lnTo>
                  <a:lnTo>
                    <a:pt x="65" y="96"/>
                  </a:lnTo>
                  <a:lnTo>
                    <a:pt x="67" y="94"/>
                  </a:lnTo>
                  <a:lnTo>
                    <a:pt x="67" y="93"/>
                  </a:lnTo>
                  <a:lnTo>
                    <a:pt x="67" y="91"/>
                  </a:lnTo>
                  <a:lnTo>
                    <a:pt x="68" y="91"/>
                  </a:lnTo>
                  <a:lnTo>
                    <a:pt x="69" y="91"/>
                  </a:lnTo>
                  <a:lnTo>
                    <a:pt x="69" y="90"/>
                  </a:lnTo>
                  <a:lnTo>
                    <a:pt x="70" y="90"/>
                  </a:lnTo>
                  <a:lnTo>
                    <a:pt x="70" y="88"/>
                  </a:lnTo>
                  <a:lnTo>
                    <a:pt x="71" y="87"/>
                  </a:lnTo>
                  <a:lnTo>
                    <a:pt x="72" y="86"/>
                  </a:lnTo>
                  <a:lnTo>
                    <a:pt x="72" y="85"/>
                  </a:lnTo>
                  <a:lnTo>
                    <a:pt x="79" y="85"/>
                  </a:lnTo>
                  <a:lnTo>
                    <a:pt x="79" y="84"/>
                  </a:lnTo>
                  <a:lnTo>
                    <a:pt x="80" y="83"/>
                  </a:lnTo>
                  <a:lnTo>
                    <a:pt x="81" y="82"/>
                  </a:lnTo>
                  <a:lnTo>
                    <a:pt x="82" y="82"/>
                  </a:lnTo>
                  <a:lnTo>
                    <a:pt x="82" y="75"/>
                  </a:lnTo>
                  <a:lnTo>
                    <a:pt x="84" y="75"/>
                  </a:lnTo>
                  <a:lnTo>
                    <a:pt x="84" y="65"/>
                  </a:lnTo>
                  <a:lnTo>
                    <a:pt x="86" y="56"/>
                  </a:lnTo>
                  <a:lnTo>
                    <a:pt x="89" y="45"/>
                  </a:lnTo>
                  <a:lnTo>
                    <a:pt x="91" y="43"/>
                  </a:lnTo>
                  <a:lnTo>
                    <a:pt x="93" y="41"/>
                  </a:lnTo>
                  <a:lnTo>
                    <a:pt x="94" y="39"/>
                  </a:lnTo>
                  <a:lnTo>
                    <a:pt x="95" y="37"/>
                  </a:lnTo>
                  <a:lnTo>
                    <a:pt x="97" y="37"/>
                  </a:lnTo>
                  <a:lnTo>
                    <a:pt x="96" y="37"/>
                  </a:lnTo>
                  <a:lnTo>
                    <a:pt x="97" y="36"/>
                  </a:lnTo>
                  <a:lnTo>
                    <a:pt x="97" y="34"/>
                  </a:lnTo>
                  <a:lnTo>
                    <a:pt x="98" y="34"/>
                  </a:lnTo>
                  <a:lnTo>
                    <a:pt x="100" y="28"/>
                  </a:lnTo>
                  <a:lnTo>
                    <a:pt x="102" y="27"/>
                  </a:lnTo>
                  <a:lnTo>
                    <a:pt x="104" y="26"/>
                  </a:lnTo>
                  <a:lnTo>
                    <a:pt x="106" y="26"/>
                  </a:lnTo>
                  <a:lnTo>
                    <a:pt x="106" y="24"/>
                  </a:lnTo>
                  <a:lnTo>
                    <a:pt x="111" y="24"/>
                  </a:lnTo>
                  <a:lnTo>
                    <a:pt x="111" y="22"/>
                  </a:lnTo>
                  <a:lnTo>
                    <a:pt x="114" y="22"/>
                  </a:lnTo>
                  <a:lnTo>
                    <a:pt x="116" y="21"/>
                  </a:lnTo>
                  <a:lnTo>
                    <a:pt x="116" y="22"/>
                  </a:lnTo>
                  <a:lnTo>
                    <a:pt x="116" y="21"/>
                  </a:lnTo>
                  <a:lnTo>
                    <a:pt x="116" y="20"/>
                  </a:lnTo>
                  <a:lnTo>
                    <a:pt x="116" y="17"/>
                  </a:lnTo>
                  <a:lnTo>
                    <a:pt x="117" y="17"/>
                  </a:lnTo>
                  <a:lnTo>
                    <a:pt x="117" y="16"/>
                  </a:lnTo>
                  <a:lnTo>
                    <a:pt x="119" y="16"/>
                  </a:lnTo>
                  <a:lnTo>
                    <a:pt x="120" y="12"/>
                  </a:lnTo>
                  <a:lnTo>
                    <a:pt x="122" y="9"/>
                  </a:lnTo>
                  <a:lnTo>
                    <a:pt x="124" y="7"/>
                  </a:lnTo>
                  <a:lnTo>
                    <a:pt x="125" y="3"/>
                  </a:lnTo>
                  <a:lnTo>
                    <a:pt x="127" y="1"/>
                  </a:lnTo>
                  <a:lnTo>
                    <a:pt x="128" y="0"/>
                  </a:lnTo>
                  <a:lnTo>
                    <a:pt x="135" y="0"/>
                  </a:lnTo>
                  <a:lnTo>
                    <a:pt x="135" y="1"/>
                  </a:lnTo>
                  <a:lnTo>
                    <a:pt x="136" y="1"/>
                  </a:lnTo>
                  <a:lnTo>
                    <a:pt x="137" y="1"/>
                  </a:lnTo>
                  <a:lnTo>
                    <a:pt x="137" y="3"/>
                  </a:lnTo>
                  <a:lnTo>
                    <a:pt x="136" y="3"/>
                  </a:lnTo>
                  <a:lnTo>
                    <a:pt x="137" y="2"/>
                  </a:lnTo>
                  <a:lnTo>
                    <a:pt x="138" y="1"/>
                  </a:lnTo>
                  <a:lnTo>
                    <a:pt x="139" y="3"/>
                  </a:lnTo>
                  <a:lnTo>
                    <a:pt x="141" y="4"/>
                  </a:lnTo>
                  <a:lnTo>
                    <a:pt x="141" y="7"/>
                  </a:lnTo>
                  <a:lnTo>
                    <a:pt x="143" y="7"/>
                  </a:lnTo>
                  <a:lnTo>
                    <a:pt x="143" y="8"/>
                  </a:lnTo>
                  <a:lnTo>
                    <a:pt x="145" y="8"/>
                  </a:lnTo>
                  <a:lnTo>
                    <a:pt x="145" y="9"/>
                  </a:lnTo>
                  <a:lnTo>
                    <a:pt x="146" y="11"/>
                  </a:lnTo>
                  <a:lnTo>
                    <a:pt x="151" y="11"/>
                  </a:lnTo>
                  <a:lnTo>
                    <a:pt x="151" y="12"/>
                  </a:lnTo>
                  <a:lnTo>
                    <a:pt x="151" y="13"/>
                  </a:lnTo>
                  <a:lnTo>
                    <a:pt x="153" y="1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1" name="Freeform 449"/>
            <p:cNvSpPr>
              <a:spLocks/>
            </p:cNvSpPr>
            <p:nvPr/>
          </p:nvSpPr>
          <p:spPr bwMode="auto">
            <a:xfrm>
              <a:off x="6425930" y="5778079"/>
              <a:ext cx="158187" cy="180414"/>
            </a:xfrm>
            <a:custGeom>
              <a:avLst/>
              <a:gdLst>
                <a:gd name="T0" fmla="*/ 2147483647 w 286"/>
                <a:gd name="T1" fmla="*/ 2147483647 h 348"/>
                <a:gd name="T2" fmla="*/ 2147483647 w 286"/>
                <a:gd name="T3" fmla="*/ 2147483647 h 348"/>
                <a:gd name="T4" fmla="*/ 2147483647 w 286"/>
                <a:gd name="T5" fmla="*/ 2147483647 h 348"/>
                <a:gd name="T6" fmla="*/ 2147483647 w 286"/>
                <a:gd name="T7" fmla="*/ 2147483647 h 348"/>
                <a:gd name="T8" fmla="*/ 2147483647 w 286"/>
                <a:gd name="T9" fmla="*/ 2147483647 h 348"/>
                <a:gd name="T10" fmla="*/ 2147483647 w 286"/>
                <a:gd name="T11" fmla="*/ 2147483647 h 348"/>
                <a:gd name="T12" fmla="*/ 2147483647 w 286"/>
                <a:gd name="T13" fmla="*/ 2147483647 h 348"/>
                <a:gd name="T14" fmla="*/ 2147483647 w 286"/>
                <a:gd name="T15" fmla="*/ 2147483647 h 348"/>
                <a:gd name="T16" fmla="*/ 2147483647 w 286"/>
                <a:gd name="T17" fmla="*/ 2147483647 h 348"/>
                <a:gd name="T18" fmla="*/ 2147483647 w 286"/>
                <a:gd name="T19" fmla="*/ 2147483647 h 348"/>
                <a:gd name="T20" fmla="*/ 2147483647 w 286"/>
                <a:gd name="T21" fmla="*/ 2147483647 h 348"/>
                <a:gd name="T22" fmla="*/ 2147483647 w 286"/>
                <a:gd name="T23" fmla="*/ 2147483647 h 348"/>
                <a:gd name="T24" fmla="*/ 2147483647 w 286"/>
                <a:gd name="T25" fmla="*/ 2147483647 h 348"/>
                <a:gd name="T26" fmla="*/ 2147483647 w 286"/>
                <a:gd name="T27" fmla="*/ 2147483647 h 348"/>
                <a:gd name="T28" fmla="*/ 2147483647 w 286"/>
                <a:gd name="T29" fmla="*/ 2147483647 h 348"/>
                <a:gd name="T30" fmla="*/ 2147483647 w 286"/>
                <a:gd name="T31" fmla="*/ 2147483647 h 348"/>
                <a:gd name="T32" fmla="*/ 2147483647 w 286"/>
                <a:gd name="T33" fmla="*/ 2147483647 h 348"/>
                <a:gd name="T34" fmla="*/ 2147483647 w 286"/>
                <a:gd name="T35" fmla="*/ 2147483647 h 348"/>
                <a:gd name="T36" fmla="*/ 2147483647 w 286"/>
                <a:gd name="T37" fmla="*/ 2147483647 h 348"/>
                <a:gd name="T38" fmla="*/ 2147483647 w 286"/>
                <a:gd name="T39" fmla="*/ 2147483647 h 348"/>
                <a:gd name="T40" fmla="*/ 2147483647 w 286"/>
                <a:gd name="T41" fmla="*/ 2147483647 h 348"/>
                <a:gd name="T42" fmla="*/ 2147483647 w 286"/>
                <a:gd name="T43" fmla="*/ 2147483647 h 348"/>
                <a:gd name="T44" fmla="*/ 2147483647 w 286"/>
                <a:gd name="T45" fmla="*/ 2147483647 h 348"/>
                <a:gd name="T46" fmla="*/ 2147483647 w 286"/>
                <a:gd name="T47" fmla="*/ 2147483647 h 348"/>
                <a:gd name="T48" fmla="*/ 2147483647 w 286"/>
                <a:gd name="T49" fmla="*/ 2147483647 h 348"/>
                <a:gd name="T50" fmla="*/ 2147483647 w 286"/>
                <a:gd name="T51" fmla="*/ 2147483647 h 348"/>
                <a:gd name="T52" fmla="*/ 2147483647 w 286"/>
                <a:gd name="T53" fmla="*/ 2147483647 h 348"/>
                <a:gd name="T54" fmla="*/ 2147483647 w 286"/>
                <a:gd name="T55" fmla="*/ 2147483647 h 348"/>
                <a:gd name="T56" fmla="*/ 2147483647 w 286"/>
                <a:gd name="T57" fmla="*/ 2147483647 h 348"/>
                <a:gd name="T58" fmla="*/ 2147483647 w 286"/>
                <a:gd name="T59" fmla="*/ 2147483647 h 348"/>
                <a:gd name="T60" fmla="*/ 2147483647 w 286"/>
                <a:gd name="T61" fmla="*/ 2147483647 h 348"/>
                <a:gd name="T62" fmla="*/ 2147483647 w 286"/>
                <a:gd name="T63" fmla="*/ 2147483647 h 348"/>
                <a:gd name="T64" fmla="*/ 2147483647 w 286"/>
                <a:gd name="T65" fmla="*/ 2147483647 h 348"/>
                <a:gd name="T66" fmla="*/ 2147483647 w 286"/>
                <a:gd name="T67" fmla="*/ 2147483647 h 348"/>
                <a:gd name="T68" fmla="*/ 2147483647 w 286"/>
                <a:gd name="T69" fmla="*/ 2147483647 h 348"/>
                <a:gd name="T70" fmla="*/ 2147483647 w 286"/>
                <a:gd name="T71" fmla="*/ 2147483647 h 348"/>
                <a:gd name="T72" fmla="*/ 2147483647 w 286"/>
                <a:gd name="T73" fmla="*/ 2147483647 h 348"/>
                <a:gd name="T74" fmla="*/ 0 w 286"/>
                <a:gd name="T75" fmla="*/ 2147483647 h 348"/>
                <a:gd name="T76" fmla="*/ 2147483647 w 286"/>
                <a:gd name="T77" fmla="*/ 2147483647 h 348"/>
                <a:gd name="T78" fmla="*/ 2147483647 w 286"/>
                <a:gd name="T79" fmla="*/ 2147483647 h 348"/>
                <a:gd name="T80" fmla="*/ 2147483647 w 286"/>
                <a:gd name="T81" fmla="*/ 2147483647 h 348"/>
                <a:gd name="T82" fmla="*/ 2147483647 w 286"/>
                <a:gd name="T83" fmla="*/ 2147483647 h 348"/>
                <a:gd name="T84" fmla="*/ 2147483647 w 286"/>
                <a:gd name="T85" fmla="*/ 2147483647 h 348"/>
                <a:gd name="T86" fmla="*/ 2147483647 w 286"/>
                <a:gd name="T87" fmla="*/ 2147483647 h 348"/>
                <a:gd name="T88" fmla="*/ 2147483647 w 286"/>
                <a:gd name="T89" fmla="*/ 2147483647 h 348"/>
                <a:gd name="T90" fmla="*/ 2147483647 w 286"/>
                <a:gd name="T91" fmla="*/ 2147483647 h 348"/>
                <a:gd name="T92" fmla="*/ 2147483647 w 286"/>
                <a:gd name="T93" fmla="*/ 2147483647 h 348"/>
                <a:gd name="T94" fmla="*/ 2147483647 w 286"/>
                <a:gd name="T95" fmla="*/ 2147483647 h 348"/>
                <a:gd name="T96" fmla="*/ 2147483647 w 286"/>
                <a:gd name="T97" fmla="*/ 2147483647 h 348"/>
                <a:gd name="T98" fmla="*/ 2147483647 w 286"/>
                <a:gd name="T99" fmla="*/ 2147483647 h 348"/>
                <a:gd name="T100" fmla="*/ 2147483647 w 286"/>
                <a:gd name="T101" fmla="*/ 2147483647 h 348"/>
                <a:gd name="T102" fmla="*/ 2147483647 w 286"/>
                <a:gd name="T103" fmla="*/ 2147483647 h 348"/>
                <a:gd name="T104" fmla="*/ 2147483647 w 286"/>
                <a:gd name="T105" fmla="*/ 2147483647 h 348"/>
                <a:gd name="T106" fmla="*/ 2147483647 w 286"/>
                <a:gd name="T107" fmla="*/ 2147483647 h 348"/>
                <a:gd name="T108" fmla="*/ 2147483647 w 286"/>
                <a:gd name="T109" fmla="*/ 2147483647 h 348"/>
                <a:gd name="T110" fmla="*/ 2147483647 w 286"/>
                <a:gd name="T111" fmla="*/ 2147483647 h 348"/>
                <a:gd name="T112" fmla="*/ 2147483647 w 286"/>
                <a:gd name="T113" fmla="*/ 2147483647 h 34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286"/>
                <a:gd name="T172" fmla="*/ 0 h 348"/>
                <a:gd name="T173" fmla="*/ 286 w 286"/>
                <a:gd name="T174" fmla="*/ 348 h 34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286" h="348">
                  <a:moveTo>
                    <a:pt x="156" y="12"/>
                  </a:moveTo>
                  <a:lnTo>
                    <a:pt x="164" y="21"/>
                  </a:lnTo>
                  <a:lnTo>
                    <a:pt x="160" y="17"/>
                  </a:lnTo>
                  <a:lnTo>
                    <a:pt x="161" y="18"/>
                  </a:lnTo>
                  <a:lnTo>
                    <a:pt x="163" y="21"/>
                  </a:lnTo>
                  <a:lnTo>
                    <a:pt x="164" y="24"/>
                  </a:lnTo>
                  <a:lnTo>
                    <a:pt x="165" y="26"/>
                  </a:lnTo>
                  <a:lnTo>
                    <a:pt x="167" y="27"/>
                  </a:lnTo>
                  <a:lnTo>
                    <a:pt x="168" y="27"/>
                  </a:lnTo>
                  <a:lnTo>
                    <a:pt x="167" y="26"/>
                  </a:lnTo>
                  <a:lnTo>
                    <a:pt x="166" y="26"/>
                  </a:lnTo>
                  <a:lnTo>
                    <a:pt x="167" y="28"/>
                  </a:lnTo>
                  <a:lnTo>
                    <a:pt x="168" y="31"/>
                  </a:lnTo>
                  <a:lnTo>
                    <a:pt x="169" y="31"/>
                  </a:lnTo>
                  <a:lnTo>
                    <a:pt x="171" y="33"/>
                  </a:lnTo>
                  <a:lnTo>
                    <a:pt x="172" y="35"/>
                  </a:lnTo>
                  <a:lnTo>
                    <a:pt x="173" y="35"/>
                  </a:lnTo>
                  <a:lnTo>
                    <a:pt x="173" y="38"/>
                  </a:lnTo>
                  <a:lnTo>
                    <a:pt x="173" y="42"/>
                  </a:lnTo>
                  <a:lnTo>
                    <a:pt x="172" y="45"/>
                  </a:lnTo>
                  <a:lnTo>
                    <a:pt x="172" y="47"/>
                  </a:lnTo>
                  <a:lnTo>
                    <a:pt x="173" y="48"/>
                  </a:lnTo>
                  <a:lnTo>
                    <a:pt x="175" y="50"/>
                  </a:lnTo>
                  <a:lnTo>
                    <a:pt x="176" y="52"/>
                  </a:lnTo>
                  <a:lnTo>
                    <a:pt x="178" y="53"/>
                  </a:lnTo>
                  <a:lnTo>
                    <a:pt x="178" y="57"/>
                  </a:lnTo>
                  <a:lnTo>
                    <a:pt x="179" y="61"/>
                  </a:lnTo>
                  <a:lnTo>
                    <a:pt x="179" y="66"/>
                  </a:lnTo>
                  <a:lnTo>
                    <a:pt x="180" y="70"/>
                  </a:lnTo>
                  <a:lnTo>
                    <a:pt x="180" y="74"/>
                  </a:lnTo>
                  <a:lnTo>
                    <a:pt x="181" y="79"/>
                  </a:lnTo>
                  <a:lnTo>
                    <a:pt x="182" y="83"/>
                  </a:lnTo>
                  <a:lnTo>
                    <a:pt x="182" y="85"/>
                  </a:lnTo>
                  <a:lnTo>
                    <a:pt x="185" y="85"/>
                  </a:lnTo>
                  <a:lnTo>
                    <a:pt x="189" y="86"/>
                  </a:lnTo>
                  <a:lnTo>
                    <a:pt x="193" y="87"/>
                  </a:lnTo>
                  <a:lnTo>
                    <a:pt x="197" y="88"/>
                  </a:lnTo>
                  <a:lnTo>
                    <a:pt x="201" y="91"/>
                  </a:lnTo>
                  <a:lnTo>
                    <a:pt x="205" y="93"/>
                  </a:lnTo>
                  <a:lnTo>
                    <a:pt x="207" y="96"/>
                  </a:lnTo>
                  <a:lnTo>
                    <a:pt x="207" y="100"/>
                  </a:lnTo>
                  <a:lnTo>
                    <a:pt x="210" y="102"/>
                  </a:lnTo>
                  <a:lnTo>
                    <a:pt x="211" y="104"/>
                  </a:lnTo>
                  <a:lnTo>
                    <a:pt x="213" y="106"/>
                  </a:lnTo>
                  <a:lnTo>
                    <a:pt x="214" y="108"/>
                  </a:lnTo>
                  <a:lnTo>
                    <a:pt x="216" y="108"/>
                  </a:lnTo>
                  <a:lnTo>
                    <a:pt x="216" y="111"/>
                  </a:lnTo>
                  <a:lnTo>
                    <a:pt x="217" y="114"/>
                  </a:lnTo>
                  <a:lnTo>
                    <a:pt x="218" y="118"/>
                  </a:lnTo>
                  <a:lnTo>
                    <a:pt x="220" y="119"/>
                  </a:lnTo>
                  <a:lnTo>
                    <a:pt x="220" y="123"/>
                  </a:lnTo>
                  <a:lnTo>
                    <a:pt x="222" y="123"/>
                  </a:lnTo>
                  <a:lnTo>
                    <a:pt x="222" y="126"/>
                  </a:lnTo>
                  <a:lnTo>
                    <a:pt x="225" y="126"/>
                  </a:lnTo>
                  <a:lnTo>
                    <a:pt x="225" y="127"/>
                  </a:lnTo>
                  <a:lnTo>
                    <a:pt x="235" y="127"/>
                  </a:lnTo>
                  <a:lnTo>
                    <a:pt x="235" y="126"/>
                  </a:lnTo>
                  <a:lnTo>
                    <a:pt x="236" y="126"/>
                  </a:lnTo>
                  <a:lnTo>
                    <a:pt x="237" y="126"/>
                  </a:lnTo>
                  <a:lnTo>
                    <a:pt x="238" y="126"/>
                  </a:lnTo>
                  <a:lnTo>
                    <a:pt x="238" y="125"/>
                  </a:lnTo>
                  <a:lnTo>
                    <a:pt x="243" y="125"/>
                  </a:lnTo>
                  <a:lnTo>
                    <a:pt x="245" y="123"/>
                  </a:lnTo>
                  <a:lnTo>
                    <a:pt x="250" y="123"/>
                  </a:lnTo>
                  <a:lnTo>
                    <a:pt x="255" y="123"/>
                  </a:lnTo>
                  <a:lnTo>
                    <a:pt x="258" y="123"/>
                  </a:lnTo>
                  <a:lnTo>
                    <a:pt x="258" y="125"/>
                  </a:lnTo>
                  <a:lnTo>
                    <a:pt x="264" y="126"/>
                  </a:lnTo>
                  <a:lnTo>
                    <a:pt x="264" y="127"/>
                  </a:lnTo>
                  <a:lnTo>
                    <a:pt x="266" y="129"/>
                  </a:lnTo>
                  <a:lnTo>
                    <a:pt x="267" y="131"/>
                  </a:lnTo>
                  <a:lnTo>
                    <a:pt x="267" y="133"/>
                  </a:lnTo>
                  <a:lnTo>
                    <a:pt x="269" y="133"/>
                  </a:lnTo>
                  <a:lnTo>
                    <a:pt x="269" y="134"/>
                  </a:lnTo>
                  <a:lnTo>
                    <a:pt x="270" y="134"/>
                  </a:lnTo>
                  <a:lnTo>
                    <a:pt x="269" y="150"/>
                  </a:lnTo>
                  <a:lnTo>
                    <a:pt x="277" y="152"/>
                  </a:lnTo>
                  <a:lnTo>
                    <a:pt x="276" y="155"/>
                  </a:lnTo>
                  <a:lnTo>
                    <a:pt x="274" y="171"/>
                  </a:lnTo>
                  <a:lnTo>
                    <a:pt x="273" y="184"/>
                  </a:lnTo>
                  <a:lnTo>
                    <a:pt x="285" y="196"/>
                  </a:lnTo>
                  <a:lnTo>
                    <a:pt x="284" y="197"/>
                  </a:lnTo>
                  <a:lnTo>
                    <a:pt x="283" y="198"/>
                  </a:lnTo>
                  <a:lnTo>
                    <a:pt x="281" y="199"/>
                  </a:lnTo>
                  <a:lnTo>
                    <a:pt x="278" y="202"/>
                  </a:lnTo>
                  <a:lnTo>
                    <a:pt x="275" y="204"/>
                  </a:lnTo>
                  <a:lnTo>
                    <a:pt x="272" y="206"/>
                  </a:lnTo>
                  <a:lnTo>
                    <a:pt x="270" y="207"/>
                  </a:lnTo>
                  <a:lnTo>
                    <a:pt x="269" y="209"/>
                  </a:lnTo>
                  <a:lnTo>
                    <a:pt x="267" y="209"/>
                  </a:lnTo>
                  <a:lnTo>
                    <a:pt x="266" y="211"/>
                  </a:lnTo>
                  <a:lnTo>
                    <a:pt x="266" y="213"/>
                  </a:lnTo>
                  <a:lnTo>
                    <a:pt x="266" y="216"/>
                  </a:lnTo>
                  <a:lnTo>
                    <a:pt x="266" y="218"/>
                  </a:lnTo>
                  <a:lnTo>
                    <a:pt x="267" y="220"/>
                  </a:lnTo>
                  <a:lnTo>
                    <a:pt x="267" y="223"/>
                  </a:lnTo>
                  <a:lnTo>
                    <a:pt x="268" y="226"/>
                  </a:lnTo>
                  <a:lnTo>
                    <a:pt x="268" y="229"/>
                  </a:lnTo>
                  <a:lnTo>
                    <a:pt x="268" y="233"/>
                  </a:lnTo>
                  <a:lnTo>
                    <a:pt x="268" y="237"/>
                  </a:lnTo>
                  <a:lnTo>
                    <a:pt x="267" y="241"/>
                  </a:lnTo>
                  <a:lnTo>
                    <a:pt x="267" y="246"/>
                  </a:lnTo>
                  <a:lnTo>
                    <a:pt x="267" y="250"/>
                  </a:lnTo>
                  <a:lnTo>
                    <a:pt x="266" y="254"/>
                  </a:lnTo>
                  <a:lnTo>
                    <a:pt x="265" y="257"/>
                  </a:lnTo>
                  <a:lnTo>
                    <a:pt x="264" y="259"/>
                  </a:lnTo>
                  <a:lnTo>
                    <a:pt x="263" y="259"/>
                  </a:lnTo>
                  <a:lnTo>
                    <a:pt x="263" y="262"/>
                  </a:lnTo>
                  <a:lnTo>
                    <a:pt x="260" y="264"/>
                  </a:lnTo>
                  <a:lnTo>
                    <a:pt x="259" y="264"/>
                  </a:lnTo>
                  <a:lnTo>
                    <a:pt x="257" y="266"/>
                  </a:lnTo>
                  <a:lnTo>
                    <a:pt x="255" y="267"/>
                  </a:lnTo>
                  <a:lnTo>
                    <a:pt x="254" y="269"/>
                  </a:lnTo>
                  <a:lnTo>
                    <a:pt x="252" y="270"/>
                  </a:lnTo>
                  <a:lnTo>
                    <a:pt x="248" y="270"/>
                  </a:lnTo>
                  <a:lnTo>
                    <a:pt x="244" y="271"/>
                  </a:lnTo>
                  <a:lnTo>
                    <a:pt x="241" y="270"/>
                  </a:lnTo>
                  <a:lnTo>
                    <a:pt x="241" y="269"/>
                  </a:lnTo>
                  <a:lnTo>
                    <a:pt x="233" y="269"/>
                  </a:lnTo>
                  <a:lnTo>
                    <a:pt x="233" y="267"/>
                  </a:lnTo>
                  <a:lnTo>
                    <a:pt x="225" y="267"/>
                  </a:lnTo>
                  <a:lnTo>
                    <a:pt x="225" y="266"/>
                  </a:lnTo>
                  <a:lnTo>
                    <a:pt x="222" y="266"/>
                  </a:lnTo>
                  <a:lnTo>
                    <a:pt x="220" y="265"/>
                  </a:lnTo>
                  <a:lnTo>
                    <a:pt x="218" y="264"/>
                  </a:lnTo>
                  <a:lnTo>
                    <a:pt x="218" y="263"/>
                  </a:lnTo>
                  <a:lnTo>
                    <a:pt x="219" y="259"/>
                  </a:lnTo>
                  <a:lnTo>
                    <a:pt x="219" y="256"/>
                  </a:lnTo>
                  <a:lnTo>
                    <a:pt x="220" y="252"/>
                  </a:lnTo>
                  <a:lnTo>
                    <a:pt x="220" y="248"/>
                  </a:lnTo>
                  <a:lnTo>
                    <a:pt x="221" y="244"/>
                  </a:lnTo>
                  <a:lnTo>
                    <a:pt x="221" y="241"/>
                  </a:lnTo>
                  <a:lnTo>
                    <a:pt x="222" y="240"/>
                  </a:lnTo>
                  <a:lnTo>
                    <a:pt x="224" y="240"/>
                  </a:lnTo>
                  <a:lnTo>
                    <a:pt x="225" y="237"/>
                  </a:lnTo>
                  <a:lnTo>
                    <a:pt x="226" y="233"/>
                  </a:lnTo>
                  <a:lnTo>
                    <a:pt x="227" y="228"/>
                  </a:lnTo>
                  <a:lnTo>
                    <a:pt x="228" y="222"/>
                  </a:lnTo>
                  <a:lnTo>
                    <a:pt x="229" y="217"/>
                  </a:lnTo>
                  <a:lnTo>
                    <a:pt x="229" y="212"/>
                  </a:lnTo>
                  <a:lnTo>
                    <a:pt x="228" y="209"/>
                  </a:lnTo>
                  <a:lnTo>
                    <a:pt x="226" y="206"/>
                  </a:lnTo>
                  <a:lnTo>
                    <a:pt x="225" y="206"/>
                  </a:lnTo>
                  <a:lnTo>
                    <a:pt x="225" y="205"/>
                  </a:lnTo>
                  <a:lnTo>
                    <a:pt x="225" y="204"/>
                  </a:lnTo>
                  <a:lnTo>
                    <a:pt x="224" y="203"/>
                  </a:lnTo>
                  <a:lnTo>
                    <a:pt x="222" y="202"/>
                  </a:lnTo>
                  <a:lnTo>
                    <a:pt x="220" y="201"/>
                  </a:lnTo>
                  <a:lnTo>
                    <a:pt x="220" y="199"/>
                  </a:lnTo>
                  <a:lnTo>
                    <a:pt x="218" y="199"/>
                  </a:lnTo>
                  <a:lnTo>
                    <a:pt x="218" y="198"/>
                  </a:lnTo>
                  <a:lnTo>
                    <a:pt x="217" y="198"/>
                  </a:lnTo>
                  <a:lnTo>
                    <a:pt x="217" y="196"/>
                  </a:lnTo>
                  <a:lnTo>
                    <a:pt x="216" y="196"/>
                  </a:lnTo>
                  <a:lnTo>
                    <a:pt x="214" y="194"/>
                  </a:lnTo>
                  <a:lnTo>
                    <a:pt x="214" y="195"/>
                  </a:lnTo>
                  <a:lnTo>
                    <a:pt x="214" y="194"/>
                  </a:lnTo>
                  <a:lnTo>
                    <a:pt x="214" y="193"/>
                  </a:lnTo>
                  <a:lnTo>
                    <a:pt x="214" y="191"/>
                  </a:lnTo>
                  <a:lnTo>
                    <a:pt x="212" y="190"/>
                  </a:lnTo>
                  <a:lnTo>
                    <a:pt x="211" y="190"/>
                  </a:lnTo>
                  <a:lnTo>
                    <a:pt x="211" y="188"/>
                  </a:lnTo>
                  <a:lnTo>
                    <a:pt x="209" y="188"/>
                  </a:lnTo>
                  <a:lnTo>
                    <a:pt x="209" y="186"/>
                  </a:lnTo>
                  <a:lnTo>
                    <a:pt x="207" y="186"/>
                  </a:lnTo>
                  <a:lnTo>
                    <a:pt x="207" y="184"/>
                  </a:lnTo>
                  <a:lnTo>
                    <a:pt x="206" y="183"/>
                  </a:lnTo>
                  <a:lnTo>
                    <a:pt x="203" y="182"/>
                  </a:lnTo>
                  <a:lnTo>
                    <a:pt x="199" y="180"/>
                  </a:lnTo>
                  <a:lnTo>
                    <a:pt x="196" y="179"/>
                  </a:lnTo>
                  <a:lnTo>
                    <a:pt x="194" y="181"/>
                  </a:lnTo>
                  <a:lnTo>
                    <a:pt x="198" y="181"/>
                  </a:lnTo>
                  <a:lnTo>
                    <a:pt x="198" y="179"/>
                  </a:lnTo>
                  <a:lnTo>
                    <a:pt x="194" y="179"/>
                  </a:lnTo>
                  <a:lnTo>
                    <a:pt x="191" y="181"/>
                  </a:lnTo>
                  <a:lnTo>
                    <a:pt x="191" y="183"/>
                  </a:lnTo>
                  <a:lnTo>
                    <a:pt x="190" y="183"/>
                  </a:lnTo>
                  <a:lnTo>
                    <a:pt x="189" y="184"/>
                  </a:lnTo>
                  <a:lnTo>
                    <a:pt x="188" y="184"/>
                  </a:lnTo>
                  <a:lnTo>
                    <a:pt x="186" y="185"/>
                  </a:lnTo>
                  <a:lnTo>
                    <a:pt x="184" y="186"/>
                  </a:lnTo>
                  <a:lnTo>
                    <a:pt x="183" y="186"/>
                  </a:lnTo>
                  <a:lnTo>
                    <a:pt x="182" y="188"/>
                  </a:lnTo>
                  <a:lnTo>
                    <a:pt x="180" y="190"/>
                  </a:lnTo>
                  <a:lnTo>
                    <a:pt x="180" y="193"/>
                  </a:lnTo>
                  <a:lnTo>
                    <a:pt x="178" y="193"/>
                  </a:lnTo>
                  <a:lnTo>
                    <a:pt x="178" y="198"/>
                  </a:lnTo>
                  <a:lnTo>
                    <a:pt x="176" y="198"/>
                  </a:lnTo>
                  <a:lnTo>
                    <a:pt x="176" y="199"/>
                  </a:lnTo>
                  <a:lnTo>
                    <a:pt x="175" y="199"/>
                  </a:lnTo>
                  <a:lnTo>
                    <a:pt x="175" y="198"/>
                  </a:lnTo>
                  <a:lnTo>
                    <a:pt x="176" y="199"/>
                  </a:lnTo>
                  <a:lnTo>
                    <a:pt x="176" y="200"/>
                  </a:lnTo>
                  <a:lnTo>
                    <a:pt x="175" y="202"/>
                  </a:lnTo>
                  <a:lnTo>
                    <a:pt x="173" y="202"/>
                  </a:lnTo>
                  <a:lnTo>
                    <a:pt x="173" y="203"/>
                  </a:lnTo>
                  <a:lnTo>
                    <a:pt x="173" y="204"/>
                  </a:lnTo>
                  <a:lnTo>
                    <a:pt x="172" y="204"/>
                  </a:lnTo>
                  <a:lnTo>
                    <a:pt x="172" y="224"/>
                  </a:lnTo>
                  <a:lnTo>
                    <a:pt x="173" y="224"/>
                  </a:lnTo>
                  <a:lnTo>
                    <a:pt x="173" y="225"/>
                  </a:lnTo>
                  <a:lnTo>
                    <a:pt x="175" y="225"/>
                  </a:lnTo>
                  <a:lnTo>
                    <a:pt x="175" y="227"/>
                  </a:lnTo>
                  <a:lnTo>
                    <a:pt x="175" y="229"/>
                  </a:lnTo>
                  <a:lnTo>
                    <a:pt x="176" y="233"/>
                  </a:lnTo>
                  <a:lnTo>
                    <a:pt x="176" y="236"/>
                  </a:lnTo>
                  <a:lnTo>
                    <a:pt x="178" y="240"/>
                  </a:lnTo>
                  <a:lnTo>
                    <a:pt x="178" y="243"/>
                  </a:lnTo>
                  <a:lnTo>
                    <a:pt x="179" y="246"/>
                  </a:lnTo>
                  <a:lnTo>
                    <a:pt x="180" y="248"/>
                  </a:lnTo>
                  <a:lnTo>
                    <a:pt x="182" y="248"/>
                  </a:lnTo>
                  <a:lnTo>
                    <a:pt x="182" y="262"/>
                  </a:lnTo>
                  <a:lnTo>
                    <a:pt x="180" y="263"/>
                  </a:lnTo>
                  <a:lnTo>
                    <a:pt x="180" y="264"/>
                  </a:lnTo>
                  <a:lnTo>
                    <a:pt x="178" y="264"/>
                  </a:lnTo>
                  <a:lnTo>
                    <a:pt x="179" y="263"/>
                  </a:lnTo>
                  <a:lnTo>
                    <a:pt x="179" y="264"/>
                  </a:lnTo>
                  <a:lnTo>
                    <a:pt x="180" y="265"/>
                  </a:lnTo>
                  <a:lnTo>
                    <a:pt x="178" y="267"/>
                  </a:lnTo>
                  <a:lnTo>
                    <a:pt x="177" y="269"/>
                  </a:lnTo>
                  <a:lnTo>
                    <a:pt x="175" y="270"/>
                  </a:lnTo>
                  <a:lnTo>
                    <a:pt x="176" y="270"/>
                  </a:lnTo>
                  <a:lnTo>
                    <a:pt x="175" y="270"/>
                  </a:lnTo>
                  <a:lnTo>
                    <a:pt x="173" y="270"/>
                  </a:lnTo>
                  <a:lnTo>
                    <a:pt x="172" y="270"/>
                  </a:lnTo>
                  <a:lnTo>
                    <a:pt x="170" y="272"/>
                  </a:lnTo>
                  <a:lnTo>
                    <a:pt x="171" y="271"/>
                  </a:lnTo>
                  <a:lnTo>
                    <a:pt x="171" y="272"/>
                  </a:lnTo>
                  <a:lnTo>
                    <a:pt x="170" y="273"/>
                  </a:lnTo>
                  <a:lnTo>
                    <a:pt x="170" y="275"/>
                  </a:lnTo>
                  <a:lnTo>
                    <a:pt x="169" y="275"/>
                  </a:lnTo>
                  <a:lnTo>
                    <a:pt x="168" y="276"/>
                  </a:lnTo>
                  <a:lnTo>
                    <a:pt x="167" y="277"/>
                  </a:lnTo>
                  <a:lnTo>
                    <a:pt x="165" y="277"/>
                  </a:lnTo>
                  <a:lnTo>
                    <a:pt x="164" y="279"/>
                  </a:lnTo>
                  <a:lnTo>
                    <a:pt x="163" y="280"/>
                  </a:lnTo>
                  <a:lnTo>
                    <a:pt x="163" y="281"/>
                  </a:lnTo>
                  <a:lnTo>
                    <a:pt x="161" y="281"/>
                  </a:lnTo>
                  <a:lnTo>
                    <a:pt x="160" y="282"/>
                  </a:lnTo>
                  <a:lnTo>
                    <a:pt x="160" y="283"/>
                  </a:lnTo>
                  <a:lnTo>
                    <a:pt x="160" y="284"/>
                  </a:lnTo>
                  <a:lnTo>
                    <a:pt x="159" y="285"/>
                  </a:lnTo>
                  <a:lnTo>
                    <a:pt x="157" y="285"/>
                  </a:lnTo>
                  <a:lnTo>
                    <a:pt x="159" y="285"/>
                  </a:lnTo>
                  <a:lnTo>
                    <a:pt x="159" y="286"/>
                  </a:lnTo>
                  <a:lnTo>
                    <a:pt x="157" y="289"/>
                  </a:lnTo>
                  <a:lnTo>
                    <a:pt x="154" y="290"/>
                  </a:lnTo>
                  <a:lnTo>
                    <a:pt x="152" y="293"/>
                  </a:lnTo>
                  <a:lnTo>
                    <a:pt x="149" y="296"/>
                  </a:lnTo>
                  <a:lnTo>
                    <a:pt x="146" y="297"/>
                  </a:lnTo>
                  <a:lnTo>
                    <a:pt x="145" y="298"/>
                  </a:lnTo>
                  <a:lnTo>
                    <a:pt x="145" y="299"/>
                  </a:lnTo>
                  <a:lnTo>
                    <a:pt x="144" y="300"/>
                  </a:lnTo>
                  <a:lnTo>
                    <a:pt x="142" y="300"/>
                  </a:lnTo>
                  <a:lnTo>
                    <a:pt x="142" y="302"/>
                  </a:lnTo>
                  <a:lnTo>
                    <a:pt x="140" y="303"/>
                  </a:lnTo>
                  <a:lnTo>
                    <a:pt x="138" y="304"/>
                  </a:lnTo>
                  <a:lnTo>
                    <a:pt x="138" y="307"/>
                  </a:lnTo>
                  <a:lnTo>
                    <a:pt x="136" y="308"/>
                  </a:lnTo>
                  <a:lnTo>
                    <a:pt x="135" y="308"/>
                  </a:lnTo>
                  <a:lnTo>
                    <a:pt x="133" y="309"/>
                  </a:lnTo>
                  <a:lnTo>
                    <a:pt x="133" y="313"/>
                  </a:lnTo>
                  <a:lnTo>
                    <a:pt x="131" y="313"/>
                  </a:lnTo>
                  <a:lnTo>
                    <a:pt x="131" y="316"/>
                  </a:lnTo>
                  <a:lnTo>
                    <a:pt x="130" y="317"/>
                  </a:lnTo>
                  <a:lnTo>
                    <a:pt x="127" y="317"/>
                  </a:lnTo>
                  <a:lnTo>
                    <a:pt x="123" y="317"/>
                  </a:lnTo>
                  <a:lnTo>
                    <a:pt x="121" y="317"/>
                  </a:lnTo>
                  <a:lnTo>
                    <a:pt x="118" y="316"/>
                  </a:lnTo>
                  <a:lnTo>
                    <a:pt x="118" y="314"/>
                  </a:lnTo>
                  <a:lnTo>
                    <a:pt x="108" y="314"/>
                  </a:lnTo>
                  <a:lnTo>
                    <a:pt x="107" y="316"/>
                  </a:lnTo>
                  <a:lnTo>
                    <a:pt x="107" y="317"/>
                  </a:lnTo>
                  <a:lnTo>
                    <a:pt x="106" y="317"/>
                  </a:lnTo>
                  <a:lnTo>
                    <a:pt x="106" y="319"/>
                  </a:lnTo>
                  <a:lnTo>
                    <a:pt x="104" y="319"/>
                  </a:lnTo>
                  <a:lnTo>
                    <a:pt x="104" y="321"/>
                  </a:lnTo>
                  <a:lnTo>
                    <a:pt x="102" y="321"/>
                  </a:lnTo>
                  <a:lnTo>
                    <a:pt x="100" y="323"/>
                  </a:lnTo>
                  <a:lnTo>
                    <a:pt x="101" y="322"/>
                  </a:lnTo>
                  <a:lnTo>
                    <a:pt x="101" y="323"/>
                  </a:lnTo>
                  <a:lnTo>
                    <a:pt x="100" y="324"/>
                  </a:lnTo>
                  <a:lnTo>
                    <a:pt x="100" y="326"/>
                  </a:lnTo>
                  <a:lnTo>
                    <a:pt x="99" y="327"/>
                  </a:lnTo>
                  <a:lnTo>
                    <a:pt x="97" y="329"/>
                  </a:lnTo>
                  <a:lnTo>
                    <a:pt x="96" y="330"/>
                  </a:lnTo>
                  <a:lnTo>
                    <a:pt x="94" y="330"/>
                  </a:lnTo>
                  <a:lnTo>
                    <a:pt x="93" y="331"/>
                  </a:lnTo>
                  <a:lnTo>
                    <a:pt x="92" y="332"/>
                  </a:lnTo>
                  <a:lnTo>
                    <a:pt x="71" y="336"/>
                  </a:lnTo>
                  <a:lnTo>
                    <a:pt x="66" y="336"/>
                  </a:lnTo>
                  <a:lnTo>
                    <a:pt x="66" y="337"/>
                  </a:lnTo>
                  <a:lnTo>
                    <a:pt x="64" y="338"/>
                  </a:lnTo>
                  <a:lnTo>
                    <a:pt x="62" y="339"/>
                  </a:lnTo>
                  <a:lnTo>
                    <a:pt x="61" y="340"/>
                  </a:lnTo>
                  <a:lnTo>
                    <a:pt x="59" y="340"/>
                  </a:lnTo>
                  <a:lnTo>
                    <a:pt x="55" y="340"/>
                  </a:lnTo>
                  <a:lnTo>
                    <a:pt x="51" y="340"/>
                  </a:lnTo>
                  <a:lnTo>
                    <a:pt x="47" y="339"/>
                  </a:lnTo>
                  <a:lnTo>
                    <a:pt x="42" y="339"/>
                  </a:lnTo>
                  <a:lnTo>
                    <a:pt x="38" y="339"/>
                  </a:lnTo>
                  <a:lnTo>
                    <a:pt x="35" y="340"/>
                  </a:lnTo>
                  <a:lnTo>
                    <a:pt x="32" y="340"/>
                  </a:lnTo>
                  <a:lnTo>
                    <a:pt x="32" y="342"/>
                  </a:lnTo>
                  <a:lnTo>
                    <a:pt x="28" y="342"/>
                  </a:lnTo>
                  <a:lnTo>
                    <a:pt x="28" y="343"/>
                  </a:lnTo>
                  <a:lnTo>
                    <a:pt x="27" y="343"/>
                  </a:lnTo>
                  <a:lnTo>
                    <a:pt x="26" y="343"/>
                  </a:lnTo>
                  <a:lnTo>
                    <a:pt x="24" y="343"/>
                  </a:lnTo>
                  <a:lnTo>
                    <a:pt x="24" y="345"/>
                  </a:lnTo>
                  <a:lnTo>
                    <a:pt x="23" y="345"/>
                  </a:lnTo>
                  <a:lnTo>
                    <a:pt x="20" y="345"/>
                  </a:lnTo>
                  <a:lnTo>
                    <a:pt x="19" y="345"/>
                  </a:lnTo>
                  <a:lnTo>
                    <a:pt x="18" y="347"/>
                  </a:lnTo>
                  <a:lnTo>
                    <a:pt x="18" y="346"/>
                  </a:lnTo>
                  <a:lnTo>
                    <a:pt x="17" y="344"/>
                  </a:lnTo>
                  <a:lnTo>
                    <a:pt x="16" y="343"/>
                  </a:lnTo>
                  <a:lnTo>
                    <a:pt x="16" y="342"/>
                  </a:lnTo>
                  <a:lnTo>
                    <a:pt x="15" y="340"/>
                  </a:lnTo>
                  <a:lnTo>
                    <a:pt x="13" y="340"/>
                  </a:lnTo>
                  <a:lnTo>
                    <a:pt x="13" y="338"/>
                  </a:lnTo>
                  <a:lnTo>
                    <a:pt x="12" y="338"/>
                  </a:lnTo>
                  <a:lnTo>
                    <a:pt x="9" y="337"/>
                  </a:lnTo>
                  <a:lnTo>
                    <a:pt x="11" y="338"/>
                  </a:lnTo>
                  <a:lnTo>
                    <a:pt x="11" y="337"/>
                  </a:lnTo>
                  <a:lnTo>
                    <a:pt x="10" y="336"/>
                  </a:lnTo>
                  <a:lnTo>
                    <a:pt x="9" y="334"/>
                  </a:lnTo>
                  <a:lnTo>
                    <a:pt x="8" y="334"/>
                  </a:lnTo>
                  <a:lnTo>
                    <a:pt x="8" y="333"/>
                  </a:lnTo>
                  <a:lnTo>
                    <a:pt x="8" y="332"/>
                  </a:lnTo>
                  <a:lnTo>
                    <a:pt x="7" y="332"/>
                  </a:lnTo>
                  <a:lnTo>
                    <a:pt x="7" y="329"/>
                  </a:lnTo>
                  <a:lnTo>
                    <a:pt x="5" y="329"/>
                  </a:lnTo>
                  <a:lnTo>
                    <a:pt x="6" y="329"/>
                  </a:lnTo>
                  <a:lnTo>
                    <a:pt x="6" y="328"/>
                  </a:lnTo>
                  <a:lnTo>
                    <a:pt x="5" y="328"/>
                  </a:lnTo>
                  <a:lnTo>
                    <a:pt x="5" y="326"/>
                  </a:lnTo>
                  <a:lnTo>
                    <a:pt x="4" y="326"/>
                  </a:lnTo>
                  <a:lnTo>
                    <a:pt x="4" y="321"/>
                  </a:lnTo>
                  <a:lnTo>
                    <a:pt x="2" y="321"/>
                  </a:lnTo>
                  <a:lnTo>
                    <a:pt x="2" y="314"/>
                  </a:lnTo>
                  <a:lnTo>
                    <a:pt x="0" y="314"/>
                  </a:lnTo>
                  <a:lnTo>
                    <a:pt x="0" y="304"/>
                  </a:lnTo>
                  <a:lnTo>
                    <a:pt x="1" y="304"/>
                  </a:lnTo>
                  <a:lnTo>
                    <a:pt x="2" y="304"/>
                  </a:lnTo>
                  <a:lnTo>
                    <a:pt x="3" y="302"/>
                  </a:lnTo>
                  <a:lnTo>
                    <a:pt x="4" y="301"/>
                  </a:lnTo>
                  <a:lnTo>
                    <a:pt x="3" y="303"/>
                  </a:lnTo>
                  <a:lnTo>
                    <a:pt x="4" y="303"/>
                  </a:lnTo>
                  <a:lnTo>
                    <a:pt x="5" y="302"/>
                  </a:lnTo>
                  <a:lnTo>
                    <a:pt x="7" y="301"/>
                  </a:lnTo>
                  <a:lnTo>
                    <a:pt x="7" y="300"/>
                  </a:lnTo>
                  <a:lnTo>
                    <a:pt x="8" y="300"/>
                  </a:lnTo>
                  <a:lnTo>
                    <a:pt x="8" y="298"/>
                  </a:lnTo>
                  <a:lnTo>
                    <a:pt x="9" y="298"/>
                  </a:lnTo>
                  <a:lnTo>
                    <a:pt x="11" y="297"/>
                  </a:lnTo>
                  <a:lnTo>
                    <a:pt x="12" y="297"/>
                  </a:lnTo>
                  <a:lnTo>
                    <a:pt x="13" y="297"/>
                  </a:lnTo>
                  <a:lnTo>
                    <a:pt x="15" y="295"/>
                  </a:lnTo>
                  <a:lnTo>
                    <a:pt x="14" y="296"/>
                  </a:lnTo>
                  <a:lnTo>
                    <a:pt x="14" y="295"/>
                  </a:lnTo>
                  <a:lnTo>
                    <a:pt x="15" y="294"/>
                  </a:lnTo>
                  <a:lnTo>
                    <a:pt x="15" y="292"/>
                  </a:lnTo>
                  <a:lnTo>
                    <a:pt x="17" y="291"/>
                  </a:lnTo>
                  <a:lnTo>
                    <a:pt x="18" y="289"/>
                  </a:lnTo>
                  <a:lnTo>
                    <a:pt x="18" y="286"/>
                  </a:lnTo>
                  <a:lnTo>
                    <a:pt x="18" y="282"/>
                  </a:lnTo>
                  <a:lnTo>
                    <a:pt x="18" y="278"/>
                  </a:lnTo>
                  <a:lnTo>
                    <a:pt x="17" y="275"/>
                  </a:lnTo>
                  <a:lnTo>
                    <a:pt x="17" y="272"/>
                  </a:lnTo>
                  <a:lnTo>
                    <a:pt x="18" y="270"/>
                  </a:lnTo>
                  <a:lnTo>
                    <a:pt x="20" y="270"/>
                  </a:lnTo>
                  <a:lnTo>
                    <a:pt x="20" y="266"/>
                  </a:lnTo>
                  <a:lnTo>
                    <a:pt x="21" y="266"/>
                  </a:lnTo>
                  <a:lnTo>
                    <a:pt x="21" y="265"/>
                  </a:lnTo>
                  <a:lnTo>
                    <a:pt x="21" y="264"/>
                  </a:lnTo>
                  <a:lnTo>
                    <a:pt x="21" y="262"/>
                  </a:lnTo>
                  <a:lnTo>
                    <a:pt x="23" y="262"/>
                  </a:lnTo>
                  <a:lnTo>
                    <a:pt x="23" y="258"/>
                  </a:lnTo>
                  <a:lnTo>
                    <a:pt x="24" y="256"/>
                  </a:lnTo>
                  <a:lnTo>
                    <a:pt x="25" y="254"/>
                  </a:lnTo>
                  <a:lnTo>
                    <a:pt x="26" y="251"/>
                  </a:lnTo>
                  <a:lnTo>
                    <a:pt x="26" y="250"/>
                  </a:lnTo>
                  <a:lnTo>
                    <a:pt x="28" y="250"/>
                  </a:lnTo>
                  <a:lnTo>
                    <a:pt x="28" y="245"/>
                  </a:lnTo>
                  <a:lnTo>
                    <a:pt x="30" y="245"/>
                  </a:lnTo>
                  <a:lnTo>
                    <a:pt x="30" y="243"/>
                  </a:lnTo>
                  <a:lnTo>
                    <a:pt x="31" y="240"/>
                  </a:lnTo>
                  <a:lnTo>
                    <a:pt x="31" y="236"/>
                  </a:lnTo>
                  <a:lnTo>
                    <a:pt x="31" y="232"/>
                  </a:lnTo>
                  <a:lnTo>
                    <a:pt x="31" y="229"/>
                  </a:lnTo>
                  <a:lnTo>
                    <a:pt x="31" y="225"/>
                  </a:lnTo>
                  <a:lnTo>
                    <a:pt x="31" y="222"/>
                  </a:lnTo>
                  <a:lnTo>
                    <a:pt x="31" y="220"/>
                  </a:lnTo>
                  <a:lnTo>
                    <a:pt x="32" y="218"/>
                  </a:lnTo>
                  <a:lnTo>
                    <a:pt x="32" y="215"/>
                  </a:lnTo>
                  <a:lnTo>
                    <a:pt x="33" y="212"/>
                  </a:lnTo>
                  <a:lnTo>
                    <a:pt x="34" y="210"/>
                  </a:lnTo>
                  <a:lnTo>
                    <a:pt x="36" y="210"/>
                  </a:lnTo>
                  <a:lnTo>
                    <a:pt x="35" y="210"/>
                  </a:lnTo>
                  <a:lnTo>
                    <a:pt x="36" y="209"/>
                  </a:lnTo>
                  <a:lnTo>
                    <a:pt x="36" y="207"/>
                  </a:lnTo>
                  <a:lnTo>
                    <a:pt x="37" y="207"/>
                  </a:lnTo>
                  <a:lnTo>
                    <a:pt x="36" y="207"/>
                  </a:lnTo>
                  <a:lnTo>
                    <a:pt x="37" y="206"/>
                  </a:lnTo>
                  <a:lnTo>
                    <a:pt x="37" y="204"/>
                  </a:lnTo>
                  <a:lnTo>
                    <a:pt x="39" y="204"/>
                  </a:lnTo>
                  <a:lnTo>
                    <a:pt x="39" y="198"/>
                  </a:lnTo>
                  <a:lnTo>
                    <a:pt x="40" y="198"/>
                  </a:lnTo>
                  <a:lnTo>
                    <a:pt x="42" y="192"/>
                  </a:lnTo>
                  <a:lnTo>
                    <a:pt x="43" y="184"/>
                  </a:lnTo>
                  <a:lnTo>
                    <a:pt x="42" y="176"/>
                  </a:lnTo>
                  <a:lnTo>
                    <a:pt x="41" y="166"/>
                  </a:lnTo>
                  <a:lnTo>
                    <a:pt x="40" y="156"/>
                  </a:lnTo>
                  <a:lnTo>
                    <a:pt x="38" y="147"/>
                  </a:lnTo>
                  <a:lnTo>
                    <a:pt x="38" y="139"/>
                  </a:lnTo>
                  <a:lnTo>
                    <a:pt x="37" y="133"/>
                  </a:lnTo>
                  <a:lnTo>
                    <a:pt x="39" y="131"/>
                  </a:lnTo>
                  <a:lnTo>
                    <a:pt x="40" y="131"/>
                  </a:lnTo>
                  <a:lnTo>
                    <a:pt x="40" y="129"/>
                  </a:lnTo>
                  <a:lnTo>
                    <a:pt x="42" y="127"/>
                  </a:lnTo>
                  <a:lnTo>
                    <a:pt x="47" y="127"/>
                  </a:lnTo>
                  <a:lnTo>
                    <a:pt x="49" y="126"/>
                  </a:lnTo>
                  <a:lnTo>
                    <a:pt x="48" y="127"/>
                  </a:lnTo>
                  <a:lnTo>
                    <a:pt x="49" y="126"/>
                  </a:lnTo>
                  <a:lnTo>
                    <a:pt x="49" y="125"/>
                  </a:lnTo>
                  <a:lnTo>
                    <a:pt x="49" y="123"/>
                  </a:lnTo>
                  <a:lnTo>
                    <a:pt x="50" y="121"/>
                  </a:lnTo>
                  <a:lnTo>
                    <a:pt x="52" y="121"/>
                  </a:lnTo>
                  <a:lnTo>
                    <a:pt x="54" y="119"/>
                  </a:lnTo>
                  <a:lnTo>
                    <a:pt x="54" y="117"/>
                  </a:lnTo>
                  <a:lnTo>
                    <a:pt x="54" y="112"/>
                  </a:lnTo>
                  <a:lnTo>
                    <a:pt x="54" y="111"/>
                  </a:lnTo>
                  <a:lnTo>
                    <a:pt x="55" y="110"/>
                  </a:lnTo>
                  <a:lnTo>
                    <a:pt x="56" y="109"/>
                  </a:lnTo>
                  <a:lnTo>
                    <a:pt x="57" y="108"/>
                  </a:lnTo>
                  <a:lnTo>
                    <a:pt x="59" y="107"/>
                  </a:lnTo>
                  <a:lnTo>
                    <a:pt x="62" y="103"/>
                  </a:lnTo>
                  <a:lnTo>
                    <a:pt x="65" y="100"/>
                  </a:lnTo>
                  <a:lnTo>
                    <a:pt x="66" y="99"/>
                  </a:lnTo>
                  <a:lnTo>
                    <a:pt x="66" y="98"/>
                  </a:lnTo>
                  <a:lnTo>
                    <a:pt x="68" y="96"/>
                  </a:lnTo>
                  <a:lnTo>
                    <a:pt x="68" y="95"/>
                  </a:lnTo>
                  <a:lnTo>
                    <a:pt x="68" y="93"/>
                  </a:lnTo>
                  <a:lnTo>
                    <a:pt x="69" y="93"/>
                  </a:lnTo>
                  <a:lnTo>
                    <a:pt x="70" y="93"/>
                  </a:lnTo>
                  <a:lnTo>
                    <a:pt x="70" y="92"/>
                  </a:lnTo>
                  <a:lnTo>
                    <a:pt x="71" y="92"/>
                  </a:lnTo>
                  <a:lnTo>
                    <a:pt x="72" y="90"/>
                  </a:lnTo>
                  <a:lnTo>
                    <a:pt x="73" y="89"/>
                  </a:lnTo>
                  <a:lnTo>
                    <a:pt x="74" y="88"/>
                  </a:lnTo>
                  <a:lnTo>
                    <a:pt x="74" y="87"/>
                  </a:lnTo>
                  <a:lnTo>
                    <a:pt x="81" y="87"/>
                  </a:lnTo>
                  <a:lnTo>
                    <a:pt x="81" y="85"/>
                  </a:lnTo>
                  <a:lnTo>
                    <a:pt x="82" y="84"/>
                  </a:lnTo>
                  <a:lnTo>
                    <a:pt x="83" y="83"/>
                  </a:lnTo>
                  <a:lnTo>
                    <a:pt x="84" y="83"/>
                  </a:lnTo>
                  <a:lnTo>
                    <a:pt x="84" y="76"/>
                  </a:lnTo>
                  <a:lnTo>
                    <a:pt x="86" y="76"/>
                  </a:lnTo>
                  <a:lnTo>
                    <a:pt x="86" y="66"/>
                  </a:lnTo>
                  <a:lnTo>
                    <a:pt x="88" y="57"/>
                  </a:lnTo>
                  <a:lnTo>
                    <a:pt x="91" y="46"/>
                  </a:lnTo>
                  <a:lnTo>
                    <a:pt x="93" y="44"/>
                  </a:lnTo>
                  <a:lnTo>
                    <a:pt x="95" y="42"/>
                  </a:lnTo>
                  <a:lnTo>
                    <a:pt x="96" y="40"/>
                  </a:lnTo>
                  <a:lnTo>
                    <a:pt x="97" y="38"/>
                  </a:lnTo>
                  <a:lnTo>
                    <a:pt x="99" y="38"/>
                  </a:lnTo>
                  <a:lnTo>
                    <a:pt x="98" y="38"/>
                  </a:lnTo>
                  <a:lnTo>
                    <a:pt x="99" y="37"/>
                  </a:lnTo>
                  <a:lnTo>
                    <a:pt x="99" y="35"/>
                  </a:lnTo>
                  <a:lnTo>
                    <a:pt x="100" y="35"/>
                  </a:lnTo>
                  <a:lnTo>
                    <a:pt x="102" y="28"/>
                  </a:lnTo>
                  <a:lnTo>
                    <a:pt x="104" y="27"/>
                  </a:lnTo>
                  <a:lnTo>
                    <a:pt x="106" y="26"/>
                  </a:lnTo>
                  <a:lnTo>
                    <a:pt x="108" y="26"/>
                  </a:lnTo>
                  <a:lnTo>
                    <a:pt x="108" y="24"/>
                  </a:lnTo>
                  <a:lnTo>
                    <a:pt x="113" y="24"/>
                  </a:lnTo>
                  <a:lnTo>
                    <a:pt x="113" y="22"/>
                  </a:lnTo>
                  <a:lnTo>
                    <a:pt x="116" y="22"/>
                  </a:lnTo>
                  <a:lnTo>
                    <a:pt x="118" y="21"/>
                  </a:lnTo>
                  <a:lnTo>
                    <a:pt x="118" y="22"/>
                  </a:lnTo>
                  <a:lnTo>
                    <a:pt x="118" y="21"/>
                  </a:lnTo>
                  <a:lnTo>
                    <a:pt x="118" y="20"/>
                  </a:lnTo>
                  <a:lnTo>
                    <a:pt x="118" y="17"/>
                  </a:lnTo>
                  <a:lnTo>
                    <a:pt x="120" y="17"/>
                  </a:lnTo>
                  <a:lnTo>
                    <a:pt x="120" y="16"/>
                  </a:lnTo>
                  <a:lnTo>
                    <a:pt x="122" y="16"/>
                  </a:lnTo>
                  <a:lnTo>
                    <a:pt x="123" y="12"/>
                  </a:lnTo>
                  <a:lnTo>
                    <a:pt x="125" y="9"/>
                  </a:lnTo>
                  <a:lnTo>
                    <a:pt x="127" y="7"/>
                  </a:lnTo>
                  <a:lnTo>
                    <a:pt x="128" y="3"/>
                  </a:lnTo>
                  <a:lnTo>
                    <a:pt x="130" y="1"/>
                  </a:lnTo>
                  <a:lnTo>
                    <a:pt x="131" y="0"/>
                  </a:lnTo>
                  <a:lnTo>
                    <a:pt x="138" y="0"/>
                  </a:lnTo>
                  <a:lnTo>
                    <a:pt x="138" y="1"/>
                  </a:lnTo>
                  <a:lnTo>
                    <a:pt x="139" y="1"/>
                  </a:lnTo>
                  <a:lnTo>
                    <a:pt x="140" y="1"/>
                  </a:lnTo>
                  <a:lnTo>
                    <a:pt x="140" y="3"/>
                  </a:lnTo>
                  <a:lnTo>
                    <a:pt x="139" y="3"/>
                  </a:lnTo>
                  <a:lnTo>
                    <a:pt x="140" y="2"/>
                  </a:lnTo>
                  <a:lnTo>
                    <a:pt x="141" y="1"/>
                  </a:lnTo>
                  <a:lnTo>
                    <a:pt x="142" y="3"/>
                  </a:lnTo>
                  <a:lnTo>
                    <a:pt x="144" y="4"/>
                  </a:lnTo>
                  <a:lnTo>
                    <a:pt x="144" y="7"/>
                  </a:lnTo>
                  <a:lnTo>
                    <a:pt x="146" y="7"/>
                  </a:lnTo>
                  <a:lnTo>
                    <a:pt x="146" y="8"/>
                  </a:lnTo>
                  <a:lnTo>
                    <a:pt x="148" y="8"/>
                  </a:lnTo>
                  <a:lnTo>
                    <a:pt x="148" y="9"/>
                  </a:lnTo>
                  <a:lnTo>
                    <a:pt x="149" y="11"/>
                  </a:lnTo>
                  <a:lnTo>
                    <a:pt x="154" y="11"/>
                  </a:lnTo>
                  <a:lnTo>
                    <a:pt x="154" y="12"/>
                  </a:lnTo>
                  <a:lnTo>
                    <a:pt x="154" y="13"/>
                  </a:lnTo>
                  <a:lnTo>
                    <a:pt x="156" y="12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2" name="Freeform 450"/>
            <p:cNvSpPr>
              <a:spLocks/>
            </p:cNvSpPr>
            <p:nvPr/>
          </p:nvSpPr>
          <p:spPr bwMode="auto">
            <a:xfrm>
              <a:off x="6520842" y="5871853"/>
              <a:ext cx="29377" cy="40772"/>
            </a:xfrm>
            <a:custGeom>
              <a:avLst/>
              <a:gdLst>
                <a:gd name="T0" fmla="*/ 2147483647 w 54"/>
                <a:gd name="T1" fmla="*/ 2147483647 h 84"/>
                <a:gd name="T2" fmla="*/ 2147483647 w 54"/>
                <a:gd name="T3" fmla="*/ 2147483647 h 84"/>
                <a:gd name="T4" fmla="*/ 2147483647 w 54"/>
                <a:gd name="T5" fmla="*/ 2147483647 h 84"/>
                <a:gd name="T6" fmla="*/ 2147483647 w 54"/>
                <a:gd name="T7" fmla="*/ 2147483647 h 84"/>
                <a:gd name="T8" fmla="*/ 2147483647 w 54"/>
                <a:gd name="T9" fmla="*/ 2147483647 h 84"/>
                <a:gd name="T10" fmla="*/ 2147483647 w 54"/>
                <a:gd name="T11" fmla="*/ 2147483647 h 84"/>
                <a:gd name="T12" fmla="*/ 2147483647 w 54"/>
                <a:gd name="T13" fmla="*/ 2147483647 h 84"/>
                <a:gd name="T14" fmla="*/ 2147483647 w 54"/>
                <a:gd name="T15" fmla="*/ 2147483647 h 84"/>
                <a:gd name="T16" fmla="*/ 2147483647 w 54"/>
                <a:gd name="T17" fmla="*/ 2147483647 h 84"/>
                <a:gd name="T18" fmla="*/ 2147483647 w 54"/>
                <a:gd name="T19" fmla="*/ 2147483647 h 84"/>
                <a:gd name="T20" fmla="*/ 2147483647 w 54"/>
                <a:gd name="T21" fmla="*/ 2147483647 h 84"/>
                <a:gd name="T22" fmla="*/ 2147483647 w 54"/>
                <a:gd name="T23" fmla="*/ 2147483647 h 84"/>
                <a:gd name="T24" fmla="*/ 2147483647 w 54"/>
                <a:gd name="T25" fmla="*/ 2147483647 h 84"/>
                <a:gd name="T26" fmla="*/ 2147483647 w 54"/>
                <a:gd name="T27" fmla="*/ 2147483647 h 84"/>
                <a:gd name="T28" fmla="*/ 2147483647 w 54"/>
                <a:gd name="T29" fmla="*/ 2147483647 h 84"/>
                <a:gd name="T30" fmla="*/ 2147483647 w 54"/>
                <a:gd name="T31" fmla="*/ 2147483647 h 84"/>
                <a:gd name="T32" fmla="*/ 2147483647 w 54"/>
                <a:gd name="T33" fmla="*/ 2147483647 h 84"/>
                <a:gd name="T34" fmla="*/ 2147483647 w 54"/>
                <a:gd name="T35" fmla="*/ 2147483647 h 84"/>
                <a:gd name="T36" fmla="*/ 2147483647 w 54"/>
                <a:gd name="T37" fmla="*/ 2147483647 h 84"/>
                <a:gd name="T38" fmla="*/ 2147483647 w 54"/>
                <a:gd name="T39" fmla="*/ 2147483647 h 84"/>
                <a:gd name="T40" fmla="*/ 2147483647 w 54"/>
                <a:gd name="T41" fmla="*/ 2147483647 h 84"/>
                <a:gd name="T42" fmla="*/ 2147483647 w 54"/>
                <a:gd name="T43" fmla="*/ 2147483647 h 84"/>
                <a:gd name="T44" fmla="*/ 2147483647 w 54"/>
                <a:gd name="T45" fmla="*/ 0 h 84"/>
                <a:gd name="T46" fmla="*/ 2147483647 w 54"/>
                <a:gd name="T47" fmla="*/ 2147483647 h 84"/>
                <a:gd name="T48" fmla="*/ 2147483647 w 54"/>
                <a:gd name="T49" fmla="*/ 2147483647 h 84"/>
                <a:gd name="T50" fmla="*/ 2147483647 w 54"/>
                <a:gd name="T51" fmla="*/ 2147483647 h 84"/>
                <a:gd name="T52" fmla="*/ 2147483647 w 54"/>
                <a:gd name="T53" fmla="*/ 2147483647 h 84"/>
                <a:gd name="T54" fmla="*/ 2147483647 w 54"/>
                <a:gd name="T55" fmla="*/ 2147483647 h 84"/>
                <a:gd name="T56" fmla="*/ 2147483647 w 54"/>
                <a:gd name="T57" fmla="*/ 2147483647 h 84"/>
                <a:gd name="T58" fmla="*/ 2147483647 w 54"/>
                <a:gd name="T59" fmla="*/ 2147483647 h 84"/>
                <a:gd name="T60" fmla="*/ 2147483647 w 54"/>
                <a:gd name="T61" fmla="*/ 2147483647 h 84"/>
                <a:gd name="T62" fmla="*/ 2147483647 w 54"/>
                <a:gd name="T63" fmla="*/ 2147483647 h 84"/>
                <a:gd name="T64" fmla="*/ 2147483647 w 54"/>
                <a:gd name="T65" fmla="*/ 2147483647 h 84"/>
                <a:gd name="T66" fmla="*/ 2147483647 w 54"/>
                <a:gd name="T67" fmla="*/ 2147483647 h 84"/>
                <a:gd name="T68" fmla="*/ 2147483647 w 54"/>
                <a:gd name="T69" fmla="*/ 2147483647 h 84"/>
                <a:gd name="T70" fmla="*/ 2147483647 w 54"/>
                <a:gd name="T71" fmla="*/ 2147483647 h 84"/>
                <a:gd name="T72" fmla="*/ 2147483647 w 54"/>
                <a:gd name="T73" fmla="*/ 2147483647 h 84"/>
                <a:gd name="T74" fmla="*/ 2147483647 w 54"/>
                <a:gd name="T75" fmla="*/ 2147483647 h 84"/>
                <a:gd name="T76" fmla="*/ 2147483647 w 54"/>
                <a:gd name="T77" fmla="*/ 2147483647 h 84"/>
                <a:gd name="T78" fmla="*/ 2147483647 w 54"/>
                <a:gd name="T79" fmla="*/ 2147483647 h 84"/>
                <a:gd name="T80" fmla="*/ 2147483647 w 54"/>
                <a:gd name="T81" fmla="*/ 2147483647 h 84"/>
                <a:gd name="T82" fmla="*/ 2147483647 w 54"/>
                <a:gd name="T83" fmla="*/ 2147483647 h 84"/>
                <a:gd name="T84" fmla="*/ 2147483647 w 54"/>
                <a:gd name="T85" fmla="*/ 2147483647 h 84"/>
                <a:gd name="T86" fmla="*/ 2147483647 w 54"/>
                <a:gd name="T87" fmla="*/ 2147483647 h 84"/>
                <a:gd name="T88" fmla="*/ 2147483647 w 54"/>
                <a:gd name="T89" fmla="*/ 2147483647 h 8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4"/>
                <a:gd name="T136" fmla="*/ 0 h 84"/>
                <a:gd name="T137" fmla="*/ 54 w 54"/>
                <a:gd name="T138" fmla="*/ 84 h 84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4" h="84">
                  <a:moveTo>
                    <a:pt x="17" y="80"/>
                  </a:moveTo>
                  <a:lnTo>
                    <a:pt x="45" y="82"/>
                  </a:lnTo>
                  <a:lnTo>
                    <a:pt x="46" y="80"/>
                  </a:lnTo>
                  <a:lnTo>
                    <a:pt x="46" y="74"/>
                  </a:lnTo>
                  <a:lnTo>
                    <a:pt x="45" y="74"/>
                  </a:lnTo>
                  <a:lnTo>
                    <a:pt x="45" y="67"/>
                  </a:lnTo>
                  <a:lnTo>
                    <a:pt x="46" y="67"/>
                  </a:lnTo>
                  <a:lnTo>
                    <a:pt x="46" y="63"/>
                  </a:lnTo>
                  <a:lnTo>
                    <a:pt x="48" y="63"/>
                  </a:lnTo>
                  <a:lnTo>
                    <a:pt x="48" y="57"/>
                  </a:lnTo>
                  <a:lnTo>
                    <a:pt x="49" y="57"/>
                  </a:lnTo>
                  <a:lnTo>
                    <a:pt x="49" y="58"/>
                  </a:lnTo>
                  <a:lnTo>
                    <a:pt x="49" y="59"/>
                  </a:lnTo>
                  <a:lnTo>
                    <a:pt x="49" y="60"/>
                  </a:lnTo>
                  <a:lnTo>
                    <a:pt x="49" y="58"/>
                  </a:lnTo>
                  <a:lnTo>
                    <a:pt x="50" y="57"/>
                  </a:lnTo>
                  <a:lnTo>
                    <a:pt x="51" y="56"/>
                  </a:lnTo>
                  <a:lnTo>
                    <a:pt x="52" y="56"/>
                  </a:lnTo>
                  <a:lnTo>
                    <a:pt x="52" y="53"/>
                  </a:lnTo>
                  <a:lnTo>
                    <a:pt x="52" y="49"/>
                  </a:lnTo>
                  <a:lnTo>
                    <a:pt x="52" y="46"/>
                  </a:lnTo>
                  <a:lnTo>
                    <a:pt x="53" y="41"/>
                  </a:lnTo>
                  <a:lnTo>
                    <a:pt x="53" y="36"/>
                  </a:lnTo>
                  <a:lnTo>
                    <a:pt x="53" y="33"/>
                  </a:lnTo>
                  <a:lnTo>
                    <a:pt x="52" y="29"/>
                  </a:lnTo>
                  <a:lnTo>
                    <a:pt x="52" y="27"/>
                  </a:lnTo>
                  <a:lnTo>
                    <a:pt x="51" y="27"/>
                  </a:lnTo>
                  <a:lnTo>
                    <a:pt x="51" y="26"/>
                  </a:lnTo>
                  <a:lnTo>
                    <a:pt x="51" y="25"/>
                  </a:lnTo>
                  <a:lnTo>
                    <a:pt x="49" y="25"/>
                  </a:lnTo>
                  <a:lnTo>
                    <a:pt x="49" y="22"/>
                  </a:lnTo>
                  <a:lnTo>
                    <a:pt x="49" y="21"/>
                  </a:lnTo>
                  <a:lnTo>
                    <a:pt x="48" y="21"/>
                  </a:lnTo>
                  <a:lnTo>
                    <a:pt x="47" y="21"/>
                  </a:lnTo>
                  <a:lnTo>
                    <a:pt x="46" y="19"/>
                  </a:lnTo>
                  <a:lnTo>
                    <a:pt x="46" y="18"/>
                  </a:lnTo>
                  <a:lnTo>
                    <a:pt x="45" y="17"/>
                  </a:lnTo>
                  <a:lnTo>
                    <a:pt x="45" y="18"/>
                  </a:lnTo>
                  <a:lnTo>
                    <a:pt x="44" y="17"/>
                  </a:lnTo>
                  <a:lnTo>
                    <a:pt x="42" y="17"/>
                  </a:lnTo>
                  <a:lnTo>
                    <a:pt x="41" y="16"/>
                  </a:lnTo>
                  <a:lnTo>
                    <a:pt x="41" y="15"/>
                  </a:lnTo>
                  <a:lnTo>
                    <a:pt x="40" y="14"/>
                  </a:lnTo>
                  <a:lnTo>
                    <a:pt x="39" y="14"/>
                  </a:lnTo>
                  <a:lnTo>
                    <a:pt x="39" y="13"/>
                  </a:lnTo>
                  <a:lnTo>
                    <a:pt x="38" y="13"/>
                  </a:lnTo>
                  <a:lnTo>
                    <a:pt x="38" y="11"/>
                  </a:lnTo>
                  <a:lnTo>
                    <a:pt x="38" y="12"/>
                  </a:lnTo>
                  <a:lnTo>
                    <a:pt x="38" y="13"/>
                  </a:lnTo>
                  <a:lnTo>
                    <a:pt x="36" y="13"/>
                  </a:lnTo>
                  <a:lnTo>
                    <a:pt x="35" y="11"/>
                  </a:lnTo>
                  <a:lnTo>
                    <a:pt x="35" y="10"/>
                  </a:lnTo>
                  <a:lnTo>
                    <a:pt x="34" y="9"/>
                  </a:lnTo>
                  <a:lnTo>
                    <a:pt x="34" y="8"/>
                  </a:lnTo>
                  <a:lnTo>
                    <a:pt x="34" y="7"/>
                  </a:lnTo>
                  <a:lnTo>
                    <a:pt x="32" y="7"/>
                  </a:lnTo>
                  <a:lnTo>
                    <a:pt x="31" y="7"/>
                  </a:lnTo>
                  <a:lnTo>
                    <a:pt x="30" y="5"/>
                  </a:lnTo>
                  <a:lnTo>
                    <a:pt x="31" y="6"/>
                  </a:lnTo>
                  <a:lnTo>
                    <a:pt x="31" y="5"/>
                  </a:lnTo>
                  <a:lnTo>
                    <a:pt x="30" y="4"/>
                  </a:lnTo>
                  <a:lnTo>
                    <a:pt x="30" y="3"/>
                  </a:lnTo>
                  <a:lnTo>
                    <a:pt x="31" y="5"/>
                  </a:lnTo>
                  <a:lnTo>
                    <a:pt x="29" y="4"/>
                  </a:lnTo>
                  <a:lnTo>
                    <a:pt x="28" y="3"/>
                  </a:lnTo>
                  <a:lnTo>
                    <a:pt x="28" y="1"/>
                  </a:lnTo>
                  <a:lnTo>
                    <a:pt x="27" y="1"/>
                  </a:lnTo>
                  <a:lnTo>
                    <a:pt x="26" y="1"/>
                  </a:lnTo>
                  <a:lnTo>
                    <a:pt x="26" y="0"/>
                  </a:lnTo>
                  <a:lnTo>
                    <a:pt x="22" y="0"/>
                  </a:lnTo>
                  <a:lnTo>
                    <a:pt x="22" y="1"/>
                  </a:lnTo>
                  <a:lnTo>
                    <a:pt x="21" y="1"/>
                  </a:lnTo>
                  <a:lnTo>
                    <a:pt x="21" y="3"/>
                  </a:lnTo>
                  <a:lnTo>
                    <a:pt x="19" y="3"/>
                  </a:lnTo>
                  <a:lnTo>
                    <a:pt x="19" y="4"/>
                  </a:lnTo>
                  <a:lnTo>
                    <a:pt x="14" y="4"/>
                  </a:lnTo>
                  <a:lnTo>
                    <a:pt x="14" y="5"/>
                  </a:lnTo>
                  <a:lnTo>
                    <a:pt x="12" y="5"/>
                  </a:lnTo>
                  <a:lnTo>
                    <a:pt x="11" y="7"/>
                  </a:lnTo>
                  <a:lnTo>
                    <a:pt x="10" y="7"/>
                  </a:lnTo>
                  <a:lnTo>
                    <a:pt x="10" y="8"/>
                  </a:lnTo>
                  <a:lnTo>
                    <a:pt x="8" y="8"/>
                  </a:lnTo>
                  <a:lnTo>
                    <a:pt x="7" y="10"/>
                  </a:lnTo>
                  <a:lnTo>
                    <a:pt x="8" y="10"/>
                  </a:lnTo>
                  <a:lnTo>
                    <a:pt x="7" y="11"/>
                  </a:lnTo>
                  <a:lnTo>
                    <a:pt x="7" y="13"/>
                  </a:lnTo>
                  <a:lnTo>
                    <a:pt x="6" y="13"/>
                  </a:lnTo>
                  <a:lnTo>
                    <a:pt x="6" y="14"/>
                  </a:lnTo>
                  <a:lnTo>
                    <a:pt x="4" y="14"/>
                  </a:lnTo>
                  <a:lnTo>
                    <a:pt x="5" y="14"/>
                  </a:lnTo>
                  <a:lnTo>
                    <a:pt x="6" y="14"/>
                  </a:lnTo>
                  <a:lnTo>
                    <a:pt x="6" y="15"/>
                  </a:lnTo>
                  <a:lnTo>
                    <a:pt x="4" y="17"/>
                  </a:lnTo>
                  <a:lnTo>
                    <a:pt x="4" y="18"/>
                  </a:lnTo>
                  <a:lnTo>
                    <a:pt x="2" y="18"/>
                  </a:lnTo>
                  <a:lnTo>
                    <a:pt x="1" y="20"/>
                  </a:lnTo>
                  <a:lnTo>
                    <a:pt x="1" y="26"/>
                  </a:lnTo>
                  <a:lnTo>
                    <a:pt x="0" y="26"/>
                  </a:lnTo>
                  <a:lnTo>
                    <a:pt x="0" y="35"/>
                  </a:lnTo>
                  <a:lnTo>
                    <a:pt x="1" y="35"/>
                  </a:lnTo>
                  <a:lnTo>
                    <a:pt x="1" y="40"/>
                  </a:lnTo>
                  <a:lnTo>
                    <a:pt x="2" y="40"/>
                  </a:lnTo>
                  <a:lnTo>
                    <a:pt x="2" y="41"/>
                  </a:lnTo>
                  <a:lnTo>
                    <a:pt x="2" y="42"/>
                  </a:lnTo>
                  <a:lnTo>
                    <a:pt x="4" y="42"/>
                  </a:lnTo>
                  <a:lnTo>
                    <a:pt x="4" y="46"/>
                  </a:lnTo>
                  <a:lnTo>
                    <a:pt x="4" y="49"/>
                  </a:lnTo>
                  <a:lnTo>
                    <a:pt x="6" y="49"/>
                  </a:lnTo>
                  <a:lnTo>
                    <a:pt x="6" y="53"/>
                  </a:lnTo>
                  <a:lnTo>
                    <a:pt x="7" y="53"/>
                  </a:lnTo>
                  <a:lnTo>
                    <a:pt x="7" y="55"/>
                  </a:lnTo>
                  <a:lnTo>
                    <a:pt x="7" y="58"/>
                  </a:lnTo>
                  <a:lnTo>
                    <a:pt x="7" y="62"/>
                  </a:lnTo>
                  <a:lnTo>
                    <a:pt x="7" y="63"/>
                  </a:lnTo>
                  <a:lnTo>
                    <a:pt x="8" y="63"/>
                  </a:lnTo>
                  <a:lnTo>
                    <a:pt x="8" y="64"/>
                  </a:lnTo>
                  <a:lnTo>
                    <a:pt x="8" y="66"/>
                  </a:lnTo>
                  <a:lnTo>
                    <a:pt x="10" y="66"/>
                  </a:lnTo>
                  <a:lnTo>
                    <a:pt x="10" y="69"/>
                  </a:lnTo>
                  <a:lnTo>
                    <a:pt x="10" y="74"/>
                  </a:lnTo>
                  <a:lnTo>
                    <a:pt x="10" y="77"/>
                  </a:lnTo>
                  <a:lnTo>
                    <a:pt x="12" y="79"/>
                  </a:lnTo>
                  <a:lnTo>
                    <a:pt x="12" y="80"/>
                  </a:lnTo>
                  <a:lnTo>
                    <a:pt x="13" y="80"/>
                  </a:lnTo>
                  <a:lnTo>
                    <a:pt x="13" y="81"/>
                  </a:lnTo>
                  <a:lnTo>
                    <a:pt x="13" y="82"/>
                  </a:lnTo>
                  <a:lnTo>
                    <a:pt x="16" y="82"/>
                  </a:lnTo>
                  <a:lnTo>
                    <a:pt x="16" y="83"/>
                  </a:lnTo>
                  <a:lnTo>
                    <a:pt x="19" y="83"/>
                  </a:lnTo>
                  <a:lnTo>
                    <a:pt x="18" y="83"/>
                  </a:lnTo>
                  <a:lnTo>
                    <a:pt x="18" y="82"/>
                  </a:lnTo>
                  <a:lnTo>
                    <a:pt x="17" y="8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3" name="Freeform 451"/>
            <p:cNvSpPr>
              <a:spLocks/>
            </p:cNvSpPr>
            <p:nvPr/>
          </p:nvSpPr>
          <p:spPr bwMode="auto">
            <a:xfrm>
              <a:off x="6520842" y="5871853"/>
              <a:ext cx="32767" cy="43830"/>
            </a:xfrm>
            <a:custGeom>
              <a:avLst/>
              <a:gdLst>
                <a:gd name="T0" fmla="*/ 2147483647 w 60"/>
                <a:gd name="T1" fmla="*/ 2147483647 h 90"/>
                <a:gd name="T2" fmla="*/ 2147483647 w 60"/>
                <a:gd name="T3" fmla="*/ 2147483647 h 90"/>
                <a:gd name="T4" fmla="*/ 2147483647 w 60"/>
                <a:gd name="T5" fmla="*/ 2147483647 h 90"/>
                <a:gd name="T6" fmla="*/ 2147483647 w 60"/>
                <a:gd name="T7" fmla="*/ 2147483647 h 90"/>
                <a:gd name="T8" fmla="*/ 2147483647 w 60"/>
                <a:gd name="T9" fmla="*/ 2147483647 h 90"/>
                <a:gd name="T10" fmla="*/ 2147483647 w 60"/>
                <a:gd name="T11" fmla="*/ 2147483647 h 90"/>
                <a:gd name="T12" fmla="*/ 2147483647 w 60"/>
                <a:gd name="T13" fmla="*/ 2147483647 h 90"/>
                <a:gd name="T14" fmla="*/ 2147483647 w 60"/>
                <a:gd name="T15" fmla="*/ 2147483647 h 90"/>
                <a:gd name="T16" fmla="*/ 2147483647 w 60"/>
                <a:gd name="T17" fmla="*/ 2147483647 h 90"/>
                <a:gd name="T18" fmla="*/ 2147483647 w 60"/>
                <a:gd name="T19" fmla="*/ 2147483647 h 90"/>
                <a:gd name="T20" fmla="*/ 2147483647 w 60"/>
                <a:gd name="T21" fmla="*/ 2147483647 h 90"/>
                <a:gd name="T22" fmla="*/ 2147483647 w 60"/>
                <a:gd name="T23" fmla="*/ 2147483647 h 90"/>
                <a:gd name="T24" fmla="*/ 2147483647 w 60"/>
                <a:gd name="T25" fmla="*/ 2147483647 h 90"/>
                <a:gd name="T26" fmla="*/ 2147483647 w 60"/>
                <a:gd name="T27" fmla="*/ 2147483647 h 90"/>
                <a:gd name="T28" fmla="*/ 2147483647 w 60"/>
                <a:gd name="T29" fmla="*/ 2147483647 h 90"/>
                <a:gd name="T30" fmla="*/ 2147483647 w 60"/>
                <a:gd name="T31" fmla="*/ 2147483647 h 90"/>
                <a:gd name="T32" fmla="*/ 2147483647 w 60"/>
                <a:gd name="T33" fmla="*/ 2147483647 h 90"/>
                <a:gd name="T34" fmla="*/ 2147483647 w 60"/>
                <a:gd name="T35" fmla="*/ 2147483647 h 90"/>
                <a:gd name="T36" fmla="*/ 2147483647 w 60"/>
                <a:gd name="T37" fmla="*/ 2147483647 h 90"/>
                <a:gd name="T38" fmla="*/ 2147483647 w 60"/>
                <a:gd name="T39" fmla="*/ 2147483647 h 90"/>
                <a:gd name="T40" fmla="*/ 2147483647 w 60"/>
                <a:gd name="T41" fmla="*/ 2147483647 h 90"/>
                <a:gd name="T42" fmla="*/ 2147483647 w 60"/>
                <a:gd name="T43" fmla="*/ 2147483647 h 90"/>
                <a:gd name="T44" fmla="*/ 2147483647 w 60"/>
                <a:gd name="T45" fmla="*/ 0 h 90"/>
                <a:gd name="T46" fmla="*/ 2147483647 w 60"/>
                <a:gd name="T47" fmla="*/ 2147483647 h 90"/>
                <a:gd name="T48" fmla="*/ 2147483647 w 60"/>
                <a:gd name="T49" fmla="*/ 2147483647 h 90"/>
                <a:gd name="T50" fmla="*/ 2147483647 w 60"/>
                <a:gd name="T51" fmla="*/ 2147483647 h 90"/>
                <a:gd name="T52" fmla="*/ 2147483647 w 60"/>
                <a:gd name="T53" fmla="*/ 2147483647 h 90"/>
                <a:gd name="T54" fmla="*/ 2147483647 w 60"/>
                <a:gd name="T55" fmla="*/ 2147483647 h 90"/>
                <a:gd name="T56" fmla="*/ 2147483647 w 60"/>
                <a:gd name="T57" fmla="*/ 2147483647 h 90"/>
                <a:gd name="T58" fmla="*/ 2147483647 w 60"/>
                <a:gd name="T59" fmla="*/ 2147483647 h 90"/>
                <a:gd name="T60" fmla="*/ 2147483647 w 60"/>
                <a:gd name="T61" fmla="*/ 2147483647 h 90"/>
                <a:gd name="T62" fmla="*/ 2147483647 w 60"/>
                <a:gd name="T63" fmla="*/ 2147483647 h 90"/>
                <a:gd name="T64" fmla="*/ 2147483647 w 60"/>
                <a:gd name="T65" fmla="*/ 2147483647 h 90"/>
                <a:gd name="T66" fmla="*/ 2147483647 w 60"/>
                <a:gd name="T67" fmla="*/ 2147483647 h 90"/>
                <a:gd name="T68" fmla="*/ 2147483647 w 60"/>
                <a:gd name="T69" fmla="*/ 2147483647 h 90"/>
                <a:gd name="T70" fmla="*/ 2147483647 w 60"/>
                <a:gd name="T71" fmla="*/ 2147483647 h 90"/>
                <a:gd name="T72" fmla="*/ 2147483647 w 60"/>
                <a:gd name="T73" fmla="*/ 2147483647 h 90"/>
                <a:gd name="T74" fmla="*/ 2147483647 w 60"/>
                <a:gd name="T75" fmla="*/ 2147483647 h 90"/>
                <a:gd name="T76" fmla="*/ 2147483647 w 60"/>
                <a:gd name="T77" fmla="*/ 2147483647 h 90"/>
                <a:gd name="T78" fmla="*/ 2147483647 w 60"/>
                <a:gd name="T79" fmla="*/ 2147483647 h 90"/>
                <a:gd name="T80" fmla="*/ 2147483647 w 60"/>
                <a:gd name="T81" fmla="*/ 2147483647 h 90"/>
                <a:gd name="T82" fmla="*/ 2147483647 w 60"/>
                <a:gd name="T83" fmla="*/ 2147483647 h 90"/>
                <a:gd name="T84" fmla="*/ 2147483647 w 60"/>
                <a:gd name="T85" fmla="*/ 2147483647 h 90"/>
                <a:gd name="T86" fmla="*/ 2147483647 w 60"/>
                <a:gd name="T87" fmla="*/ 2147483647 h 90"/>
                <a:gd name="T88" fmla="*/ 2147483647 w 60"/>
                <a:gd name="T89" fmla="*/ 2147483647 h 9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60"/>
                <a:gd name="T136" fmla="*/ 0 h 90"/>
                <a:gd name="T137" fmla="*/ 60 w 60"/>
                <a:gd name="T138" fmla="*/ 90 h 90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60" h="90">
                  <a:moveTo>
                    <a:pt x="19" y="86"/>
                  </a:moveTo>
                  <a:lnTo>
                    <a:pt x="50" y="88"/>
                  </a:lnTo>
                  <a:lnTo>
                    <a:pt x="51" y="86"/>
                  </a:lnTo>
                  <a:lnTo>
                    <a:pt x="51" y="79"/>
                  </a:lnTo>
                  <a:lnTo>
                    <a:pt x="50" y="79"/>
                  </a:lnTo>
                  <a:lnTo>
                    <a:pt x="50" y="72"/>
                  </a:lnTo>
                  <a:lnTo>
                    <a:pt x="51" y="72"/>
                  </a:lnTo>
                  <a:lnTo>
                    <a:pt x="51" y="68"/>
                  </a:lnTo>
                  <a:lnTo>
                    <a:pt x="53" y="68"/>
                  </a:lnTo>
                  <a:lnTo>
                    <a:pt x="53" y="61"/>
                  </a:lnTo>
                  <a:lnTo>
                    <a:pt x="54" y="61"/>
                  </a:lnTo>
                  <a:lnTo>
                    <a:pt x="54" y="62"/>
                  </a:lnTo>
                  <a:lnTo>
                    <a:pt x="54" y="63"/>
                  </a:lnTo>
                  <a:lnTo>
                    <a:pt x="55" y="64"/>
                  </a:lnTo>
                  <a:lnTo>
                    <a:pt x="55" y="62"/>
                  </a:lnTo>
                  <a:lnTo>
                    <a:pt x="56" y="61"/>
                  </a:lnTo>
                  <a:lnTo>
                    <a:pt x="57" y="60"/>
                  </a:lnTo>
                  <a:lnTo>
                    <a:pt x="58" y="60"/>
                  </a:lnTo>
                  <a:lnTo>
                    <a:pt x="58" y="57"/>
                  </a:lnTo>
                  <a:lnTo>
                    <a:pt x="58" y="53"/>
                  </a:lnTo>
                  <a:lnTo>
                    <a:pt x="58" y="49"/>
                  </a:lnTo>
                  <a:lnTo>
                    <a:pt x="59" y="44"/>
                  </a:lnTo>
                  <a:lnTo>
                    <a:pt x="59" y="39"/>
                  </a:lnTo>
                  <a:lnTo>
                    <a:pt x="59" y="35"/>
                  </a:lnTo>
                  <a:lnTo>
                    <a:pt x="58" y="31"/>
                  </a:lnTo>
                  <a:lnTo>
                    <a:pt x="58" y="29"/>
                  </a:lnTo>
                  <a:lnTo>
                    <a:pt x="57" y="29"/>
                  </a:lnTo>
                  <a:lnTo>
                    <a:pt x="57" y="28"/>
                  </a:lnTo>
                  <a:lnTo>
                    <a:pt x="57" y="27"/>
                  </a:lnTo>
                  <a:lnTo>
                    <a:pt x="55" y="27"/>
                  </a:lnTo>
                  <a:lnTo>
                    <a:pt x="55" y="24"/>
                  </a:lnTo>
                  <a:lnTo>
                    <a:pt x="54" y="22"/>
                  </a:lnTo>
                  <a:lnTo>
                    <a:pt x="53" y="22"/>
                  </a:lnTo>
                  <a:lnTo>
                    <a:pt x="52" y="22"/>
                  </a:lnTo>
                  <a:lnTo>
                    <a:pt x="51" y="20"/>
                  </a:lnTo>
                  <a:lnTo>
                    <a:pt x="51" y="19"/>
                  </a:lnTo>
                  <a:lnTo>
                    <a:pt x="50" y="18"/>
                  </a:lnTo>
                  <a:lnTo>
                    <a:pt x="50" y="19"/>
                  </a:lnTo>
                  <a:lnTo>
                    <a:pt x="49" y="18"/>
                  </a:lnTo>
                  <a:lnTo>
                    <a:pt x="47" y="18"/>
                  </a:lnTo>
                  <a:lnTo>
                    <a:pt x="46" y="17"/>
                  </a:lnTo>
                  <a:lnTo>
                    <a:pt x="46" y="16"/>
                  </a:lnTo>
                  <a:lnTo>
                    <a:pt x="44" y="15"/>
                  </a:lnTo>
                  <a:lnTo>
                    <a:pt x="43" y="15"/>
                  </a:lnTo>
                  <a:lnTo>
                    <a:pt x="43" y="14"/>
                  </a:lnTo>
                  <a:lnTo>
                    <a:pt x="42" y="14"/>
                  </a:lnTo>
                  <a:lnTo>
                    <a:pt x="42" y="12"/>
                  </a:lnTo>
                  <a:lnTo>
                    <a:pt x="42" y="13"/>
                  </a:lnTo>
                  <a:lnTo>
                    <a:pt x="42" y="14"/>
                  </a:lnTo>
                  <a:lnTo>
                    <a:pt x="40" y="14"/>
                  </a:lnTo>
                  <a:lnTo>
                    <a:pt x="39" y="12"/>
                  </a:lnTo>
                  <a:lnTo>
                    <a:pt x="39" y="11"/>
                  </a:lnTo>
                  <a:lnTo>
                    <a:pt x="38" y="10"/>
                  </a:lnTo>
                  <a:lnTo>
                    <a:pt x="38" y="9"/>
                  </a:lnTo>
                  <a:lnTo>
                    <a:pt x="38" y="8"/>
                  </a:lnTo>
                  <a:lnTo>
                    <a:pt x="36" y="7"/>
                  </a:lnTo>
                  <a:lnTo>
                    <a:pt x="35" y="7"/>
                  </a:lnTo>
                  <a:lnTo>
                    <a:pt x="33" y="5"/>
                  </a:lnTo>
                  <a:lnTo>
                    <a:pt x="34" y="6"/>
                  </a:lnTo>
                  <a:lnTo>
                    <a:pt x="34" y="5"/>
                  </a:lnTo>
                  <a:lnTo>
                    <a:pt x="33" y="4"/>
                  </a:lnTo>
                  <a:lnTo>
                    <a:pt x="33" y="3"/>
                  </a:lnTo>
                  <a:lnTo>
                    <a:pt x="34" y="5"/>
                  </a:lnTo>
                  <a:lnTo>
                    <a:pt x="32" y="4"/>
                  </a:lnTo>
                  <a:lnTo>
                    <a:pt x="31" y="3"/>
                  </a:lnTo>
                  <a:lnTo>
                    <a:pt x="31" y="1"/>
                  </a:lnTo>
                  <a:lnTo>
                    <a:pt x="30" y="1"/>
                  </a:lnTo>
                  <a:lnTo>
                    <a:pt x="29" y="1"/>
                  </a:lnTo>
                  <a:lnTo>
                    <a:pt x="29" y="0"/>
                  </a:lnTo>
                  <a:lnTo>
                    <a:pt x="25" y="0"/>
                  </a:lnTo>
                  <a:lnTo>
                    <a:pt x="25" y="1"/>
                  </a:lnTo>
                  <a:lnTo>
                    <a:pt x="24" y="1"/>
                  </a:lnTo>
                  <a:lnTo>
                    <a:pt x="23" y="1"/>
                  </a:lnTo>
                  <a:lnTo>
                    <a:pt x="23" y="3"/>
                  </a:lnTo>
                  <a:lnTo>
                    <a:pt x="21" y="3"/>
                  </a:lnTo>
                  <a:lnTo>
                    <a:pt x="21" y="4"/>
                  </a:lnTo>
                  <a:lnTo>
                    <a:pt x="16" y="4"/>
                  </a:lnTo>
                  <a:lnTo>
                    <a:pt x="16" y="5"/>
                  </a:lnTo>
                  <a:lnTo>
                    <a:pt x="13" y="5"/>
                  </a:lnTo>
                  <a:lnTo>
                    <a:pt x="12" y="7"/>
                  </a:lnTo>
                  <a:lnTo>
                    <a:pt x="12" y="8"/>
                  </a:lnTo>
                  <a:lnTo>
                    <a:pt x="11" y="8"/>
                  </a:lnTo>
                  <a:lnTo>
                    <a:pt x="11" y="9"/>
                  </a:lnTo>
                  <a:lnTo>
                    <a:pt x="9" y="9"/>
                  </a:lnTo>
                  <a:lnTo>
                    <a:pt x="8" y="11"/>
                  </a:lnTo>
                  <a:lnTo>
                    <a:pt x="9" y="11"/>
                  </a:lnTo>
                  <a:lnTo>
                    <a:pt x="8" y="12"/>
                  </a:lnTo>
                  <a:lnTo>
                    <a:pt x="8" y="14"/>
                  </a:lnTo>
                  <a:lnTo>
                    <a:pt x="7" y="14"/>
                  </a:lnTo>
                  <a:lnTo>
                    <a:pt x="7" y="15"/>
                  </a:lnTo>
                  <a:lnTo>
                    <a:pt x="5" y="15"/>
                  </a:lnTo>
                  <a:lnTo>
                    <a:pt x="6" y="15"/>
                  </a:lnTo>
                  <a:lnTo>
                    <a:pt x="7" y="15"/>
                  </a:lnTo>
                  <a:lnTo>
                    <a:pt x="7" y="16"/>
                  </a:lnTo>
                  <a:lnTo>
                    <a:pt x="5" y="18"/>
                  </a:lnTo>
                  <a:lnTo>
                    <a:pt x="4" y="19"/>
                  </a:lnTo>
                  <a:lnTo>
                    <a:pt x="2" y="19"/>
                  </a:lnTo>
                  <a:lnTo>
                    <a:pt x="1" y="21"/>
                  </a:lnTo>
                  <a:lnTo>
                    <a:pt x="1" y="28"/>
                  </a:lnTo>
                  <a:lnTo>
                    <a:pt x="0" y="28"/>
                  </a:lnTo>
                  <a:lnTo>
                    <a:pt x="0" y="38"/>
                  </a:lnTo>
                  <a:lnTo>
                    <a:pt x="1" y="38"/>
                  </a:lnTo>
                  <a:lnTo>
                    <a:pt x="1" y="43"/>
                  </a:lnTo>
                  <a:lnTo>
                    <a:pt x="2" y="43"/>
                  </a:lnTo>
                  <a:lnTo>
                    <a:pt x="2" y="44"/>
                  </a:lnTo>
                  <a:lnTo>
                    <a:pt x="2" y="45"/>
                  </a:lnTo>
                  <a:lnTo>
                    <a:pt x="4" y="45"/>
                  </a:lnTo>
                  <a:lnTo>
                    <a:pt x="4" y="49"/>
                  </a:lnTo>
                  <a:lnTo>
                    <a:pt x="5" y="49"/>
                  </a:lnTo>
                  <a:lnTo>
                    <a:pt x="5" y="53"/>
                  </a:lnTo>
                  <a:lnTo>
                    <a:pt x="7" y="53"/>
                  </a:lnTo>
                  <a:lnTo>
                    <a:pt x="7" y="57"/>
                  </a:lnTo>
                  <a:lnTo>
                    <a:pt x="8" y="57"/>
                  </a:lnTo>
                  <a:lnTo>
                    <a:pt x="8" y="59"/>
                  </a:lnTo>
                  <a:lnTo>
                    <a:pt x="8" y="62"/>
                  </a:lnTo>
                  <a:lnTo>
                    <a:pt x="8" y="66"/>
                  </a:lnTo>
                  <a:lnTo>
                    <a:pt x="8" y="68"/>
                  </a:lnTo>
                  <a:lnTo>
                    <a:pt x="9" y="68"/>
                  </a:lnTo>
                  <a:lnTo>
                    <a:pt x="9" y="69"/>
                  </a:lnTo>
                  <a:lnTo>
                    <a:pt x="9" y="71"/>
                  </a:lnTo>
                  <a:lnTo>
                    <a:pt x="11" y="71"/>
                  </a:lnTo>
                  <a:lnTo>
                    <a:pt x="11" y="74"/>
                  </a:lnTo>
                  <a:lnTo>
                    <a:pt x="11" y="79"/>
                  </a:lnTo>
                  <a:lnTo>
                    <a:pt x="11" y="83"/>
                  </a:lnTo>
                  <a:lnTo>
                    <a:pt x="13" y="85"/>
                  </a:lnTo>
                  <a:lnTo>
                    <a:pt x="13" y="86"/>
                  </a:lnTo>
                  <a:lnTo>
                    <a:pt x="15" y="86"/>
                  </a:lnTo>
                  <a:lnTo>
                    <a:pt x="15" y="87"/>
                  </a:lnTo>
                  <a:lnTo>
                    <a:pt x="15" y="88"/>
                  </a:lnTo>
                  <a:lnTo>
                    <a:pt x="18" y="88"/>
                  </a:lnTo>
                  <a:lnTo>
                    <a:pt x="18" y="89"/>
                  </a:lnTo>
                  <a:lnTo>
                    <a:pt x="21" y="89"/>
                  </a:lnTo>
                  <a:lnTo>
                    <a:pt x="20" y="89"/>
                  </a:lnTo>
                  <a:lnTo>
                    <a:pt x="20" y="88"/>
                  </a:lnTo>
                  <a:lnTo>
                    <a:pt x="19" y="86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4" name="Freeform 452"/>
            <p:cNvSpPr>
              <a:spLocks/>
            </p:cNvSpPr>
            <p:nvPr/>
          </p:nvSpPr>
          <p:spPr bwMode="auto">
            <a:xfrm>
              <a:off x="6498244" y="5912625"/>
              <a:ext cx="76834" cy="57080"/>
            </a:xfrm>
            <a:custGeom>
              <a:avLst/>
              <a:gdLst>
                <a:gd name="T0" fmla="*/ 2147483647 w 141"/>
                <a:gd name="T1" fmla="*/ 2147483647 h 108"/>
                <a:gd name="T2" fmla="*/ 2147483647 w 141"/>
                <a:gd name="T3" fmla="*/ 2147483647 h 108"/>
                <a:gd name="T4" fmla="*/ 2147483647 w 141"/>
                <a:gd name="T5" fmla="*/ 2147483647 h 108"/>
                <a:gd name="T6" fmla="*/ 2147483647 w 141"/>
                <a:gd name="T7" fmla="*/ 2147483647 h 108"/>
                <a:gd name="T8" fmla="*/ 2147483647 w 141"/>
                <a:gd name="T9" fmla="*/ 2147483647 h 108"/>
                <a:gd name="T10" fmla="*/ 2147483647 w 141"/>
                <a:gd name="T11" fmla="*/ 2147483647 h 108"/>
                <a:gd name="T12" fmla="*/ 2147483647 w 141"/>
                <a:gd name="T13" fmla="*/ 2147483647 h 108"/>
                <a:gd name="T14" fmla="*/ 2147483647 w 141"/>
                <a:gd name="T15" fmla="*/ 2147483647 h 108"/>
                <a:gd name="T16" fmla="*/ 2147483647 w 141"/>
                <a:gd name="T17" fmla="*/ 2147483647 h 108"/>
                <a:gd name="T18" fmla="*/ 2147483647 w 141"/>
                <a:gd name="T19" fmla="*/ 2147483647 h 108"/>
                <a:gd name="T20" fmla="*/ 2147483647 w 141"/>
                <a:gd name="T21" fmla="*/ 2147483647 h 108"/>
                <a:gd name="T22" fmla="*/ 2147483647 w 141"/>
                <a:gd name="T23" fmla="*/ 2147483647 h 108"/>
                <a:gd name="T24" fmla="*/ 2147483647 w 141"/>
                <a:gd name="T25" fmla="*/ 2147483647 h 108"/>
                <a:gd name="T26" fmla="*/ 2147483647 w 141"/>
                <a:gd name="T27" fmla="*/ 2147483647 h 108"/>
                <a:gd name="T28" fmla="*/ 2147483647 w 141"/>
                <a:gd name="T29" fmla="*/ 2147483647 h 108"/>
                <a:gd name="T30" fmla="*/ 2147483647 w 141"/>
                <a:gd name="T31" fmla="*/ 2147483647 h 108"/>
                <a:gd name="T32" fmla="*/ 2147483647 w 141"/>
                <a:gd name="T33" fmla="*/ 2147483647 h 108"/>
                <a:gd name="T34" fmla="*/ 2147483647 w 141"/>
                <a:gd name="T35" fmla="*/ 2147483647 h 108"/>
                <a:gd name="T36" fmla="*/ 2147483647 w 141"/>
                <a:gd name="T37" fmla="*/ 2147483647 h 108"/>
                <a:gd name="T38" fmla="*/ 2147483647 w 141"/>
                <a:gd name="T39" fmla="*/ 2147483647 h 108"/>
                <a:gd name="T40" fmla="*/ 2147483647 w 141"/>
                <a:gd name="T41" fmla="*/ 2147483647 h 108"/>
                <a:gd name="T42" fmla="*/ 2147483647 w 141"/>
                <a:gd name="T43" fmla="*/ 2147483647 h 108"/>
                <a:gd name="T44" fmla="*/ 2147483647 w 141"/>
                <a:gd name="T45" fmla="*/ 2147483647 h 108"/>
                <a:gd name="T46" fmla="*/ 2147483647 w 141"/>
                <a:gd name="T47" fmla="*/ 2147483647 h 108"/>
                <a:gd name="T48" fmla="*/ 2147483647 w 141"/>
                <a:gd name="T49" fmla="*/ 2147483647 h 108"/>
                <a:gd name="T50" fmla="*/ 2147483647 w 141"/>
                <a:gd name="T51" fmla="*/ 2147483647 h 108"/>
                <a:gd name="T52" fmla="*/ 2147483647 w 141"/>
                <a:gd name="T53" fmla="*/ 2147483647 h 108"/>
                <a:gd name="T54" fmla="*/ 2147483647 w 141"/>
                <a:gd name="T55" fmla="*/ 2147483647 h 108"/>
                <a:gd name="T56" fmla="*/ 2147483647 w 141"/>
                <a:gd name="T57" fmla="*/ 2147483647 h 108"/>
                <a:gd name="T58" fmla="*/ 2147483647 w 141"/>
                <a:gd name="T59" fmla="*/ 2147483647 h 108"/>
                <a:gd name="T60" fmla="*/ 2147483647 w 141"/>
                <a:gd name="T61" fmla="*/ 2147483647 h 108"/>
                <a:gd name="T62" fmla="*/ 2147483647 w 141"/>
                <a:gd name="T63" fmla="*/ 2147483647 h 108"/>
                <a:gd name="T64" fmla="*/ 2147483647 w 141"/>
                <a:gd name="T65" fmla="*/ 2147483647 h 108"/>
                <a:gd name="T66" fmla="*/ 0 w 141"/>
                <a:gd name="T67" fmla="*/ 2147483647 h 108"/>
                <a:gd name="T68" fmla="*/ 2147483647 w 141"/>
                <a:gd name="T69" fmla="*/ 2147483647 h 108"/>
                <a:gd name="T70" fmla="*/ 2147483647 w 141"/>
                <a:gd name="T71" fmla="*/ 2147483647 h 108"/>
                <a:gd name="T72" fmla="*/ 2147483647 w 141"/>
                <a:gd name="T73" fmla="*/ 2147483647 h 108"/>
                <a:gd name="T74" fmla="*/ 2147483647 w 141"/>
                <a:gd name="T75" fmla="*/ 2147483647 h 108"/>
                <a:gd name="T76" fmla="*/ 2147483647 w 141"/>
                <a:gd name="T77" fmla="*/ 2147483647 h 108"/>
                <a:gd name="T78" fmla="*/ 2147483647 w 141"/>
                <a:gd name="T79" fmla="*/ 2147483647 h 108"/>
                <a:gd name="T80" fmla="*/ 2147483647 w 141"/>
                <a:gd name="T81" fmla="*/ 2147483647 h 108"/>
                <a:gd name="T82" fmla="*/ 2147483647 w 141"/>
                <a:gd name="T83" fmla="*/ 2147483647 h 108"/>
                <a:gd name="T84" fmla="*/ 2147483647 w 141"/>
                <a:gd name="T85" fmla="*/ 2147483647 h 108"/>
                <a:gd name="T86" fmla="*/ 2147483647 w 141"/>
                <a:gd name="T87" fmla="*/ 2147483647 h 108"/>
                <a:gd name="T88" fmla="*/ 2147483647 w 141"/>
                <a:gd name="T89" fmla="*/ 2147483647 h 108"/>
                <a:gd name="T90" fmla="*/ 2147483647 w 141"/>
                <a:gd name="T91" fmla="*/ 2147483647 h 108"/>
                <a:gd name="T92" fmla="*/ 2147483647 w 141"/>
                <a:gd name="T93" fmla="*/ 2147483647 h 108"/>
                <a:gd name="T94" fmla="*/ 2147483647 w 141"/>
                <a:gd name="T95" fmla="*/ 2147483647 h 108"/>
                <a:gd name="T96" fmla="*/ 2147483647 w 141"/>
                <a:gd name="T97" fmla="*/ 2147483647 h 108"/>
                <a:gd name="T98" fmla="*/ 2147483647 w 141"/>
                <a:gd name="T99" fmla="*/ 2147483647 h 108"/>
                <a:gd name="T100" fmla="*/ 2147483647 w 141"/>
                <a:gd name="T101" fmla="*/ 2147483647 h 108"/>
                <a:gd name="T102" fmla="*/ 2147483647 w 141"/>
                <a:gd name="T103" fmla="*/ 2147483647 h 108"/>
                <a:gd name="T104" fmla="*/ 2147483647 w 141"/>
                <a:gd name="T105" fmla="*/ 2147483647 h 108"/>
                <a:gd name="T106" fmla="*/ 2147483647 w 141"/>
                <a:gd name="T107" fmla="*/ 2147483647 h 108"/>
                <a:gd name="T108" fmla="*/ 2147483647 w 141"/>
                <a:gd name="T109" fmla="*/ 2147483647 h 108"/>
                <a:gd name="T110" fmla="*/ 2147483647 w 141"/>
                <a:gd name="T111" fmla="*/ 2147483647 h 108"/>
                <a:gd name="T112" fmla="*/ 2147483647 w 141"/>
                <a:gd name="T113" fmla="*/ 2147483647 h 108"/>
                <a:gd name="T114" fmla="*/ 2147483647 w 141"/>
                <a:gd name="T115" fmla="*/ 2147483647 h 108"/>
                <a:gd name="T116" fmla="*/ 2147483647 w 141"/>
                <a:gd name="T117" fmla="*/ 2147483647 h 10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41"/>
                <a:gd name="T178" fmla="*/ 0 h 108"/>
                <a:gd name="T179" fmla="*/ 141 w 141"/>
                <a:gd name="T180" fmla="*/ 108 h 108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41" h="108">
                  <a:moveTo>
                    <a:pt x="133" y="16"/>
                  </a:moveTo>
                  <a:lnTo>
                    <a:pt x="133" y="17"/>
                  </a:lnTo>
                  <a:lnTo>
                    <a:pt x="134" y="20"/>
                  </a:lnTo>
                  <a:lnTo>
                    <a:pt x="134" y="24"/>
                  </a:lnTo>
                  <a:lnTo>
                    <a:pt x="135" y="27"/>
                  </a:lnTo>
                  <a:lnTo>
                    <a:pt x="136" y="30"/>
                  </a:lnTo>
                  <a:lnTo>
                    <a:pt x="137" y="34"/>
                  </a:lnTo>
                  <a:lnTo>
                    <a:pt x="138" y="36"/>
                  </a:lnTo>
                  <a:lnTo>
                    <a:pt x="138" y="38"/>
                  </a:lnTo>
                  <a:lnTo>
                    <a:pt x="140" y="38"/>
                  </a:lnTo>
                  <a:lnTo>
                    <a:pt x="140" y="40"/>
                  </a:lnTo>
                  <a:lnTo>
                    <a:pt x="139" y="43"/>
                  </a:lnTo>
                  <a:lnTo>
                    <a:pt x="139" y="46"/>
                  </a:lnTo>
                  <a:lnTo>
                    <a:pt x="138" y="50"/>
                  </a:lnTo>
                  <a:lnTo>
                    <a:pt x="136" y="55"/>
                  </a:lnTo>
                  <a:lnTo>
                    <a:pt x="135" y="59"/>
                  </a:lnTo>
                  <a:lnTo>
                    <a:pt x="134" y="62"/>
                  </a:lnTo>
                  <a:lnTo>
                    <a:pt x="133" y="63"/>
                  </a:lnTo>
                  <a:lnTo>
                    <a:pt x="132" y="63"/>
                  </a:lnTo>
                  <a:lnTo>
                    <a:pt x="132" y="64"/>
                  </a:lnTo>
                  <a:lnTo>
                    <a:pt x="131" y="66"/>
                  </a:lnTo>
                  <a:lnTo>
                    <a:pt x="131" y="67"/>
                  </a:lnTo>
                  <a:lnTo>
                    <a:pt x="129" y="68"/>
                  </a:lnTo>
                  <a:lnTo>
                    <a:pt x="129" y="71"/>
                  </a:lnTo>
                  <a:lnTo>
                    <a:pt x="128" y="71"/>
                  </a:lnTo>
                  <a:lnTo>
                    <a:pt x="128" y="72"/>
                  </a:lnTo>
                  <a:lnTo>
                    <a:pt x="128" y="74"/>
                  </a:lnTo>
                  <a:lnTo>
                    <a:pt x="127" y="74"/>
                  </a:lnTo>
                  <a:lnTo>
                    <a:pt x="126" y="76"/>
                  </a:lnTo>
                  <a:lnTo>
                    <a:pt x="126" y="79"/>
                  </a:lnTo>
                  <a:lnTo>
                    <a:pt x="126" y="81"/>
                  </a:lnTo>
                  <a:lnTo>
                    <a:pt x="126" y="82"/>
                  </a:lnTo>
                  <a:lnTo>
                    <a:pt x="124" y="82"/>
                  </a:lnTo>
                  <a:lnTo>
                    <a:pt x="124" y="86"/>
                  </a:lnTo>
                  <a:lnTo>
                    <a:pt x="123" y="86"/>
                  </a:lnTo>
                  <a:lnTo>
                    <a:pt x="123" y="91"/>
                  </a:lnTo>
                  <a:lnTo>
                    <a:pt x="122" y="91"/>
                  </a:lnTo>
                  <a:lnTo>
                    <a:pt x="122" y="92"/>
                  </a:lnTo>
                  <a:lnTo>
                    <a:pt x="121" y="92"/>
                  </a:lnTo>
                  <a:lnTo>
                    <a:pt x="120" y="92"/>
                  </a:lnTo>
                  <a:lnTo>
                    <a:pt x="121" y="92"/>
                  </a:lnTo>
                  <a:lnTo>
                    <a:pt x="121" y="93"/>
                  </a:lnTo>
                  <a:lnTo>
                    <a:pt x="120" y="95"/>
                  </a:lnTo>
                  <a:lnTo>
                    <a:pt x="116" y="96"/>
                  </a:lnTo>
                  <a:lnTo>
                    <a:pt x="112" y="98"/>
                  </a:lnTo>
                  <a:lnTo>
                    <a:pt x="107" y="102"/>
                  </a:lnTo>
                  <a:lnTo>
                    <a:pt x="104" y="103"/>
                  </a:lnTo>
                  <a:lnTo>
                    <a:pt x="104" y="104"/>
                  </a:lnTo>
                  <a:lnTo>
                    <a:pt x="103" y="104"/>
                  </a:lnTo>
                  <a:lnTo>
                    <a:pt x="103" y="105"/>
                  </a:lnTo>
                  <a:lnTo>
                    <a:pt x="100" y="105"/>
                  </a:lnTo>
                  <a:lnTo>
                    <a:pt x="100" y="107"/>
                  </a:lnTo>
                  <a:lnTo>
                    <a:pt x="99" y="107"/>
                  </a:lnTo>
                  <a:lnTo>
                    <a:pt x="96" y="107"/>
                  </a:lnTo>
                  <a:lnTo>
                    <a:pt x="93" y="107"/>
                  </a:lnTo>
                  <a:lnTo>
                    <a:pt x="90" y="107"/>
                  </a:lnTo>
                  <a:lnTo>
                    <a:pt x="87" y="107"/>
                  </a:lnTo>
                  <a:lnTo>
                    <a:pt x="83" y="107"/>
                  </a:lnTo>
                  <a:lnTo>
                    <a:pt x="81" y="107"/>
                  </a:lnTo>
                  <a:lnTo>
                    <a:pt x="79" y="107"/>
                  </a:lnTo>
                  <a:lnTo>
                    <a:pt x="78" y="105"/>
                  </a:lnTo>
                  <a:lnTo>
                    <a:pt x="78" y="106"/>
                  </a:lnTo>
                  <a:lnTo>
                    <a:pt x="78" y="104"/>
                  </a:lnTo>
                  <a:lnTo>
                    <a:pt x="78" y="103"/>
                  </a:lnTo>
                  <a:lnTo>
                    <a:pt x="77" y="101"/>
                  </a:lnTo>
                  <a:lnTo>
                    <a:pt x="74" y="101"/>
                  </a:lnTo>
                  <a:lnTo>
                    <a:pt x="74" y="100"/>
                  </a:lnTo>
                  <a:lnTo>
                    <a:pt x="70" y="100"/>
                  </a:lnTo>
                  <a:lnTo>
                    <a:pt x="70" y="98"/>
                  </a:lnTo>
                  <a:lnTo>
                    <a:pt x="67" y="98"/>
                  </a:lnTo>
                  <a:lnTo>
                    <a:pt x="65" y="98"/>
                  </a:lnTo>
                  <a:lnTo>
                    <a:pt x="65" y="95"/>
                  </a:lnTo>
                  <a:lnTo>
                    <a:pt x="64" y="95"/>
                  </a:lnTo>
                  <a:lnTo>
                    <a:pt x="64" y="92"/>
                  </a:lnTo>
                  <a:lnTo>
                    <a:pt x="62" y="92"/>
                  </a:lnTo>
                  <a:lnTo>
                    <a:pt x="61" y="90"/>
                  </a:lnTo>
                  <a:lnTo>
                    <a:pt x="60" y="90"/>
                  </a:lnTo>
                  <a:lnTo>
                    <a:pt x="60" y="89"/>
                  </a:lnTo>
                  <a:lnTo>
                    <a:pt x="60" y="90"/>
                  </a:lnTo>
                  <a:lnTo>
                    <a:pt x="61" y="90"/>
                  </a:lnTo>
                  <a:lnTo>
                    <a:pt x="60" y="89"/>
                  </a:lnTo>
                  <a:lnTo>
                    <a:pt x="60" y="86"/>
                  </a:lnTo>
                  <a:lnTo>
                    <a:pt x="58" y="85"/>
                  </a:lnTo>
                  <a:lnTo>
                    <a:pt x="57" y="85"/>
                  </a:lnTo>
                  <a:lnTo>
                    <a:pt x="57" y="84"/>
                  </a:lnTo>
                  <a:lnTo>
                    <a:pt x="56" y="82"/>
                  </a:lnTo>
                  <a:lnTo>
                    <a:pt x="55" y="81"/>
                  </a:lnTo>
                  <a:lnTo>
                    <a:pt x="53" y="80"/>
                  </a:lnTo>
                  <a:lnTo>
                    <a:pt x="54" y="80"/>
                  </a:lnTo>
                  <a:lnTo>
                    <a:pt x="52" y="80"/>
                  </a:lnTo>
                  <a:lnTo>
                    <a:pt x="51" y="80"/>
                  </a:lnTo>
                  <a:lnTo>
                    <a:pt x="51" y="79"/>
                  </a:lnTo>
                  <a:lnTo>
                    <a:pt x="50" y="79"/>
                  </a:lnTo>
                  <a:lnTo>
                    <a:pt x="49" y="78"/>
                  </a:lnTo>
                  <a:lnTo>
                    <a:pt x="48" y="78"/>
                  </a:lnTo>
                  <a:lnTo>
                    <a:pt x="48" y="77"/>
                  </a:lnTo>
                  <a:lnTo>
                    <a:pt x="47" y="77"/>
                  </a:lnTo>
                  <a:lnTo>
                    <a:pt x="47" y="75"/>
                  </a:lnTo>
                  <a:lnTo>
                    <a:pt x="45" y="75"/>
                  </a:lnTo>
                  <a:lnTo>
                    <a:pt x="45" y="74"/>
                  </a:lnTo>
                  <a:lnTo>
                    <a:pt x="44" y="74"/>
                  </a:lnTo>
                  <a:lnTo>
                    <a:pt x="44" y="72"/>
                  </a:lnTo>
                  <a:lnTo>
                    <a:pt x="42" y="71"/>
                  </a:lnTo>
                  <a:lnTo>
                    <a:pt x="41" y="70"/>
                  </a:lnTo>
                  <a:lnTo>
                    <a:pt x="34" y="70"/>
                  </a:lnTo>
                  <a:lnTo>
                    <a:pt x="34" y="68"/>
                  </a:lnTo>
                  <a:lnTo>
                    <a:pt x="30" y="68"/>
                  </a:lnTo>
                  <a:lnTo>
                    <a:pt x="30" y="67"/>
                  </a:lnTo>
                  <a:lnTo>
                    <a:pt x="29" y="67"/>
                  </a:lnTo>
                  <a:lnTo>
                    <a:pt x="27" y="67"/>
                  </a:lnTo>
                  <a:lnTo>
                    <a:pt x="27" y="66"/>
                  </a:lnTo>
                  <a:lnTo>
                    <a:pt x="23" y="66"/>
                  </a:lnTo>
                  <a:lnTo>
                    <a:pt x="23" y="64"/>
                  </a:lnTo>
                  <a:lnTo>
                    <a:pt x="22" y="64"/>
                  </a:lnTo>
                  <a:lnTo>
                    <a:pt x="20" y="64"/>
                  </a:lnTo>
                  <a:lnTo>
                    <a:pt x="20" y="63"/>
                  </a:lnTo>
                  <a:lnTo>
                    <a:pt x="16" y="63"/>
                  </a:lnTo>
                  <a:lnTo>
                    <a:pt x="16" y="62"/>
                  </a:lnTo>
                  <a:lnTo>
                    <a:pt x="15" y="62"/>
                  </a:lnTo>
                  <a:lnTo>
                    <a:pt x="13" y="62"/>
                  </a:lnTo>
                  <a:lnTo>
                    <a:pt x="13" y="61"/>
                  </a:lnTo>
                  <a:lnTo>
                    <a:pt x="10" y="61"/>
                  </a:lnTo>
                  <a:lnTo>
                    <a:pt x="10" y="59"/>
                  </a:lnTo>
                  <a:lnTo>
                    <a:pt x="9" y="59"/>
                  </a:lnTo>
                  <a:lnTo>
                    <a:pt x="6" y="59"/>
                  </a:lnTo>
                  <a:lnTo>
                    <a:pt x="5" y="57"/>
                  </a:lnTo>
                  <a:lnTo>
                    <a:pt x="4" y="55"/>
                  </a:lnTo>
                  <a:lnTo>
                    <a:pt x="3" y="54"/>
                  </a:lnTo>
                  <a:lnTo>
                    <a:pt x="1" y="54"/>
                  </a:lnTo>
                  <a:lnTo>
                    <a:pt x="0" y="52"/>
                  </a:lnTo>
                  <a:lnTo>
                    <a:pt x="1" y="53"/>
                  </a:lnTo>
                  <a:lnTo>
                    <a:pt x="1" y="52"/>
                  </a:lnTo>
                  <a:lnTo>
                    <a:pt x="0" y="51"/>
                  </a:lnTo>
                  <a:lnTo>
                    <a:pt x="0" y="49"/>
                  </a:lnTo>
                  <a:lnTo>
                    <a:pt x="1" y="48"/>
                  </a:lnTo>
                  <a:lnTo>
                    <a:pt x="3" y="48"/>
                  </a:lnTo>
                  <a:lnTo>
                    <a:pt x="4" y="47"/>
                  </a:lnTo>
                  <a:lnTo>
                    <a:pt x="4" y="48"/>
                  </a:lnTo>
                  <a:lnTo>
                    <a:pt x="4" y="47"/>
                  </a:lnTo>
                  <a:lnTo>
                    <a:pt x="4" y="46"/>
                  </a:lnTo>
                  <a:lnTo>
                    <a:pt x="4" y="45"/>
                  </a:lnTo>
                  <a:lnTo>
                    <a:pt x="5" y="45"/>
                  </a:lnTo>
                  <a:lnTo>
                    <a:pt x="6" y="43"/>
                  </a:lnTo>
                  <a:lnTo>
                    <a:pt x="8" y="42"/>
                  </a:lnTo>
                  <a:lnTo>
                    <a:pt x="9" y="41"/>
                  </a:lnTo>
                  <a:lnTo>
                    <a:pt x="7" y="43"/>
                  </a:lnTo>
                  <a:lnTo>
                    <a:pt x="7" y="42"/>
                  </a:lnTo>
                  <a:lnTo>
                    <a:pt x="8" y="41"/>
                  </a:lnTo>
                  <a:lnTo>
                    <a:pt x="9" y="38"/>
                  </a:lnTo>
                  <a:lnTo>
                    <a:pt x="10" y="38"/>
                  </a:lnTo>
                  <a:lnTo>
                    <a:pt x="10" y="37"/>
                  </a:lnTo>
                  <a:lnTo>
                    <a:pt x="11" y="37"/>
                  </a:lnTo>
                  <a:lnTo>
                    <a:pt x="11" y="38"/>
                  </a:lnTo>
                  <a:lnTo>
                    <a:pt x="11" y="37"/>
                  </a:lnTo>
                  <a:lnTo>
                    <a:pt x="10" y="36"/>
                  </a:lnTo>
                  <a:lnTo>
                    <a:pt x="11" y="34"/>
                  </a:lnTo>
                  <a:lnTo>
                    <a:pt x="12" y="33"/>
                  </a:lnTo>
                  <a:lnTo>
                    <a:pt x="13" y="33"/>
                  </a:lnTo>
                  <a:lnTo>
                    <a:pt x="13" y="31"/>
                  </a:lnTo>
                  <a:lnTo>
                    <a:pt x="15" y="31"/>
                  </a:lnTo>
                  <a:lnTo>
                    <a:pt x="15" y="30"/>
                  </a:lnTo>
                  <a:lnTo>
                    <a:pt x="16" y="30"/>
                  </a:lnTo>
                  <a:lnTo>
                    <a:pt x="16" y="28"/>
                  </a:lnTo>
                  <a:lnTo>
                    <a:pt x="18" y="28"/>
                  </a:lnTo>
                  <a:lnTo>
                    <a:pt x="18" y="27"/>
                  </a:lnTo>
                  <a:lnTo>
                    <a:pt x="19" y="27"/>
                  </a:lnTo>
                  <a:lnTo>
                    <a:pt x="20" y="27"/>
                  </a:lnTo>
                  <a:lnTo>
                    <a:pt x="20" y="25"/>
                  </a:lnTo>
                  <a:lnTo>
                    <a:pt x="22" y="24"/>
                  </a:lnTo>
                  <a:lnTo>
                    <a:pt x="27" y="24"/>
                  </a:lnTo>
                  <a:lnTo>
                    <a:pt x="29" y="23"/>
                  </a:lnTo>
                  <a:lnTo>
                    <a:pt x="29" y="21"/>
                  </a:lnTo>
                  <a:lnTo>
                    <a:pt x="30" y="21"/>
                  </a:lnTo>
                  <a:lnTo>
                    <a:pt x="31" y="20"/>
                  </a:lnTo>
                  <a:lnTo>
                    <a:pt x="31" y="18"/>
                  </a:lnTo>
                  <a:lnTo>
                    <a:pt x="31" y="17"/>
                  </a:lnTo>
                  <a:lnTo>
                    <a:pt x="33" y="17"/>
                  </a:lnTo>
                  <a:lnTo>
                    <a:pt x="33" y="16"/>
                  </a:lnTo>
                  <a:lnTo>
                    <a:pt x="34" y="16"/>
                  </a:lnTo>
                  <a:lnTo>
                    <a:pt x="34" y="14"/>
                  </a:lnTo>
                  <a:lnTo>
                    <a:pt x="35" y="13"/>
                  </a:lnTo>
                  <a:lnTo>
                    <a:pt x="35" y="12"/>
                  </a:lnTo>
                  <a:lnTo>
                    <a:pt x="36" y="10"/>
                  </a:lnTo>
                  <a:lnTo>
                    <a:pt x="37" y="10"/>
                  </a:lnTo>
                  <a:lnTo>
                    <a:pt x="37" y="9"/>
                  </a:lnTo>
                  <a:lnTo>
                    <a:pt x="38" y="9"/>
                  </a:lnTo>
                  <a:lnTo>
                    <a:pt x="38" y="8"/>
                  </a:lnTo>
                  <a:lnTo>
                    <a:pt x="40" y="7"/>
                  </a:lnTo>
                  <a:lnTo>
                    <a:pt x="41" y="7"/>
                  </a:lnTo>
                  <a:lnTo>
                    <a:pt x="41" y="6"/>
                  </a:lnTo>
                  <a:lnTo>
                    <a:pt x="42" y="6"/>
                  </a:lnTo>
                  <a:lnTo>
                    <a:pt x="42" y="4"/>
                  </a:lnTo>
                  <a:lnTo>
                    <a:pt x="44" y="4"/>
                  </a:lnTo>
                  <a:lnTo>
                    <a:pt x="44" y="3"/>
                  </a:lnTo>
                  <a:lnTo>
                    <a:pt x="45" y="1"/>
                  </a:lnTo>
                  <a:lnTo>
                    <a:pt x="48" y="1"/>
                  </a:lnTo>
                  <a:lnTo>
                    <a:pt x="48" y="0"/>
                  </a:lnTo>
                  <a:lnTo>
                    <a:pt x="58" y="1"/>
                  </a:lnTo>
                  <a:lnTo>
                    <a:pt x="58" y="3"/>
                  </a:lnTo>
                  <a:lnTo>
                    <a:pt x="62" y="3"/>
                  </a:lnTo>
                  <a:lnTo>
                    <a:pt x="62" y="1"/>
                  </a:lnTo>
                  <a:lnTo>
                    <a:pt x="65" y="1"/>
                  </a:lnTo>
                  <a:lnTo>
                    <a:pt x="69" y="1"/>
                  </a:lnTo>
                  <a:lnTo>
                    <a:pt x="73" y="2"/>
                  </a:lnTo>
                  <a:lnTo>
                    <a:pt x="75" y="3"/>
                  </a:lnTo>
                  <a:lnTo>
                    <a:pt x="78" y="3"/>
                  </a:lnTo>
                  <a:lnTo>
                    <a:pt x="83" y="3"/>
                  </a:lnTo>
                  <a:lnTo>
                    <a:pt x="87" y="3"/>
                  </a:lnTo>
                  <a:lnTo>
                    <a:pt x="91" y="3"/>
                  </a:lnTo>
                  <a:lnTo>
                    <a:pt x="91" y="1"/>
                  </a:lnTo>
                  <a:lnTo>
                    <a:pt x="98" y="1"/>
                  </a:lnTo>
                  <a:lnTo>
                    <a:pt x="98" y="3"/>
                  </a:lnTo>
                  <a:lnTo>
                    <a:pt x="104" y="3"/>
                  </a:lnTo>
                  <a:lnTo>
                    <a:pt x="104" y="4"/>
                  </a:lnTo>
                  <a:lnTo>
                    <a:pt x="107" y="4"/>
                  </a:lnTo>
                  <a:lnTo>
                    <a:pt x="107" y="6"/>
                  </a:lnTo>
                  <a:lnTo>
                    <a:pt x="111" y="6"/>
                  </a:lnTo>
                  <a:lnTo>
                    <a:pt x="111" y="7"/>
                  </a:lnTo>
                  <a:lnTo>
                    <a:pt x="120" y="7"/>
                  </a:lnTo>
                  <a:lnTo>
                    <a:pt x="120" y="6"/>
                  </a:lnTo>
                  <a:lnTo>
                    <a:pt x="121" y="5"/>
                  </a:lnTo>
                  <a:lnTo>
                    <a:pt x="122" y="5"/>
                  </a:lnTo>
                  <a:lnTo>
                    <a:pt x="122" y="4"/>
                  </a:lnTo>
                  <a:lnTo>
                    <a:pt x="124" y="4"/>
                  </a:lnTo>
                  <a:lnTo>
                    <a:pt x="124" y="3"/>
                  </a:lnTo>
                  <a:lnTo>
                    <a:pt x="129" y="3"/>
                  </a:lnTo>
                  <a:lnTo>
                    <a:pt x="128" y="3"/>
                  </a:lnTo>
                  <a:lnTo>
                    <a:pt x="128" y="4"/>
                  </a:lnTo>
                  <a:lnTo>
                    <a:pt x="129" y="6"/>
                  </a:lnTo>
                  <a:lnTo>
                    <a:pt x="131" y="7"/>
                  </a:lnTo>
                  <a:lnTo>
                    <a:pt x="132" y="7"/>
                  </a:lnTo>
                  <a:lnTo>
                    <a:pt x="133" y="8"/>
                  </a:lnTo>
                  <a:lnTo>
                    <a:pt x="133" y="12"/>
                  </a:lnTo>
                  <a:lnTo>
                    <a:pt x="134" y="12"/>
                  </a:lnTo>
                  <a:lnTo>
                    <a:pt x="133" y="16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5" name="Freeform 453"/>
            <p:cNvSpPr>
              <a:spLocks/>
            </p:cNvSpPr>
            <p:nvPr/>
          </p:nvSpPr>
          <p:spPr bwMode="auto">
            <a:xfrm>
              <a:off x="6498244" y="5912625"/>
              <a:ext cx="79094" cy="62177"/>
            </a:xfrm>
            <a:custGeom>
              <a:avLst/>
              <a:gdLst>
                <a:gd name="T0" fmla="*/ 2147483647 w 147"/>
                <a:gd name="T1" fmla="*/ 2147483647 h 114"/>
                <a:gd name="T2" fmla="*/ 2147483647 w 147"/>
                <a:gd name="T3" fmla="*/ 2147483647 h 114"/>
                <a:gd name="T4" fmla="*/ 2147483647 w 147"/>
                <a:gd name="T5" fmla="*/ 2147483647 h 114"/>
                <a:gd name="T6" fmla="*/ 2147483647 w 147"/>
                <a:gd name="T7" fmla="*/ 2147483647 h 114"/>
                <a:gd name="T8" fmla="*/ 2147483647 w 147"/>
                <a:gd name="T9" fmla="*/ 2147483647 h 114"/>
                <a:gd name="T10" fmla="*/ 2147483647 w 147"/>
                <a:gd name="T11" fmla="*/ 2147483647 h 114"/>
                <a:gd name="T12" fmla="*/ 2147483647 w 147"/>
                <a:gd name="T13" fmla="*/ 2147483647 h 114"/>
                <a:gd name="T14" fmla="*/ 2147483647 w 147"/>
                <a:gd name="T15" fmla="*/ 2147483647 h 114"/>
                <a:gd name="T16" fmla="*/ 2147483647 w 147"/>
                <a:gd name="T17" fmla="*/ 2147483647 h 114"/>
                <a:gd name="T18" fmla="*/ 2147483647 w 147"/>
                <a:gd name="T19" fmla="*/ 2147483647 h 114"/>
                <a:gd name="T20" fmla="*/ 2147483647 w 147"/>
                <a:gd name="T21" fmla="*/ 2147483647 h 114"/>
                <a:gd name="T22" fmla="*/ 2147483647 w 147"/>
                <a:gd name="T23" fmla="*/ 2147483647 h 114"/>
                <a:gd name="T24" fmla="*/ 2147483647 w 147"/>
                <a:gd name="T25" fmla="*/ 2147483647 h 114"/>
                <a:gd name="T26" fmla="*/ 2147483647 w 147"/>
                <a:gd name="T27" fmla="*/ 2147483647 h 114"/>
                <a:gd name="T28" fmla="*/ 2147483647 w 147"/>
                <a:gd name="T29" fmla="*/ 2147483647 h 114"/>
                <a:gd name="T30" fmla="*/ 2147483647 w 147"/>
                <a:gd name="T31" fmla="*/ 2147483647 h 114"/>
                <a:gd name="T32" fmla="*/ 2147483647 w 147"/>
                <a:gd name="T33" fmla="*/ 2147483647 h 114"/>
                <a:gd name="T34" fmla="*/ 2147483647 w 147"/>
                <a:gd name="T35" fmla="*/ 2147483647 h 114"/>
                <a:gd name="T36" fmla="*/ 2147483647 w 147"/>
                <a:gd name="T37" fmla="*/ 2147483647 h 114"/>
                <a:gd name="T38" fmla="*/ 2147483647 w 147"/>
                <a:gd name="T39" fmla="*/ 2147483647 h 114"/>
                <a:gd name="T40" fmla="*/ 2147483647 w 147"/>
                <a:gd name="T41" fmla="*/ 2147483647 h 114"/>
                <a:gd name="T42" fmla="*/ 2147483647 w 147"/>
                <a:gd name="T43" fmla="*/ 2147483647 h 114"/>
                <a:gd name="T44" fmla="*/ 2147483647 w 147"/>
                <a:gd name="T45" fmla="*/ 2147483647 h 114"/>
                <a:gd name="T46" fmla="*/ 2147483647 w 147"/>
                <a:gd name="T47" fmla="*/ 2147483647 h 114"/>
                <a:gd name="T48" fmla="*/ 2147483647 w 147"/>
                <a:gd name="T49" fmla="*/ 2147483647 h 114"/>
                <a:gd name="T50" fmla="*/ 2147483647 w 147"/>
                <a:gd name="T51" fmla="*/ 2147483647 h 114"/>
                <a:gd name="T52" fmla="*/ 2147483647 w 147"/>
                <a:gd name="T53" fmla="*/ 2147483647 h 114"/>
                <a:gd name="T54" fmla="*/ 2147483647 w 147"/>
                <a:gd name="T55" fmla="*/ 2147483647 h 114"/>
                <a:gd name="T56" fmla="*/ 2147483647 w 147"/>
                <a:gd name="T57" fmla="*/ 2147483647 h 114"/>
                <a:gd name="T58" fmla="*/ 2147483647 w 147"/>
                <a:gd name="T59" fmla="*/ 2147483647 h 114"/>
                <a:gd name="T60" fmla="*/ 2147483647 w 147"/>
                <a:gd name="T61" fmla="*/ 2147483647 h 114"/>
                <a:gd name="T62" fmla="*/ 2147483647 w 147"/>
                <a:gd name="T63" fmla="*/ 2147483647 h 114"/>
                <a:gd name="T64" fmla="*/ 2147483647 w 147"/>
                <a:gd name="T65" fmla="*/ 2147483647 h 114"/>
                <a:gd name="T66" fmla="*/ 2147483647 w 147"/>
                <a:gd name="T67" fmla="*/ 2147483647 h 114"/>
                <a:gd name="T68" fmla="*/ 2147483647 w 147"/>
                <a:gd name="T69" fmla="*/ 2147483647 h 114"/>
                <a:gd name="T70" fmla="*/ 2147483647 w 147"/>
                <a:gd name="T71" fmla="*/ 2147483647 h 114"/>
                <a:gd name="T72" fmla="*/ 2147483647 w 147"/>
                <a:gd name="T73" fmla="*/ 2147483647 h 114"/>
                <a:gd name="T74" fmla="*/ 2147483647 w 147"/>
                <a:gd name="T75" fmla="*/ 2147483647 h 114"/>
                <a:gd name="T76" fmla="*/ 2147483647 w 147"/>
                <a:gd name="T77" fmla="*/ 2147483647 h 114"/>
                <a:gd name="T78" fmla="*/ 2147483647 w 147"/>
                <a:gd name="T79" fmla="*/ 2147483647 h 114"/>
                <a:gd name="T80" fmla="*/ 2147483647 w 147"/>
                <a:gd name="T81" fmla="*/ 2147483647 h 114"/>
                <a:gd name="T82" fmla="*/ 2147483647 w 147"/>
                <a:gd name="T83" fmla="*/ 2147483647 h 114"/>
                <a:gd name="T84" fmla="*/ 2147483647 w 147"/>
                <a:gd name="T85" fmla="*/ 2147483647 h 114"/>
                <a:gd name="T86" fmla="*/ 2147483647 w 147"/>
                <a:gd name="T87" fmla="*/ 2147483647 h 114"/>
                <a:gd name="T88" fmla="*/ 2147483647 w 147"/>
                <a:gd name="T89" fmla="*/ 2147483647 h 114"/>
                <a:gd name="T90" fmla="*/ 2147483647 w 147"/>
                <a:gd name="T91" fmla="*/ 2147483647 h 114"/>
                <a:gd name="T92" fmla="*/ 2147483647 w 147"/>
                <a:gd name="T93" fmla="*/ 2147483647 h 114"/>
                <a:gd name="T94" fmla="*/ 2147483647 w 147"/>
                <a:gd name="T95" fmla="*/ 2147483647 h 114"/>
                <a:gd name="T96" fmla="*/ 2147483647 w 147"/>
                <a:gd name="T97" fmla="*/ 2147483647 h 114"/>
                <a:gd name="T98" fmla="*/ 2147483647 w 147"/>
                <a:gd name="T99" fmla="*/ 2147483647 h 114"/>
                <a:gd name="T100" fmla="*/ 2147483647 w 147"/>
                <a:gd name="T101" fmla="*/ 2147483647 h 114"/>
                <a:gd name="T102" fmla="*/ 2147483647 w 147"/>
                <a:gd name="T103" fmla="*/ 2147483647 h 114"/>
                <a:gd name="T104" fmla="*/ 2147483647 w 147"/>
                <a:gd name="T105" fmla="*/ 2147483647 h 114"/>
                <a:gd name="T106" fmla="*/ 2147483647 w 147"/>
                <a:gd name="T107" fmla="*/ 2147483647 h 114"/>
                <a:gd name="T108" fmla="*/ 2147483647 w 147"/>
                <a:gd name="T109" fmla="*/ 2147483647 h 114"/>
                <a:gd name="T110" fmla="*/ 2147483647 w 147"/>
                <a:gd name="T111" fmla="*/ 2147483647 h 114"/>
                <a:gd name="T112" fmla="*/ 2147483647 w 147"/>
                <a:gd name="T113" fmla="*/ 2147483647 h 114"/>
                <a:gd name="T114" fmla="*/ 2147483647 w 147"/>
                <a:gd name="T115" fmla="*/ 2147483647 h 114"/>
                <a:gd name="T116" fmla="*/ 2147483647 w 147"/>
                <a:gd name="T117" fmla="*/ 2147483647 h 114"/>
                <a:gd name="T118" fmla="*/ 2147483647 w 147"/>
                <a:gd name="T119" fmla="*/ 2147483647 h 11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47"/>
                <a:gd name="T181" fmla="*/ 0 h 114"/>
                <a:gd name="T182" fmla="*/ 147 w 147"/>
                <a:gd name="T183" fmla="*/ 114 h 11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47" h="114">
                  <a:moveTo>
                    <a:pt x="139" y="17"/>
                  </a:moveTo>
                  <a:lnTo>
                    <a:pt x="139" y="17"/>
                  </a:lnTo>
                  <a:lnTo>
                    <a:pt x="139" y="18"/>
                  </a:lnTo>
                  <a:lnTo>
                    <a:pt x="140" y="21"/>
                  </a:lnTo>
                  <a:lnTo>
                    <a:pt x="140" y="25"/>
                  </a:lnTo>
                  <a:lnTo>
                    <a:pt x="141" y="28"/>
                  </a:lnTo>
                  <a:lnTo>
                    <a:pt x="142" y="32"/>
                  </a:lnTo>
                  <a:lnTo>
                    <a:pt x="143" y="36"/>
                  </a:lnTo>
                  <a:lnTo>
                    <a:pt x="144" y="38"/>
                  </a:lnTo>
                  <a:lnTo>
                    <a:pt x="144" y="40"/>
                  </a:lnTo>
                  <a:lnTo>
                    <a:pt x="146" y="40"/>
                  </a:lnTo>
                  <a:lnTo>
                    <a:pt x="146" y="42"/>
                  </a:lnTo>
                  <a:lnTo>
                    <a:pt x="145" y="45"/>
                  </a:lnTo>
                  <a:lnTo>
                    <a:pt x="145" y="49"/>
                  </a:lnTo>
                  <a:lnTo>
                    <a:pt x="144" y="53"/>
                  </a:lnTo>
                  <a:lnTo>
                    <a:pt x="142" y="58"/>
                  </a:lnTo>
                  <a:lnTo>
                    <a:pt x="141" y="62"/>
                  </a:lnTo>
                  <a:lnTo>
                    <a:pt x="140" y="65"/>
                  </a:lnTo>
                  <a:lnTo>
                    <a:pt x="139" y="67"/>
                  </a:lnTo>
                  <a:lnTo>
                    <a:pt x="138" y="67"/>
                  </a:lnTo>
                  <a:lnTo>
                    <a:pt x="138" y="68"/>
                  </a:lnTo>
                  <a:lnTo>
                    <a:pt x="137" y="70"/>
                  </a:lnTo>
                  <a:lnTo>
                    <a:pt x="137" y="71"/>
                  </a:lnTo>
                  <a:lnTo>
                    <a:pt x="135" y="72"/>
                  </a:lnTo>
                  <a:lnTo>
                    <a:pt x="135" y="75"/>
                  </a:lnTo>
                  <a:lnTo>
                    <a:pt x="134" y="75"/>
                  </a:lnTo>
                  <a:lnTo>
                    <a:pt x="134" y="76"/>
                  </a:lnTo>
                  <a:lnTo>
                    <a:pt x="134" y="78"/>
                  </a:lnTo>
                  <a:lnTo>
                    <a:pt x="132" y="78"/>
                  </a:lnTo>
                  <a:lnTo>
                    <a:pt x="131" y="80"/>
                  </a:lnTo>
                  <a:lnTo>
                    <a:pt x="131" y="83"/>
                  </a:lnTo>
                  <a:lnTo>
                    <a:pt x="131" y="86"/>
                  </a:lnTo>
                  <a:lnTo>
                    <a:pt x="131" y="87"/>
                  </a:lnTo>
                  <a:lnTo>
                    <a:pt x="129" y="87"/>
                  </a:lnTo>
                  <a:lnTo>
                    <a:pt x="129" y="91"/>
                  </a:lnTo>
                  <a:lnTo>
                    <a:pt x="128" y="91"/>
                  </a:lnTo>
                  <a:lnTo>
                    <a:pt x="128" y="96"/>
                  </a:lnTo>
                  <a:lnTo>
                    <a:pt x="127" y="96"/>
                  </a:lnTo>
                  <a:lnTo>
                    <a:pt x="127" y="97"/>
                  </a:lnTo>
                  <a:lnTo>
                    <a:pt x="126" y="97"/>
                  </a:lnTo>
                  <a:lnTo>
                    <a:pt x="125" y="97"/>
                  </a:lnTo>
                  <a:lnTo>
                    <a:pt x="126" y="97"/>
                  </a:lnTo>
                  <a:lnTo>
                    <a:pt x="126" y="98"/>
                  </a:lnTo>
                  <a:lnTo>
                    <a:pt x="125" y="100"/>
                  </a:lnTo>
                  <a:lnTo>
                    <a:pt x="121" y="101"/>
                  </a:lnTo>
                  <a:lnTo>
                    <a:pt x="117" y="104"/>
                  </a:lnTo>
                  <a:lnTo>
                    <a:pt x="112" y="108"/>
                  </a:lnTo>
                  <a:lnTo>
                    <a:pt x="108" y="109"/>
                  </a:lnTo>
                  <a:lnTo>
                    <a:pt x="108" y="110"/>
                  </a:lnTo>
                  <a:lnTo>
                    <a:pt x="107" y="110"/>
                  </a:lnTo>
                  <a:lnTo>
                    <a:pt x="107" y="111"/>
                  </a:lnTo>
                  <a:lnTo>
                    <a:pt x="104" y="111"/>
                  </a:lnTo>
                  <a:lnTo>
                    <a:pt x="104" y="113"/>
                  </a:lnTo>
                  <a:lnTo>
                    <a:pt x="103" y="113"/>
                  </a:lnTo>
                  <a:lnTo>
                    <a:pt x="100" y="113"/>
                  </a:lnTo>
                  <a:lnTo>
                    <a:pt x="97" y="113"/>
                  </a:lnTo>
                  <a:lnTo>
                    <a:pt x="94" y="113"/>
                  </a:lnTo>
                  <a:lnTo>
                    <a:pt x="91" y="113"/>
                  </a:lnTo>
                  <a:lnTo>
                    <a:pt x="87" y="113"/>
                  </a:lnTo>
                  <a:lnTo>
                    <a:pt x="84" y="113"/>
                  </a:lnTo>
                  <a:lnTo>
                    <a:pt x="82" y="113"/>
                  </a:lnTo>
                  <a:lnTo>
                    <a:pt x="81" y="111"/>
                  </a:lnTo>
                  <a:lnTo>
                    <a:pt x="81" y="112"/>
                  </a:lnTo>
                  <a:lnTo>
                    <a:pt x="81" y="110"/>
                  </a:lnTo>
                  <a:lnTo>
                    <a:pt x="81" y="109"/>
                  </a:lnTo>
                  <a:lnTo>
                    <a:pt x="80" y="107"/>
                  </a:lnTo>
                  <a:lnTo>
                    <a:pt x="77" y="107"/>
                  </a:lnTo>
                  <a:lnTo>
                    <a:pt x="77" y="106"/>
                  </a:lnTo>
                  <a:lnTo>
                    <a:pt x="73" y="106"/>
                  </a:lnTo>
                  <a:lnTo>
                    <a:pt x="73" y="104"/>
                  </a:lnTo>
                  <a:lnTo>
                    <a:pt x="70" y="104"/>
                  </a:lnTo>
                  <a:lnTo>
                    <a:pt x="68" y="103"/>
                  </a:lnTo>
                  <a:lnTo>
                    <a:pt x="68" y="100"/>
                  </a:lnTo>
                  <a:lnTo>
                    <a:pt x="67" y="100"/>
                  </a:lnTo>
                  <a:lnTo>
                    <a:pt x="67" y="97"/>
                  </a:lnTo>
                  <a:lnTo>
                    <a:pt x="65" y="97"/>
                  </a:lnTo>
                  <a:lnTo>
                    <a:pt x="64" y="95"/>
                  </a:lnTo>
                  <a:lnTo>
                    <a:pt x="63" y="95"/>
                  </a:lnTo>
                  <a:lnTo>
                    <a:pt x="63" y="94"/>
                  </a:lnTo>
                  <a:lnTo>
                    <a:pt x="63" y="95"/>
                  </a:lnTo>
                  <a:lnTo>
                    <a:pt x="64" y="95"/>
                  </a:lnTo>
                  <a:lnTo>
                    <a:pt x="63" y="94"/>
                  </a:lnTo>
                  <a:lnTo>
                    <a:pt x="63" y="91"/>
                  </a:lnTo>
                  <a:lnTo>
                    <a:pt x="61" y="90"/>
                  </a:lnTo>
                  <a:lnTo>
                    <a:pt x="60" y="90"/>
                  </a:lnTo>
                  <a:lnTo>
                    <a:pt x="59" y="90"/>
                  </a:lnTo>
                  <a:lnTo>
                    <a:pt x="59" y="89"/>
                  </a:lnTo>
                  <a:lnTo>
                    <a:pt x="58" y="87"/>
                  </a:lnTo>
                  <a:lnTo>
                    <a:pt x="57" y="86"/>
                  </a:lnTo>
                  <a:lnTo>
                    <a:pt x="55" y="85"/>
                  </a:lnTo>
                  <a:lnTo>
                    <a:pt x="56" y="85"/>
                  </a:lnTo>
                  <a:lnTo>
                    <a:pt x="54" y="85"/>
                  </a:lnTo>
                  <a:lnTo>
                    <a:pt x="53" y="85"/>
                  </a:lnTo>
                  <a:lnTo>
                    <a:pt x="53" y="83"/>
                  </a:lnTo>
                  <a:lnTo>
                    <a:pt x="52" y="83"/>
                  </a:lnTo>
                  <a:lnTo>
                    <a:pt x="51" y="82"/>
                  </a:lnTo>
                  <a:lnTo>
                    <a:pt x="50" y="82"/>
                  </a:lnTo>
                  <a:lnTo>
                    <a:pt x="50" y="81"/>
                  </a:lnTo>
                  <a:lnTo>
                    <a:pt x="49" y="81"/>
                  </a:lnTo>
                  <a:lnTo>
                    <a:pt x="49" y="79"/>
                  </a:lnTo>
                  <a:lnTo>
                    <a:pt x="47" y="79"/>
                  </a:lnTo>
                  <a:lnTo>
                    <a:pt x="47" y="78"/>
                  </a:lnTo>
                  <a:lnTo>
                    <a:pt x="46" y="78"/>
                  </a:lnTo>
                  <a:lnTo>
                    <a:pt x="46" y="76"/>
                  </a:lnTo>
                  <a:lnTo>
                    <a:pt x="44" y="75"/>
                  </a:lnTo>
                  <a:lnTo>
                    <a:pt x="43" y="74"/>
                  </a:lnTo>
                  <a:lnTo>
                    <a:pt x="35" y="74"/>
                  </a:lnTo>
                  <a:lnTo>
                    <a:pt x="35" y="72"/>
                  </a:lnTo>
                  <a:lnTo>
                    <a:pt x="31" y="72"/>
                  </a:lnTo>
                  <a:lnTo>
                    <a:pt x="31" y="71"/>
                  </a:lnTo>
                  <a:lnTo>
                    <a:pt x="30" y="71"/>
                  </a:lnTo>
                  <a:lnTo>
                    <a:pt x="28" y="71"/>
                  </a:lnTo>
                  <a:lnTo>
                    <a:pt x="28" y="70"/>
                  </a:lnTo>
                  <a:lnTo>
                    <a:pt x="24" y="70"/>
                  </a:lnTo>
                  <a:lnTo>
                    <a:pt x="24" y="68"/>
                  </a:lnTo>
                  <a:lnTo>
                    <a:pt x="23" y="68"/>
                  </a:lnTo>
                  <a:lnTo>
                    <a:pt x="21" y="68"/>
                  </a:lnTo>
                  <a:lnTo>
                    <a:pt x="21" y="67"/>
                  </a:lnTo>
                  <a:lnTo>
                    <a:pt x="17" y="67"/>
                  </a:lnTo>
                  <a:lnTo>
                    <a:pt x="17" y="65"/>
                  </a:lnTo>
                  <a:lnTo>
                    <a:pt x="17" y="66"/>
                  </a:lnTo>
                  <a:lnTo>
                    <a:pt x="16" y="66"/>
                  </a:lnTo>
                  <a:lnTo>
                    <a:pt x="16" y="65"/>
                  </a:lnTo>
                  <a:lnTo>
                    <a:pt x="14" y="65"/>
                  </a:lnTo>
                  <a:lnTo>
                    <a:pt x="14" y="64"/>
                  </a:lnTo>
                  <a:lnTo>
                    <a:pt x="10" y="64"/>
                  </a:lnTo>
                  <a:lnTo>
                    <a:pt x="10" y="62"/>
                  </a:lnTo>
                  <a:lnTo>
                    <a:pt x="9" y="62"/>
                  </a:lnTo>
                  <a:lnTo>
                    <a:pt x="6" y="62"/>
                  </a:lnTo>
                  <a:lnTo>
                    <a:pt x="5" y="60"/>
                  </a:lnTo>
                  <a:lnTo>
                    <a:pt x="4" y="58"/>
                  </a:lnTo>
                  <a:lnTo>
                    <a:pt x="3" y="57"/>
                  </a:lnTo>
                  <a:lnTo>
                    <a:pt x="1" y="57"/>
                  </a:lnTo>
                  <a:lnTo>
                    <a:pt x="0" y="55"/>
                  </a:lnTo>
                  <a:lnTo>
                    <a:pt x="1" y="56"/>
                  </a:lnTo>
                  <a:lnTo>
                    <a:pt x="1" y="55"/>
                  </a:lnTo>
                  <a:lnTo>
                    <a:pt x="0" y="54"/>
                  </a:lnTo>
                  <a:lnTo>
                    <a:pt x="0" y="52"/>
                  </a:lnTo>
                  <a:lnTo>
                    <a:pt x="1" y="51"/>
                  </a:lnTo>
                  <a:lnTo>
                    <a:pt x="3" y="51"/>
                  </a:lnTo>
                  <a:lnTo>
                    <a:pt x="4" y="50"/>
                  </a:lnTo>
                  <a:lnTo>
                    <a:pt x="4" y="51"/>
                  </a:lnTo>
                  <a:lnTo>
                    <a:pt x="4" y="50"/>
                  </a:lnTo>
                  <a:lnTo>
                    <a:pt x="4" y="49"/>
                  </a:lnTo>
                  <a:lnTo>
                    <a:pt x="4" y="47"/>
                  </a:lnTo>
                  <a:lnTo>
                    <a:pt x="5" y="47"/>
                  </a:lnTo>
                  <a:lnTo>
                    <a:pt x="6" y="45"/>
                  </a:lnTo>
                  <a:lnTo>
                    <a:pt x="8" y="44"/>
                  </a:lnTo>
                  <a:lnTo>
                    <a:pt x="9" y="43"/>
                  </a:lnTo>
                  <a:lnTo>
                    <a:pt x="7" y="45"/>
                  </a:lnTo>
                  <a:lnTo>
                    <a:pt x="7" y="44"/>
                  </a:lnTo>
                  <a:lnTo>
                    <a:pt x="8" y="43"/>
                  </a:lnTo>
                  <a:lnTo>
                    <a:pt x="9" y="40"/>
                  </a:lnTo>
                  <a:lnTo>
                    <a:pt x="10" y="40"/>
                  </a:lnTo>
                  <a:lnTo>
                    <a:pt x="10" y="39"/>
                  </a:lnTo>
                  <a:lnTo>
                    <a:pt x="11" y="39"/>
                  </a:lnTo>
                  <a:lnTo>
                    <a:pt x="11" y="40"/>
                  </a:lnTo>
                  <a:lnTo>
                    <a:pt x="11" y="39"/>
                  </a:lnTo>
                  <a:lnTo>
                    <a:pt x="10" y="38"/>
                  </a:lnTo>
                  <a:lnTo>
                    <a:pt x="11" y="36"/>
                  </a:lnTo>
                  <a:lnTo>
                    <a:pt x="13" y="35"/>
                  </a:lnTo>
                  <a:lnTo>
                    <a:pt x="14" y="35"/>
                  </a:lnTo>
                  <a:lnTo>
                    <a:pt x="14" y="33"/>
                  </a:lnTo>
                  <a:lnTo>
                    <a:pt x="16" y="33"/>
                  </a:lnTo>
                  <a:lnTo>
                    <a:pt x="16" y="32"/>
                  </a:lnTo>
                  <a:lnTo>
                    <a:pt x="17" y="32"/>
                  </a:lnTo>
                  <a:lnTo>
                    <a:pt x="17" y="30"/>
                  </a:lnTo>
                  <a:lnTo>
                    <a:pt x="19" y="30"/>
                  </a:lnTo>
                  <a:lnTo>
                    <a:pt x="19" y="29"/>
                  </a:lnTo>
                  <a:lnTo>
                    <a:pt x="20" y="29"/>
                  </a:lnTo>
                  <a:lnTo>
                    <a:pt x="20" y="28"/>
                  </a:lnTo>
                  <a:lnTo>
                    <a:pt x="21" y="28"/>
                  </a:lnTo>
                  <a:lnTo>
                    <a:pt x="21" y="26"/>
                  </a:lnTo>
                  <a:lnTo>
                    <a:pt x="23" y="25"/>
                  </a:lnTo>
                  <a:lnTo>
                    <a:pt x="28" y="25"/>
                  </a:lnTo>
                  <a:lnTo>
                    <a:pt x="30" y="24"/>
                  </a:lnTo>
                  <a:lnTo>
                    <a:pt x="30" y="22"/>
                  </a:lnTo>
                  <a:lnTo>
                    <a:pt x="31" y="22"/>
                  </a:lnTo>
                  <a:lnTo>
                    <a:pt x="32" y="21"/>
                  </a:lnTo>
                  <a:lnTo>
                    <a:pt x="32" y="19"/>
                  </a:lnTo>
                  <a:lnTo>
                    <a:pt x="32" y="18"/>
                  </a:lnTo>
                  <a:lnTo>
                    <a:pt x="34" y="18"/>
                  </a:lnTo>
                  <a:lnTo>
                    <a:pt x="34" y="17"/>
                  </a:lnTo>
                  <a:lnTo>
                    <a:pt x="35" y="17"/>
                  </a:lnTo>
                  <a:lnTo>
                    <a:pt x="35" y="15"/>
                  </a:lnTo>
                  <a:lnTo>
                    <a:pt x="36" y="14"/>
                  </a:lnTo>
                  <a:lnTo>
                    <a:pt x="36" y="13"/>
                  </a:lnTo>
                  <a:lnTo>
                    <a:pt x="38" y="11"/>
                  </a:lnTo>
                  <a:lnTo>
                    <a:pt x="39" y="11"/>
                  </a:lnTo>
                  <a:lnTo>
                    <a:pt x="39" y="10"/>
                  </a:lnTo>
                  <a:lnTo>
                    <a:pt x="40" y="9"/>
                  </a:lnTo>
                  <a:lnTo>
                    <a:pt x="40" y="8"/>
                  </a:lnTo>
                  <a:lnTo>
                    <a:pt x="42" y="7"/>
                  </a:lnTo>
                  <a:lnTo>
                    <a:pt x="43" y="7"/>
                  </a:lnTo>
                  <a:lnTo>
                    <a:pt x="43" y="6"/>
                  </a:lnTo>
                  <a:lnTo>
                    <a:pt x="44" y="6"/>
                  </a:lnTo>
                  <a:lnTo>
                    <a:pt x="44" y="4"/>
                  </a:lnTo>
                  <a:lnTo>
                    <a:pt x="46" y="4"/>
                  </a:lnTo>
                  <a:lnTo>
                    <a:pt x="46" y="3"/>
                  </a:lnTo>
                  <a:lnTo>
                    <a:pt x="47" y="1"/>
                  </a:lnTo>
                  <a:lnTo>
                    <a:pt x="50" y="1"/>
                  </a:lnTo>
                  <a:lnTo>
                    <a:pt x="50" y="0"/>
                  </a:lnTo>
                  <a:lnTo>
                    <a:pt x="60" y="1"/>
                  </a:lnTo>
                  <a:lnTo>
                    <a:pt x="60" y="3"/>
                  </a:lnTo>
                  <a:lnTo>
                    <a:pt x="65" y="3"/>
                  </a:lnTo>
                  <a:lnTo>
                    <a:pt x="65" y="1"/>
                  </a:lnTo>
                  <a:lnTo>
                    <a:pt x="68" y="1"/>
                  </a:lnTo>
                  <a:lnTo>
                    <a:pt x="72" y="1"/>
                  </a:lnTo>
                  <a:lnTo>
                    <a:pt x="76" y="2"/>
                  </a:lnTo>
                  <a:lnTo>
                    <a:pt x="78" y="3"/>
                  </a:lnTo>
                  <a:lnTo>
                    <a:pt x="81" y="3"/>
                  </a:lnTo>
                  <a:lnTo>
                    <a:pt x="87" y="3"/>
                  </a:lnTo>
                  <a:lnTo>
                    <a:pt x="91" y="3"/>
                  </a:lnTo>
                  <a:lnTo>
                    <a:pt x="95" y="3"/>
                  </a:lnTo>
                  <a:lnTo>
                    <a:pt x="95" y="1"/>
                  </a:lnTo>
                  <a:lnTo>
                    <a:pt x="102" y="1"/>
                  </a:lnTo>
                  <a:lnTo>
                    <a:pt x="102" y="3"/>
                  </a:lnTo>
                  <a:lnTo>
                    <a:pt x="108" y="3"/>
                  </a:lnTo>
                  <a:lnTo>
                    <a:pt x="108" y="4"/>
                  </a:lnTo>
                  <a:lnTo>
                    <a:pt x="112" y="4"/>
                  </a:lnTo>
                  <a:lnTo>
                    <a:pt x="112" y="6"/>
                  </a:lnTo>
                  <a:lnTo>
                    <a:pt x="116" y="6"/>
                  </a:lnTo>
                  <a:lnTo>
                    <a:pt x="116" y="7"/>
                  </a:lnTo>
                  <a:lnTo>
                    <a:pt x="125" y="7"/>
                  </a:lnTo>
                  <a:lnTo>
                    <a:pt x="125" y="6"/>
                  </a:lnTo>
                  <a:lnTo>
                    <a:pt x="126" y="5"/>
                  </a:lnTo>
                  <a:lnTo>
                    <a:pt x="127" y="5"/>
                  </a:lnTo>
                  <a:lnTo>
                    <a:pt x="127" y="4"/>
                  </a:lnTo>
                  <a:lnTo>
                    <a:pt x="129" y="4"/>
                  </a:lnTo>
                  <a:lnTo>
                    <a:pt x="129" y="3"/>
                  </a:lnTo>
                  <a:lnTo>
                    <a:pt x="135" y="3"/>
                  </a:lnTo>
                  <a:lnTo>
                    <a:pt x="133" y="3"/>
                  </a:lnTo>
                  <a:lnTo>
                    <a:pt x="134" y="4"/>
                  </a:lnTo>
                  <a:lnTo>
                    <a:pt x="135" y="6"/>
                  </a:lnTo>
                  <a:lnTo>
                    <a:pt x="137" y="7"/>
                  </a:lnTo>
                  <a:lnTo>
                    <a:pt x="138" y="7"/>
                  </a:lnTo>
                  <a:lnTo>
                    <a:pt x="139" y="8"/>
                  </a:lnTo>
                  <a:lnTo>
                    <a:pt x="139" y="13"/>
                  </a:lnTo>
                  <a:lnTo>
                    <a:pt x="140" y="13"/>
                  </a:lnTo>
                  <a:lnTo>
                    <a:pt x="139" y="17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6" name="Freeform 454"/>
            <p:cNvSpPr>
              <a:spLocks/>
            </p:cNvSpPr>
            <p:nvPr/>
          </p:nvSpPr>
          <p:spPr bwMode="auto">
            <a:xfrm>
              <a:off x="6542310" y="5757693"/>
              <a:ext cx="189825" cy="244629"/>
            </a:xfrm>
            <a:custGeom>
              <a:avLst/>
              <a:gdLst>
                <a:gd name="T0" fmla="*/ 2147483647 w 347"/>
                <a:gd name="T1" fmla="*/ 2147483647 h 473"/>
                <a:gd name="T2" fmla="*/ 2147483647 w 347"/>
                <a:gd name="T3" fmla="*/ 2147483647 h 473"/>
                <a:gd name="T4" fmla="*/ 2147483647 w 347"/>
                <a:gd name="T5" fmla="*/ 2147483647 h 473"/>
                <a:gd name="T6" fmla="*/ 2147483647 w 347"/>
                <a:gd name="T7" fmla="*/ 2147483647 h 473"/>
                <a:gd name="T8" fmla="*/ 2147483647 w 347"/>
                <a:gd name="T9" fmla="*/ 2147483647 h 473"/>
                <a:gd name="T10" fmla="*/ 2147483647 w 347"/>
                <a:gd name="T11" fmla="*/ 2147483647 h 473"/>
                <a:gd name="T12" fmla="*/ 2147483647 w 347"/>
                <a:gd name="T13" fmla="*/ 2147483647 h 473"/>
                <a:gd name="T14" fmla="*/ 2147483647 w 347"/>
                <a:gd name="T15" fmla="*/ 2147483647 h 473"/>
                <a:gd name="T16" fmla="*/ 2147483647 w 347"/>
                <a:gd name="T17" fmla="*/ 2147483647 h 473"/>
                <a:gd name="T18" fmla="*/ 2147483647 w 347"/>
                <a:gd name="T19" fmla="*/ 2147483647 h 473"/>
                <a:gd name="T20" fmla="*/ 2147483647 w 347"/>
                <a:gd name="T21" fmla="*/ 2147483647 h 473"/>
                <a:gd name="T22" fmla="*/ 2147483647 w 347"/>
                <a:gd name="T23" fmla="*/ 2147483647 h 473"/>
                <a:gd name="T24" fmla="*/ 2147483647 w 347"/>
                <a:gd name="T25" fmla="*/ 2147483647 h 473"/>
                <a:gd name="T26" fmla="*/ 2147483647 w 347"/>
                <a:gd name="T27" fmla="*/ 2147483647 h 473"/>
                <a:gd name="T28" fmla="*/ 2147483647 w 347"/>
                <a:gd name="T29" fmla="*/ 2147483647 h 473"/>
                <a:gd name="T30" fmla="*/ 2147483647 w 347"/>
                <a:gd name="T31" fmla="*/ 2147483647 h 473"/>
                <a:gd name="T32" fmla="*/ 2147483647 w 347"/>
                <a:gd name="T33" fmla="*/ 2147483647 h 473"/>
                <a:gd name="T34" fmla="*/ 2147483647 w 347"/>
                <a:gd name="T35" fmla="*/ 2147483647 h 473"/>
                <a:gd name="T36" fmla="*/ 2147483647 w 347"/>
                <a:gd name="T37" fmla="*/ 2147483647 h 473"/>
                <a:gd name="T38" fmla="*/ 2147483647 w 347"/>
                <a:gd name="T39" fmla="*/ 2147483647 h 473"/>
                <a:gd name="T40" fmla="*/ 2147483647 w 347"/>
                <a:gd name="T41" fmla="*/ 2147483647 h 473"/>
                <a:gd name="T42" fmla="*/ 2147483647 w 347"/>
                <a:gd name="T43" fmla="*/ 2147483647 h 473"/>
                <a:gd name="T44" fmla="*/ 2147483647 w 347"/>
                <a:gd name="T45" fmla="*/ 2147483647 h 473"/>
                <a:gd name="T46" fmla="*/ 2147483647 w 347"/>
                <a:gd name="T47" fmla="*/ 2147483647 h 473"/>
                <a:gd name="T48" fmla="*/ 2147483647 w 347"/>
                <a:gd name="T49" fmla="*/ 2147483647 h 473"/>
                <a:gd name="T50" fmla="*/ 2147483647 w 347"/>
                <a:gd name="T51" fmla="*/ 2147483647 h 473"/>
                <a:gd name="T52" fmla="*/ 2147483647 w 347"/>
                <a:gd name="T53" fmla="*/ 2147483647 h 473"/>
                <a:gd name="T54" fmla="*/ 2147483647 w 347"/>
                <a:gd name="T55" fmla="*/ 2147483647 h 473"/>
                <a:gd name="T56" fmla="*/ 2147483647 w 347"/>
                <a:gd name="T57" fmla="*/ 2147483647 h 473"/>
                <a:gd name="T58" fmla="*/ 2147483647 w 347"/>
                <a:gd name="T59" fmla="*/ 2147483647 h 473"/>
                <a:gd name="T60" fmla="*/ 2147483647 w 347"/>
                <a:gd name="T61" fmla="*/ 2147483647 h 473"/>
                <a:gd name="T62" fmla="*/ 2147483647 w 347"/>
                <a:gd name="T63" fmla="*/ 2147483647 h 473"/>
                <a:gd name="T64" fmla="*/ 2147483647 w 347"/>
                <a:gd name="T65" fmla="*/ 2147483647 h 473"/>
                <a:gd name="T66" fmla="*/ 2147483647 w 347"/>
                <a:gd name="T67" fmla="*/ 2147483647 h 473"/>
                <a:gd name="T68" fmla="*/ 2147483647 w 347"/>
                <a:gd name="T69" fmla="*/ 2147483647 h 473"/>
                <a:gd name="T70" fmla="*/ 2147483647 w 347"/>
                <a:gd name="T71" fmla="*/ 2147483647 h 473"/>
                <a:gd name="T72" fmla="*/ 2147483647 w 347"/>
                <a:gd name="T73" fmla="*/ 2147483647 h 473"/>
                <a:gd name="T74" fmla="*/ 2147483647 w 347"/>
                <a:gd name="T75" fmla="*/ 2147483647 h 473"/>
                <a:gd name="T76" fmla="*/ 2147483647 w 347"/>
                <a:gd name="T77" fmla="*/ 2147483647 h 473"/>
                <a:gd name="T78" fmla="*/ 2147483647 w 347"/>
                <a:gd name="T79" fmla="*/ 2147483647 h 473"/>
                <a:gd name="T80" fmla="*/ 2147483647 w 347"/>
                <a:gd name="T81" fmla="*/ 2147483647 h 473"/>
                <a:gd name="T82" fmla="*/ 2147483647 w 347"/>
                <a:gd name="T83" fmla="*/ 2147483647 h 473"/>
                <a:gd name="T84" fmla="*/ 2147483647 w 347"/>
                <a:gd name="T85" fmla="*/ 2147483647 h 473"/>
                <a:gd name="T86" fmla="*/ 2147483647 w 347"/>
                <a:gd name="T87" fmla="*/ 2147483647 h 473"/>
                <a:gd name="T88" fmla="*/ 2147483647 w 347"/>
                <a:gd name="T89" fmla="*/ 2147483647 h 473"/>
                <a:gd name="T90" fmla="*/ 2147483647 w 347"/>
                <a:gd name="T91" fmla="*/ 2147483647 h 473"/>
                <a:gd name="T92" fmla="*/ 2147483647 w 347"/>
                <a:gd name="T93" fmla="*/ 2147483647 h 473"/>
                <a:gd name="T94" fmla="*/ 2147483647 w 347"/>
                <a:gd name="T95" fmla="*/ 2147483647 h 473"/>
                <a:gd name="T96" fmla="*/ 2147483647 w 347"/>
                <a:gd name="T97" fmla="*/ 2147483647 h 473"/>
                <a:gd name="T98" fmla="*/ 2147483647 w 347"/>
                <a:gd name="T99" fmla="*/ 2147483647 h 473"/>
                <a:gd name="T100" fmla="*/ 2147483647 w 347"/>
                <a:gd name="T101" fmla="*/ 2147483647 h 473"/>
                <a:gd name="T102" fmla="*/ 2147483647 w 347"/>
                <a:gd name="T103" fmla="*/ 2147483647 h 473"/>
                <a:gd name="T104" fmla="*/ 2147483647 w 347"/>
                <a:gd name="T105" fmla="*/ 2147483647 h 473"/>
                <a:gd name="T106" fmla="*/ 2147483647 w 347"/>
                <a:gd name="T107" fmla="*/ 2147483647 h 473"/>
                <a:gd name="T108" fmla="*/ 2147483647 w 347"/>
                <a:gd name="T109" fmla="*/ 2147483647 h 473"/>
                <a:gd name="T110" fmla="*/ 2147483647 w 347"/>
                <a:gd name="T111" fmla="*/ 2147483647 h 473"/>
                <a:gd name="T112" fmla="*/ 2147483647 w 347"/>
                <a:gd name="T113" fmla="*/ 2147483647 h 473"/>
                <a:gd name="T114" fmla="*/ 2147483647 w 347"/>
                <a:gd name="T115" fmla="*/ 2147483647 h 473"/>
                <a:gd name="T116" fmla="*/ 2147483647 w 347"/>
                <a:gd name="T117" fmla="*/ 2147483647 h 473"/>
                <a:gd name="T118" fmla="*/ 2147483647 w 347"/>
                <a:gd name="T119" fmla="*/ 2147483647 h 473"/>
                <a:gd name="T120" fmla="*/ 2147483647 w 347"/>
                <a:gd name="T121" fmla="*/ 2147483647 h 473"/>
                <a:gd name="T122" fmla="*/ 2147483647 w 347"/>
                <a:gd name="T123" fmla="*/ 2147483647 h 473"/>
                <a:gd name="T124" fmla="*/ 2147483647 w 347"/>
                <a:gd name="T125" fmla="*/ 2147483647 h 473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47"/>
                <a:gd name="T190" fmla="*/ 0 h 473"/>
                <a:gd name="T191" fmla="*/ 347 w 347"/>
                <a:gd name="T192" fmla="*/ 473 h 473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47" h="473">
                  <a:moveTo>
                    <a:pt x="178" y="25"/>
                  </a:moveTo>
                  <a:lnTo>
                    <a:pt x="170" y="16"/>
                  </a:lnTo>
                  <a:lnTo>
                    <a:pt x="164" y="3"/>
                  </a:lnTo>
                  <a:lnTo>
                    <a:pt x="151" y="0"/>
                  </a:lnTo>
                  <a:lnTo>
                    <a:pt x="139" y="10"/>
                  </a:lnTo>
                  <a:lnTo>
                    <a:pt x="140" y="11"/>
                  </a:lnTo>
                  <a:lnTo>
                    <a:pt x="140" y="10"/>
                  </a:lnTo>
                  <a:lnTo>
                    <a:pt x="140" y="9"/>
                  </a:lnTo>
                  <a:lnTo>
                    <a:pt x="139" y="10"/>
                  </a:lnTo>
                  <a:lnTo>
                    <a:pt x="130" y="17"/>
                  </a:lnTo>
                  <a:lnTo>
                    <a:pt x="127" y="19"/>
                  </a:lnTo>
                  <a:lnTo>
                    <a:pt x="123" y="24"/>
                  </a:lnTo>
                  <a:lnTo>
                    <a:pt x="119" y="28"/>
                  </a:lnTo>
                  <a:lnTo>
                    <a:pt x="116" y="30"/>
                  </a:lnTo>
                  <a:lnTo>
                    <a:pt x="116" y="32"/>
                  </a:lnTo>
                  <a:lnTo>
                    <a:pt x="117" y="33"/>
                  </a:lnTo>
                  <a:lnTo>
                    <a:pt x="116" y="34"/>
                  </a:lnTo>
                  <a:lnTo>
                    <a:pt x="113" y="36"/>
                  </a:lnTo>
                  <a:lnTo>
                    <a:pt x="104" y="36"/>
                  </a:lnTo>
                  <a:lnTo>
                    <a:pt x="99" y="40"/>
                  </a:lnTo>
                  <a:lnTo>
                    <a:pt x="94" y="40"/>
                  </a:lnTo>
                  <a:lnTo>
                    <a:pt x="92" y="45"/>
                  </a:lnTo>
                  <a:lnTo>
                    <a:pt x="107" y="64"/>
                  </a:lnTo>
                  <a:lnTo>
                    <a:pt x="113" y="74"/>
                  </a:lnTo>
                  <a:lnTo>
                    <a:pt x="117" y="82"/>
                  </a:lnTo>
                  <a:lnTo>
                    <a:pt x="117" y="84"/>
                  </a:lnTo>
                  <a:lnTo>
                    <a:pt x="114" y="87"/>
                  </a:lnTo>
                  <a:lnTo>
                    <a:pt x="113" y="91"/>
                  </a:lnTo>
                  <a:lnTo>
                    <a:pt x="113" y="97"/>
                  </a:lnTo>
                  <a:lnTo>
                    <a:pt x="113" y="100"/>
                  </a:lnTo>
                  <a:lnTo>
                    <a:pt x="111" y="100"/>
                  </a:lnTo>
                  <a:lnTo>
                    <a:pt x="111" y="102"/>
                  </a:lnTo>
                  <a:lnTo>
                    <a:pt x="110" y="104"/>
                  </a:lnTo>
                  <a:lnTo>
                    <a:pt x="111" y="107"/>
                  </a:lnTo>
                  <a:lnTo>
                    <a:pt x="111" y="110"/>
                  </a:lnTo>
                  <a:lnTo>
                    <a:pt x="111" y="113"/>
                  </a:lnTo>
                  <a:lnTo>
                    <a:pt x="112" y="116"/>
                  </a:lnTo>
                  <a:lnTo>
                    <a:pt x="112" y="118"/>
                  </a:lnTo>
                  <a:lnTo>
                    <a:pt x="111" y="119"/>
                  </a:lnTo>
                  <a:lnTo>
                    <a:pt x="110" y="119"/>
                  </a:lnTo>
                  <a:lnTo>
                    <a:pt x="110" y="122"/>
                  </a:lnTo>
                  <a:lnTo>
                    <a:pt x="108" y="124"/>
                  </a:lnTo>
                  <a:lnTo>
                    <a:pt x="107" y="128"/>
                  </a:lnTo>
                  <a:lnTo>
                    <a:pt x="106" y="135"/>
                  </a:lnTo>
                  <a:lnTo>
                    <a:pt x="106" y="143"/>
                  </a:lnTo>
                  <a:lnTo>
                    <a:pt x="106" y="151"/>
                  </a:lnTo>
                  <a:lnTo>
                    <a:pt x="107" y="159"/>
                  </a:lnTo>
                  <a:lnTo>
                    <a:pt x="107" y="165"/>
                  </a:lnTo>
                  <a:lnTo>
                    <a:pt x="107" y="168"/>
                  </a:lnTo>
                  <a:lnTo>
                    <a:pt x="108" y="169"/>
                  </a:lnTo>
                  <a:lnTo>
                    <a:pt x="108" y="170"/>
                  </a:lnTo>
                  <a:lnTo>
                    <a:pt x="108" y="171"/>
                  </a:lnTo>
                  <a:lnTo>
                    <a:pt x="108" y="173"/>
                  </a:lnTo>
                  <a:lnTo>
                    <a:pt x="110" y="173"/>
                  </a:lnTo>
                  <a:lnTo>
                    <a:pt x="111" y="174"/>
                  </a:lnTo>
                  <a:lnTo>
                    <a:pt x="111" y="175"/>
                  </a:lnTo>
                  <a:lnTo>
                    <a:pt x="113" y="175"/>
                  </a:lnTo>
                  <a:lnTo>
                    <a:pt x="113" y="176"/>
                  </a:lnTo>
                  <a:lnTo>
                    <a:pt x="113" y="177"/>
                  </a:lnTo>
                  <a:lnTo>
                    <a:pt x="114" y="177"/>
                  </a:lnTo>
                  <a:lnTo>
                    <a:pt x="114" y="179"/>
                  </a:lnTo>
                  <a:lnTo>
                    <a:pt x="115" y="181"/>
                  </a:lnTo>
                  <a:lnTo>
                    <a:pt x="115" y="182"/>
                  </a:lnTo>
                  <a:lnTo>
                    <a:pt x="115" y="183"/>
                  </a:lnTo>
                  <a:lnTo>
                    <a:pt x="119" y="184"/>
                  </a:lnTo>
                  <a:lnTo>
                    <a:pt x="122" y="186"/>
                  </a:lnTo>
                  <a:lnTo>
                    <a:pt x="123" y="189"/>
                  </a:lnTo>
                  <a:lnTo>
                    <a:pt x="125" y="192"/>
                  </a:lnTo>
                  <a:lnTo>
                    <a:pt x="126" y="193"/>
                  </a:lnTo>
                  <a:lnTo>
                    <a:pt x="128" y="195"/>
                  </a:lnTo>
                  <a:lnTo>
                    <a:pt x="130" y="197"/>
                  </a:lnTo>
                  <a:lnTo>
                    <a:pt x="132" y="197"/>
                  </a:lnTo>
                  <a:lnTo>
                    <a:pt x="134" y="198"/>
                  </a:lnTo>
                  <a:lnTo>
                    <a:pt x="134" y="199"/>
                  </a:lnTo>
                  <a:lnTo>
                    <a:pt x="135" y="199"/>
                  </a:lnTo>
                  <a:lnTo>
                    <a:pt x="135" y="200"/>
                  </a:lnTo>
                  <a:lnTo>
                    <a:pt x="136" y="200"/>
                  </a:lnTo>
                  <a:lnTo>
                    <a:pt x="138" y="202"/>
                  </a:lnTo>
                  <a:lnTo>
                    <a:pt x="138" y="203"/>
                  </a:lnTo>
                  <a:lnTo>
                    <a:pt x="138" y="204"/>
                  </a:lnTo>
                  <a:lnTo>
                    <a:pt x="139" y="205"/>
                  </a:lnTo>
                  <a:lnTo>
                    <a:pt x="141" y="206"/>
                  </a:lnTo>
                  <a:lnTo>
                    <a:pt x="141" y="207"/>
                  </a:lnTo>
                  <a:lnTo>
                    <a:pt x="142" y="209"/>
                  </a:lnTo>
                  <a:lnTo>
                    <a:pt x="143" y="211"/>
                  </a:lnTo>
                  <a:lnTo>
                    <a:pt x="144" y="211"/>
                  </a:lnTo>
                  <a:lnTo>
                    <a:pt x="142" y="210"/>
                  </a:lnTo>
                  <a:lnTo>
                    <a:pt x="143" y="212"/>
                  </a:lnTo>
                  <a:lnTo>
                    <a:pt x="144" y="214"/>
                  </a:lnTo>
                  <a:lnTo>
                    <a:pt x="145" y="216"/>
                  </a:lnTo>
                  <a:lnTo>
                    <a:pt x="152" y="221"/>
                  </a:lnTo>
                  <a:lnTo>
                    <a:pt x="150" y="219"/>
                  </a:lnTo>
                  <a:lnTo>
                    <a:pt x="151" y="222"/>
                  </a:lnTo>
                  <a:lnTo>
                    <a:pt x="152" y="224"/>
                  </a:lnTo>
                  <a:lnTo>
                    <a:pt x="154" y="225"/>
                  </a:lnTo>
                  <a:lnTo>
                    <a:pt x="155" y="226"/>
                  </a:lnTo>
                  <a:lnTo>
                    <a:pt x="155" y="228"/>
                  </a:lnTo>
                  <a:lnTo>
                    <a:pt x="155" y="230"/>
                  </a:lnTo>
                  <a:lnTo>
                    <a:pt x="156" y="230"/>
                  </a:lnTo>
                  <a:lnTo>
                    <a:pt x="157" y="231"/>
                  </a:lnTo>
                  <a:lnTo>
                    <a:pt x="157" y="233"/>
                  </a:lnTo>
                  <a:lnTo>
                    <a:pt x="158" y="236"/>
                  </a:lnTo>
                  <a:lnTo>
                    <a:pt x="158" y="240"/>
                  </a:lnTo>
                  <a:lnTo>
                    <a:pt x="158" y="243"/>
                  </a:lnTo>
                  <a:lnTo>
                    <a:pt x="158" y="247"/>
                  </a:lnTo>
                  <a:lnTo>
                    <a:pt x="158" y="249"/>
                  </a:lnTo>
                  <a:lnTo>
                    <a:pt x="158" y="251"/>
                  </a:lnTo>
                  <a:lnTo>
                    <a:pt x="156" y="251"/>
                  </a:lnTo>
                  <a:lnTo>
                    <a:pt x="155" y="256"/>
                  </a:lnTo>
                  <a:lnTo>
                    <a:pt x="154" y="256"/>
                  </a:lnTo>
                  <a:lnTo>
                    <a:pt x="154" y="257"/>
                  </a:lnTo>
                  <a:lnTo>
                    <a:pt x="153" y="257"/>
                  </a:lnTo>
                  <a:lnTo>
                    <a:pt x="152" y="259"/>
                  </a:lnTo>
                  <a:lnTo>
                    <a:pt x="151" y="259"/>
                  </a:lnTo>
                  <a:lnTo>
                    <a:pt x="151" y="260"/>
                  </a:lnTo>
                  <a:lnTo>
                    <a:pt x="150" y="260"/>
                  </a:lnTo>
                  <a:lnTo>
                    <a:pt x="150" y="261"/>
                  </a:lnTo>
                  <a:lnTo>
                    <a:pt x="150" y="262"/>
                  </a:lnTo>
                  <a:lnTo>
                    <a:pt x="147" y="262"/>
                  </a:lnTo>
                  <a:lnTo>
                    <a:pt x="144" y="261"/>
                  </a:lnTo>
                  <a:lnTo>
                    <a:pt x="142" y="262"/>
                  </a:lnTo>
                  <a:lnTo>
                    <a:pt x="141" y="264"/>
                  </a:lnTo>
                  <a:lnTo>
                    <a:pt x="144" y="263"/>
                  </a:lnTo>
                  <a:lnTo>
                    <a:pt x="143" y="262"/>
                  </a:lnTo>
                  <a:lnTo>
                    <a:pt x="141" y="262"/>
                  </a:lnTo>
                  <a:lnTo>
                    <a:pt x="138" y="264"/>
                  </a:lnTo>
                  <a:lnTo>
                    <a:pt x="137" y="265"/>
                  </a:lnTo>
                  <a:lnTo>
                    <a:pt x="137" y="266"/>
                  </a:lnTo>
                  <a:lnTo>
                    <a:pt x="136" y="267"/>
                  </a:lnTo>
                  <a:lnTo>
                    <a:pt x="135" y="268"/>
                  </a:lnTo>
                  <a:lnTo>
                    <a:pt x="134" y="270"/>
                  </a:lnTo>
                  <a:lnTo>
                    <a:pt x="131" y="270"/>
                  </a:lnTo>
                  <a:lnTo>
                    <a:pt x="131" y="271"/>
                  </a:lnTo>
                  <a:lnTo>
                    <a:pt x="129" y="272"/>
                  </a:lnTo>
                  <a:lnTo>
                    <a:pt x="125" y="272"/>
                  </a:lnTo>
                  <a:lnTo>
                    <a:pt x="122" y="272"/>
                  </a:lnTo>
                  <a:lnTo>
                    <a:pt x="121" y="270"/>
                  </a:lnTo>
                  <a:lnTo>
                    <a:pt x="119" y="270"/>
                  </a:lnTo>
                  <a:lnTo>
                    <a:pt x="117" y="269"/>
                  </a:lnTo>
                  <a:lnTo>
                    <a:pt x="115" y="268"/>
                  </a:lnTo>
                  <a:lnTo>
                    <a:pt x="114" y="268"/>
                  </a:lnTo>
                  <a:lnTo>
                    <a:pt x="113" y="267"/>
                  </a:lnTo>
                  <a:lnTo>
                    <a:pt x="110" y="264"/>
                  </a:lnTo>
                  <a:lnTo>
                    <a:pt x="108" y="261"/>
                  </a:lnTo>
                  <a:lnTo>
                    <a:pt x="106" y="260"/>
                  </a:lnTo>
                  <a:lnTo>
                    <a:pt x="104" y="259"/>
                  </a:lnTo>
                  <a:lnTo>
                    <a:pt x="104" y="258"/>
                  </a:lnTo>
                  <a:lnTo>
                    <a:pt x="103" y="258"/>
                  </a:lnTo>
                  <a:lnTo>
                    <a:pt x="103" y="256"/>
                  </a:lnTo>
                  <a:lnTo>
                    <a:pt x="102" y="256"/>
                  </a:lnTo>
                  <a:lnTo>
                    <a:pt x="102" y="255"/>
                  </a:lnTo>
                  <a:lnTo>
                    <a:pt x="100" y="255"/>
                  </a:lnTo>
                  <a:lnTo>
                    <a:pt x="100" y="253"/>
                  </a:lnTo>
                  <a:lnTo>
                    <a:pt x="99" y="252"/>
                  </a:lnTo>
                  <a:lnTo>
                    <a:pt x="98" y="252"/>
                  </a:lnTo>
                  <a:lnTo>
                    <a:pt x="97" y="251"/>
                  </a:lnTo>
                  <a:lnTo>
                    <a:pt x="96" y="250"/>
                  </a:lnTo>
                  <a:lnTo>
                    <a:pt x="96" y="249"/>
                  </a:lnTo>
                  <a:lnTo>
                    <a:pt x="95" y="249"/>
                  </a:lnTo>
                  <a:lnTo>
                    <a:pt x="94" y="246"/>
                  </a:lnTo>
                  <a:lnTo>
                    <a:pt x="92" y="241"/>
                  </a:lnTo>
                  <a:lnTo>
                    <a:pt x="89" y="236"/>
                  </a:lnTo>
                  <a:lnTo>
                    <a:pt x="86" y="234"/>
                  </a:lnTo>
                  <a:lnTo>
                    <a:pt x="86" y="233"/>
                  </a:lnTo>
                  <a:lnTo>
                    <a:pt x="85" y="232"/>
                  </a:lnTo>
                  <a:lnTo>
                    <a:pt x="85" y="231"/>
                  </a:lnTo>
                  <a:lnTo>
                    <a:pt x="82" y="230"/>
                  </a:lnTo>
                  <a:lnTo>
                    <a:pt x="78" y="230"/>
                  </a:lnTo>
                  <a:lnTo>
                    <a:pt x="75" y="229"/>
                  </a:lnTo>
                  <a:lnTo>
                    <a:pt x="72" y="230"/>
                  </a:lnTo>
                  <a:lnTo>
                    <a:pt x="72" y="231"/>
                  </a:lnTo>
                  <a:lnTo>
                    <a:pt x="68" y="231"/>
                  </a:lnTo>
                  <a:lnTo>
                    <a:pt x="68" y="233"/>
                  </a:lnTo>
                  <a:lnTo>
                    <a:pt x="65" y="233"/>
                  </a:lnTo>
                  <a:lnTo>
                    <a:pt x="65" y="234"/>
                  </a:lnTo>
                  <a:lnTo>
                    <a:pt x="63" y="234"/>
                  </a:lnTo>
                  <a:lnTo>
                    <a:pt x="63" y="236"/>
                  </a:lnTo>
                  <a:lnTo>
                    <a:pt x="61" y="236"/>
                  </a:lnTo>
                  <a:lnTo>
                    <a:pt x="61" y="237"/>
                  </a:lnTo>
                  <a:lnTo>
                    <a:pt x="58" y="237"/>
                  </a:lnTo>
                  <a:lnTo>
                    <a:pt x="57" y="238"/>
                  </a:lnTo>
                  <a:lnTo>
                    <a:pt x="57" y="245"/>
                  </a:lnTo>
                  <a:lnTo>
                    <a:pt x="56" y="247"/>
                  </a:lnTo>
                  <a:lnTo>
                    <a:pt x="54" y="247"/>
                  </a:lnTo>
                  <a:lnTo>
                    <a:pt x="53" y="248"/>
                  </a:lnTo>
                  <a:lnTo>
                    <a:pt x="53" y="255"/>
                  </a:lnTo>
                  <a:lnTo>
                    <a:pt x="54" y="255"/>
                  </a:lnTo>
                  <a:lnTo>
                    <a:pt x="54" y="259"/>
                  </a:lnTo>
                  <a:lnTo>
                    <a:pt x="56" y="259"/>
                  </a:lnTo>
                  <a:lnTo>
                    <a:pt x="56" y="263"/>
                  </a:lnTo>
                  <a:lnTo>
                    <a:pt x="57" y="263"/>
                  </a:lnTo>
                  <a:lnTo>
                    <a:pt x="57" y="275"/>
                  </a:lnTo>
                  <a:lnTo>
                    <a:pt x="56" y="275"/>
                  </a:lnTo>
                  <a:lnTo>
                    <a:pt x="56" y="280"/>
                  </a:lnTo>
                  <a:lnTo>
                    <a:pt x="54" y="280"/>
                  </a:lnTo>
                  <a:lnTo>
                    <a:pt x="54" y="286"/>
                  </a:lnTo>
                  <a:lnTo>
                    <a:pt x="53" y="286"/>
                  </a:lnTo>
                  <a:lnTo>
                    <a:pt x="53" y="293"/>
                  </a:lnTo>
                  <a:lnTo>
                    <a:pt x="51" y="293"/>
                  </a:lnTo>
                  <a:lnTo>
                    <a:pt x="52" y="293"/>
                  </a:lnTo>
                  <a:lnTo>
                    <a:pt x="51" y="294"/>
                  </a:lnTo>
                  <a:lnTo>
                    <a:pt x="51" y="296"/>
                  </a:lnTo>
                  <a:lnTo>
                    <a:pt x="50" y="296"/>
                  </a:lnTo>
                  <a:lnTo>
                    <a:pt x="50" y="298"/>
                  </a:lnTo>
                  <a:lnTo>
                    <a:pt x="49" y="298"/>
                  </a:lnTo>
                  <a:lnTo>
                    <a:pt x="49" y="299"/>
                  </a:lnTo>
                  <a:lnTo>
                    <a:pt x="48" y="300"/>
                  </a:lnTo>
                  <a:lnTo>
                    <a:pt x="47" y="300"/>
                  </a:lnTo>
                  <a:lnTo>
                    <a:pt x="48" y="299"/>
                  </a:lnTo>
                  <a:lnTo>
                    <a:pt x="48" y="300"/>
                  </a:lnTo>
                  <a:lnTo>
                    <a:pt x="48" y="301"/>
                  </a:lnTo>
                  <a:lnTo>
                    <a:pt x="47" y="303"/>
                  </a:lnTo>
                  <a:lnTo>
                    <a:pt x="48" y="304"/>
                  </a:lnTo>
                  <a:lnTo>
                    <a:pt x="50" y="304"/>
                  </a:lnTo>
                  <a:lnTo>
                    <a:pt x="50" y="305"/>
                  </a:lnTo>
                  <a:lnTo>
                    <a:pt x="51" y="305"/>
                  </a:lnTo>
                  <a:lnTo>
                    <a:pt x="53" y="307"/>
                  </a:lnTo>
                  <a:lnTo>
                    <a:pt x="53" y="308"/>
                  </a:lnTo>
                  <a:lnTo>
                    <a:pt x="54" y="309"/>
                  </a:lnTo>
                  <a:lnTo>
                    <a:pt x="55" y="309"/>
                  </a:lnTo>
                  <a:lnTo>
                    <a:pt x="56" y="309"/>
                  </a:lnTo>
                  <a:lnTo>
                    <a:pt x="56" y="321"/>
                  </a:lnTo>
                  <a:lnTo>
                    <a:pt x="58" y="322"/>
                  </a:lnTo>
                  <a:lnTo>
                    <a:pt x="58" y="323"/>
                  </a:lnTo>
                  <a:lnTo>
                    <a:pt x="58" y="325"/>
                  </a:lnTo>
                  <a:lnTo>
                    <a:pt x="58" y="326"/>
                  </a:lnTo>
                  <a:lnTo>
                    <a:pt x="59" y="326"/>
                  </a:lnTo>
                  <a:lnTo>
                    <a:pt x="59" y="327"/>
                  </a:lnTo>
                  <a:lnTo>
                    <a:pt x="59" y="329"/>
                  </a:lnTo>
                  <a:lnTo>
                    <a:pt x="61" y="329"/>
                  </a:lnTo>
                  <a:lnTo>
                    <a:pt x="60" y="329"/>
                  </a:lnTo>
                  <a:lnTo>
                    <a:pt x="60" y="330"/>
                  </a:lnTo>
                  <a:lnTo>
                    <a:pt x="61" y="330"/>
                  </a:lnTo>
                  <a:lnTo>
                    <a:pt x="61" y="332"/>
                  </a:lnTo>
                  <a:lnTo>
                    <a:pt x="62" y="332"/>
                  </a:lnTo>
                  <a:lnTo>
                    <a:pt x="63" y="334"/>
                  </a:lnTo>
                  <a:lnTo>
                    <a:pt x="63" y="336"/>
                  </a:lnTo>
                  <a:lnTo>
                    <a:pt x="63" y="339"/>
                  </a:lnTo>
                  <a:lnTo>
                    <a:pt x="62" y="343"/>
                  </a:lnTo>
                  <a:lnTo>
                    <a:pt x="62" y="346"/>
                  </a:lnTo>
                  <a:lnTo>
                    <a:pt x="62" y="349"/>
                  </a:lnTo>
                  <a:lnTo>
                    <a:pt x="61" y="351"/>
                  </a:lnTo>
                  <a:lnTo>
                    <a:pt x="61" y="353"/>
                  </a:lnTo>
                  <a:lnTo>
                    <a:pt x="59" y="353"/>
                  </a:lnTo>
                  <a:lnTo>
                    <a:pt x="60" y="353"/>
                  </a:lnTo>
                  <a:lnTo>
                    <a:pt x="59" y="354"/>
                  </a:lnTo>
                  <a:lnTo>
                    <a:pt x="58" y="354"/>
                  </a:lnTo>
                  <a:lnTo>
                    <a:pt x="58" y="357"/>
                  </a:lnTo>
                  <a:lnTo>
                    <a:pt x="57" y="357"/>
                  </a:lnTo>
                  <a:lnTo>
                    <a:pt x="57" y="359"/>
                  </a:lnTo>
                  <a:lnTo>
                    <a:pt x="56" y="359"/>
                  </a:lnTo>
                  <a:lnTo>
                    <a:pt x="55" y="360"/>
                  </a:lnTo>
                  <a:lnTo>
                    <a:pt x="54" y="363"/>
                  </a:lnTo>
                  <a:lnTo>
                    <a:pt x="53" y="364"/>
                  </a:lnTo>
                  <a:lnTo>
                    <a:pt x="51" y="365"/>
                  </a:lnTo>
                  <a:lnTo>
                    <a:pt x="50" y="374"/>
                  </a:lnTo>
                  <a:lnTo>
                    <a:pt x="48" y="374"/>
                  </a:lnTo>
                  <a:lnTo>
                    <a:pt x="49" y="374"/>
                  </a:lnTo>
                  <a:lnTo>
                    <a:pt x="48" y="375"/>
                  </a:lnTo>
                  <a:lnTo>
                    <a:pt x="48" y="376"/>
                  </a:lnTo>
                  <a:lnTo>
                    <a:pt x="47" y="376"/>
                  </a:lnTo>
                  <a:lnTo>
                    <a:pt x="47" y="382"/>
                  </a:lnTo>
                  <a:lnTo>
                    <a:pt x="46" y="382"/>
                  </a:lnTo>
                  <a:lnTo>
                    <a:pt x="46" y="388"/>
                  </a:lnTo>
                  <a:lnTo>
                    <a:pt x="44" y="388"/>
                  </a:lnTo>
                  <a:lnTo>
                    <a:pt x="44" y="391"/>
                  </a:lnTo>
                  <a:lnTo>
                    <a:pt x="43" y="391"/>
                  </a:lnTo>
                  <a:lnTo>
                    <a:pt x="43" y="393"/>
                  </a:lnTo>
                  <a:lnTo>
                    <a:pt x="42" y="395"/>
                  </a:lnTo>
                  <a:lnTo>
                    <a:pt x="42" y="396"/>
                  </a:lnTo>
                  <a:lnTo>
                    <a:pt x="38" y="397"/>
                  </a:lnTo>
                  <a:lnTo>
                    <a:pt x="35" y="400"/>
                  </a:lnTo>
                  <a:lnTo>
                    <a:pt x="32" y="403"/>
                  </a:lnTo>
                  <a:lnTo>
                    <a:pt x="29" y="405"/>
                  </a:lnTo>
                  <a:lnTo>
                    <a:pt x="22" y="405"/>
                  </a:lnTo>
                  <a:lnTo>
                    <a:pt x="22" y="406"/>
                  </a:lnTo>
                  <a:lnTo>
                    <a:pt x="19" y="407"/>
                  </a:lnTo>
                  <a:lnTo>
                    <a:pt x="15" y="407"/>
                  </a:lnTo>
                  <a:lnTo>
                    <a:pt x="13" y="408"/>
                  </a:lnTo>
                  <a:lnTo>
                    <a:pt x="10" y="409"/>
                  </a:lnTo>
                  <a:lnTo>
                    <a:pt x="10" y="410"/>
                  </a:lnTo>
                  <a:lnTo>
                    <a:pt x="3" y="410"/>
                  </a:lnTo>
                  <a:lnTo>
                    <a:pt x="0" y="413"/>
                  </a:lnTo>
                  <a:lnTo>
                    <a:pt x="2" y="414"/>
                  </a:lnTo>
                  <a:lnTo>
                    <a:pt x="3" y="415"/>
                  </a:lnTo>
                  <a:lnTo>
                    <a:pt x="6" y="416"/>
                  </a:lnTo>
                  <a:lnTo>
                    <a:pt x="6" y="418"/>
                  </a:lnTo>
                  <a:lnTo>
                    <a:pt x="4" y="416"/>
                  </a:lnTo>
                  <a:lnTo>
                    <a:pt x="5" y="416"/>
                  </a:lnTo>
                  <a:lnTo>
                    <a:pt x="7" y="417"/>
                  </a:lnTo>
                  <a:lnTo>
                    <a:pt x="9" y="418"/>
                  </a:lnTo>
                  <a:lnTo>
                    <a:pt x="10" y="420"/>
                  </a:lnTo>
                  <a:lnTo>
                    <a:pt x="10" y="421"/>
                  </a:lnTo>
                  <a:lnTo>
                    <a:pt x="11" y="422"/>
                  </a:lnTo>
                  <a:lnTo>
                    <a:pt x="12" y="423"/>
                  </a:lnTo>
                  <a:lnTo>
                    <a:pt x="12" y="424"/>
                  </a:lnTo>
                  <a:lnTo>
                    <a:pt x="14" y="425"/>
                  </a:lnTo>
                  <a:lnTo>
                    <a:pt x="16" y="427"/>
                  </a:lnTo>
                  <a:lnTo>
                    <a:pt x="18" y="429"/>
                  </a:lnTo>
                  <a:lnTo>
                    <a:pt x="19" y="430"/>
                  </a:lnTo>
                  <a:lnTo>
                    <a:pt x="20" y="430"/>
                  </a:lnTo>
                  <a:lnTo>
                    <a:pt x="20" y="432"/>
                  </a:lnTo>
                  <a:lnTo>
                    <a:pt x="22" y="432"/>
                  </a:lnTo>
                  <a:lnTo>
                    <a:pt x="22" y="433"/>
                  </a:lnTo>
                  <a:lnTo>
                    <a:pt x="24" y="434"/>
                  </a:lnTo>
                  <a:lnTo>
                    <a:pt x="26" y="436"/>
                  </a:lnTo>
                  <a:lnTo>
                    <a:pt x="28" y="438"/>
                  </a:lnTo>
                  <a:lnTo>
                    <a:pt x="29" y="441"/>
                  </a:lnTo>
                  <a:lnTo>
                    <a:pt x="29" y="442"/>
                  </a:lnTo>
                  <a:lnTo>
                    <a:pt x="31" y="442"/>
                  </a:lnTo>
                  <a:lnTo>
                    <a:pt x="31" y="444"/>
                  </a:lnTo>
                  <a:lnTo>
                    <a:pt x="31" y="446"/>
                  </a:lnTo>
                  <a:lnTo>
                    <a:pt x="32" y="447"/>
                  </a:lnTo>
                  <a:lnTo>
                    <a:pt x="33" y="448"/>
                  </a:lnTo>
                  <a:lnTo>
                    <a:pt x="33" y="462"/>
                  </a:lnTo>
                  <a:lnTo>
                    <a:pt x="35" y="462"/>
                  </a:lnTo>
                  <a:lnTo>
                    <a:pt x="38" y="463"/>
                  </a:lnTo>
                  <a:lnTo>
                    <a:pt x="39" y="465"/>
                  </a:lnTo>
                  <a:lnTo>
                    <a:pt x="40" y="466"/>
                  </a:lnTo>
                  <a:lnTo>
                    <a:pt x="43" y="467"/>
                  </a:lnTo>
                  <a:lnTo>
                    <a:pt x="46" y="468"/>
                  </a:lnTo>
                  <a:lnTo>
                    <a:pt x="49" y="469"/>
                  </a:lnTo>
                  <a:lnTo>
                    <a:pt x="53" y="470"/>
                  </a:lnTo>
                  <a:lnTo>
                    <a:pt x="57" y="471"/>
                  </a:lnTo>
                  <a:lnTo>
                    <a:pt x="60" y="472"/>
                  </a:lnTo>
                  <a:lnTo>
                    <a:pt x="63" y="472"/>
                  </a:lnTo>
                  <a:lnTo>
                    <a:pt x="66" y="470"/>
                  </a:lnTo>
                  <a:lnTo>
                    <a:pt x="66" y="469"/>
                  </a:lnTo>
                  <a:lnTo>
                    <a:pt x="69" y="469"/>
                  </a:lnTo>
                  <a:lnTo>
                    <a:pt x="69" y="468"/>
                  </a:lnTo>
                  <a:lnTo>
                    <a:pt x="70" y="468"/>
                  </a:lnTo>
                  <a:lnTo>
                    <a:pt x="71" y="468"/>
                  </a:lnTo>
                  <a:lnTo>
                    <a:pt x="71" y="466"/>
                  </a:lnTo>
                  <a:lnTo>
                    <a:pt x="70" y="467"/>
                  </a:lnTo>
                  <a:lnTo>
                    <a:pt x="71" y="468"/>
                  </a:lnTo>
                  <a:lnTo>
                    <a:pt x="73" y="466"/>
                  </a:lnTo>
                  <a:lnTo>
                    <a:pt x="73" y="465"/>
                  </a:lnTo>
                  <a:lnTo>
                    <a:pt x="74" y="465"/>
                  </a:lnTo>
                  <a:lnTo>
                    <a:pt x="75" y="465"/>
                  </a:lnTo>
                  <a:lnTo>
                    <a:pt x="75" y="463"/>
                  </a:lnTo>
                  <a:lnTo>
                    <a:pt x="78" y="463"/>
                  </a:lnTo>
                  <a:lnTo>
                    <a:pt x="78" y="462"/>
                  </a:lnTo>
                  <a:lnTo>
                    <a:pt x="82" y="462"/>
                  </a:lnTo>
                  <a:lnTo>
                    <a:pt x="82" y="461"/>
                  </a:lnTo>
                  <a:lnTo>
                    <a:pt x="89" y="461"/>
                  </a:lnTo>
                  <a:lnTo>
                    <a:pt x="89" y="462"/>
                  </a:lnTo>
                  <a:lnTo>
                    <a:pt x="89" y="461"/>
                  </a:lnTo>
                  <a:lnTo>
                    <a:pt x="90" y="461"/>
                  </a:lnTo>
                  <a:lnTo>
                    <a:pt x="91" y="462"/>
                  </a:lnTo>
                  <a:lnTo>
                    <a:pt x="92" y="462"/>
                  </a:lnTo>
                  <a:lnTo>
                    <a:pt x="92" y="463"/>
                  </a:lnTo>
                  <a:lnTo>
                    <a:pt x="94" y="465"/>
                  </a:lnTo>
                  <a:lnTo>
                    <a:pt x="98" y="466"/>
                  </a:lnTo>
                  <a:lnTo>
                    <a:pt x="100" y="468"/>
                  </a:lnTo>
                  <a:lnTo>
                    <a:pt x="102" y="469"/>
                  </a:lnTo>
                  <a:lnTo>
                    <a:pt x="102" y="470"/>
                  </a:lnTo>
                  <a:lnTo>
                    <a:pt x="103" y="472"/>
                  </a:lnTo>
                  <a:lnTo>
                    <a:pt x="107" y="472"/>
                  </a:lnTo>
                  <a:lnTo>
                    <a:pt x="110" y="471"/>
                  </a:lnTo>
                  <a:lnTo>
                    <a:pt x="113" y="470"/>
                  </a:lnTo>
                  <a:lnTo>
                    <a:pt x="115" y="470"/>
                  </a:lnTo>
                  <a:lnTo>
                    <a:pt x="117" y="469"/>
                  </a:lnTo>
                  <a:lnTo>
                    <a:pt x="118" y="468"/>
                  </a:lnTo>
                  <a:lnTo>
                    <a:pt x="118" y="463"/>
                  </a:lnTo>
                  <a:lnTo>
                    <a:pt x="119" y="463"/>
                  </a:lnTo>
                  <a:lnTo>
                    <a:pt x="119" y="458"/>
                  </a:lnTo>
                  <a:lnTo>
                    <a:pt x="121" y="457"/>
                  </a:lnTo>
                  <a:lnTo>
                    <a:pt x="122" y="457"/>
                  </a:lnTo>
                  <a:lnTo>
                    <a:pt x="123" y="457"/>
                  </a:lnTo>
                  <a:lnTo>
                    <a:pt x="123" y="456"/>
                  </a:lnTo>
                  <a:lnTo>
                    <a:pt x="123" y="455"/>
                  </a:lnTo>
                  <a:lnTo>
                    <a:pt x="131" y="455"/>
                  </a:lnTo>
                  <a:lnTo>
                    <a:pt x="131" y="454"/>
                  </a:lnTo>
                  <a:lnTo>
                    <a:pt x="136" y="452"/>
                  </a:lnTo>
                  <a:lnTo>
                    <a:pt x="141" y="452"/>
                  </a:lnTo>
                  <a:lnTo>
                    <a:pt x="146" y="453"/>
                  </a:lnTo>
                  <a:lnTo>
                    <a:pt x="153" y="454"/>
                  </a:lnTo>
                  <a:lnTo>
                    <a:pt x="159" y="455"/>
                  </a:lnTo>
                  <a:lnTo>
                    <a:pt x="166" y="457"/>
                  </a:lnTo>
                  <a:lnTo>
                    <a:pt x="171" y="457"/>
                  </a:lnTo>
                  <a:lnTo>
                    <a:pt x="177" y="455"/>
                  </a:lnTo>
                  <a:lnTo>
                    <a:pt x="177" y="454"/>
                  </a:lnTo>
                  <a:lnTo>
                    <a:pt x="178" y="453"/>
                  </a:lnTo>
                  <a:lnTo>
                    <a:pt x="181" y="452"/>
                  </a:lnTo>
                  <a:lnTo>
                    <a:pt x="184" y="451"/>
                  </a:lnTo>
                  <a:lnTo>
                    <a:pt x="188" y="450"/>
                  </a:lnTo>
                  <a:lnTo>
                    <a:pt x="192" y="449"/>
                  </a:lnTo>
                  <a:lnTo>
                    <a:pt x="195" y="449"/>
                  </a:lnTo>
                  <a:lnTo>
                    <a:pt x="198" y="448"/>
                  </a:lnTo>
                  <a:lnTo>
                    <a:pt x="199" y="448"/>
                  </a:lnTo>
                  <a:lnTo>
                    <a:pt x="201" y="447"/>
                  </a:lnTo>
                  <a:lnTo>
                    <a:pt x="202" y="445"/>
                  </a:lnTo>
                  <a:lnTo>
                    <a:pt x="202" y="444"/>
                  </a:lnTo>
                  <a:lnTo>
                    <a:pt x="202" y="443"/>
                  </a:lnTo>
                  <a:lnTo>
                    <a:pt x="202" y="442"/>
                  </a:lnTo>
                  <a:lnTo>
                    <a:pt x="203" y="442"/>
                  </a:lnTo>
                  <a:lnTo>
                    <a:pt x="203" y="439"/>
                  </a:lnTo>
                  <a:lnTo>
                    <a:pt x="204" y="436"/>
                  </a:lnTo>
                  <a:lnTo>
                    <a:pt x="205" y="434"/>
                  </a:lnTo>
                  <a:lnTo>
                    <a:pt x="206" y="432"/>
                  </a:lnTo>
                  <a:lnTo>
                    <a:pt x="207" y="430"/>
                  </a:lnTo>
                  <a:lnTo>
                    <a:pt x="209" y="430"/>
                  </a:lnTo>
                  <a:lnTo>
                    <a:pt x="211" y="429"/>
                  </a:lnTo>
                  <a:lnTo>
                    <a:pt x="213" y="428"/>
                  </a:lnTo>
                  <a:lnTo>
                    <a:pt x="215" y="428"/>
                  </a:lnTo>
                  <a:lnTo>
                    <a:pt x="215" y="429"/>
                  </a:lnTo>
                  <a:lnTo>
                    <a:pt x="216" y="430"/>
                  </a:lnTo>
                  <a:lnTo>
                    <a:pt x="218" y="432"/>
                  </a:lnTo>
                  <a:lnTo>
                    <a:pt x="219" y="432"/>
                  </a:lnTo>
                  <a:lnTo>
                    <a:pt x="217" y="431"/>
                  </a:lnTo>
                  <a:lnTo>
                    <a:pt x="217" y="432"/>
                  </a:lnTo>
                  <a:lnTo>
                    <a:pt x="218" y="433"/>
                  </a:lnTo>
                  <a:lnTo>
                    <a:pt x="219" y="434"/>
                  </a:lnTo>
                  <a:lnTo>
                    <a:pt x="222" y="434"/>
                  </a:lnTo>
                  <a:lnTo>
                    <a:pt x="222" y="435"/>
                  </a:lnTo>
                  <a:lnTo>
                    <a:pt x="223" y="435"/>
                  </a:lnTo>
                  <a:lnTo>
                    <a:pt x="225" y="435"/>
                  </a:lnTo>
                  <a:lnTo>
                    <a:pt x="225" y="437"/>
                  </a:lnTo>
                  <a:lnTo>
                    <a:pt x="228" y="437"/>
                  </a:lnTo>
                  <a:lnTo>
                    <a:pt x="233" y="435"/>
                  </a:lnTo>
                  <a:lnTo>
                    <a:pt x="237" y="434"/>
                  </a:lnTo>
                  <a:lnTo>
                    <a:pt x="240" y="433"/>
                  </a:lnTo>
                  <a:lnTo>
                    <a:pt x="240" y="432"/>
                  </a:lnTo>
                  <a:lnTo>
                    <a:pt x="241" y="432"/>
                  </a:lnTo>
                  <a:lnTo>
                    <a:pt x="241" y="430"/>
                  </a:lnTo>
                  <a:lnTo>
                    <a:pt x="242" y="430"/>
                  </a:lnTo>
                  <a:lnTo>
                    <a:pt x="244" y="429"/>
                  </a:lnTo>
                  <a:lnTo>
                    <a:pt x="245" y="428"/>
                  </a:lnTo>
                  <a:lnTo>
                    <a:pt x="245" y="426"/>
                  </a:lnTo>
                  <a:lnTo>
                    <a:pt x="248" y="426"/>
                  </a:lnTo>
                  <a:lnTo>
                    <a:pt x="248" y="425"/>
                  </a:lnTo>
                  <a:lnTo>
                    <a:pt x="251" y="425"/>
                  </a:lnTo>
                  <a:lnTo>
                    <a:pt x="252" y="423"/>
                  </a:lnTo>
                  <a:lnTo>
                    <a:pt x="255" y="422"/>
                  </a:lnTo>
                  <a:lnTo>
                    <a:pt x="257" y="422"/>
                  </a:lnTo>
                  <a:lnTo>
                    <a:pt x="258" y="420"/>
                  </a:lnTo>
                  <a:lnTo>
                    <a:pt x="260" y="420"/>
                  </a:lnTo>
                  <a:lnTo>
                    <a:pt x="260" y="419"/>
                  </a:lnTo>
                  <a:lnTo>
                    <a:pt x="262" y="418"/>
                  </a:lnTo>
                  <a:lnTo>
                    <a:pt x="263" y="418"/>
                  </a:lnTo>
                  <a:lnTo>
                    <a:pt x="264" y="418"/>
                  </a:lnTo>
                  <a:lnTo>
                    <a:pt x="267" y="417"/>
                  </a:lnTo>
                  <a:lnTo>
                    <a:pt x="270" y="416"/>
                  </a:lnTo>
                  <a:lnTo>
                    <a:pt x="273" y="414"/>
                  </a:lnTo>
                  <a:lnTo>
                    <a:pt x="277" y="413"/>
                  </a:lnTo>
                  <a:lnTo>
                    <a:pt x="280" y="413"/>
                  </a:lnTo>
                  <a:lnTo>
                    <a:pt x="283" y="411"/>
                  </a:lnTo>
                  <a:lnTo>
                    <a:pt x="285" y="411"/>
                  </a:lnTo>
                  <a:lnTo>
                    <a:pt x="286" y="410"/>
                  </a:lnTo>
                  <a:lnTo>
                    <a:pt x="286" y="409"/>
                  </a:lnTo>
                  <a:lnTo>
                    <a:pt x="288" y="407"/>
                  </a:lnTo>
                  <a:lnTo>
                    <a:pt x="290" y="406"/>
                  </a:lnTo>
                  <a:lnTo>
                    <a:pt x="290" y="405"/>
                  </a:lnTo>
                  <a:lnTo>
                    <a:pt x="292" y="403"/>
                  </a:lnTo>
                  <a:lnTo>
                    <a:pt x="293" y="403"/>
                  </a:lnTo>
                  <a:lnTo>
                    <a:pt x="294" y="402"/>
                  </a:lnTo>
                  <a:lnTo>
                    <a:pt x="295" y="401"/>
                  </a:lnTo>
                  <a:lnTo>
                    <a:pt x="296" y="399"/>
                  </a:lnTo>
                  <a:lnTo>
                    <a:pt x="297" y="399"/>
                  </a:lnTo>
                  <a:lnTo>
                    <a:pt x="298" y="398"/>
                  </a:lnTo>
                  <a:lnTo>
                    <a:pt x="298" y="397"/>
                  </a:lnTo>
                  <a:lnTo>
                    <a:pt x="298" y="396"/>
                  </a:lnTo>
                  <a:lnTo>
                    <a:pt x="300" y="396"/>
                  </a:lnTo>
                  <a:lnTo>
                    <a:pt x="301" y="395"/>
                  </a:lnTo>
                  <a:lnTo>
                    <a:pt x="301" y="394"/>
                  </a:lnTo>
                  <a:lnTo>
                    <a:pt x="304" y="394"/>
                  </a:lnTo>
                  <a:lnTo>
                    <a:pt x="304" y="392"/>
                  </a:lnTo>
                  <a:lnTo>
                    <a:pt x="310" y="392"/>
                  </a:lnTo>
                  <a:lnTo>
                    <a:pt x="310" y="391"/>
                  </a:lnTo>
                  <a:lnTo>
                    <a:pt x="316" y="391"/>
                  </a:lnTo>
                  <a:lnTo>
                    <a:pt x="316" y="389"/>
                  </a:lnTo>
                  <a:lnTo>
                    <a:pt x="318" y="389"/>
                  </a:lnTo>
                  <a:lnTo>
                    <a:pt x="318" y="388"/>
                  </a:lnTo>
                  <a:lnTo>
                    <a:pt x="319" y="387"/>
                  </a:lnTo>
                  <a:lnTo>
                    <a:pt x="319" y="386"/>
                  </a:lnTo>
                  <a:lnTo>
                    <a:pt x="320" y="386"/>
                  </a:lnTo>
                  <a:lnTo>
                    <a:pt x="322" y="386"/>
                  </a:lnTo>
                  <a:lnTo>
                    <a:pt x="322" y="384"/>
                  </a:lnTo>
                  <a:lnTo>
                    <a:pt x="323" y="384"/>
                  </a:lnTo>
                  <a:lnTo>
                    <a:pt x="324" y="383"/>
                  </a:lnTo>
                  <a:lnTo>
                    <a:pt x="324" y="382"/>
                  </a:lnTo>
                  <a:lnTo>
                    <a:pt x="325" y="382"/>
                  </a:lnTo>
                  <a:lnTo>
                    <a:pt x="324" y="383"/>
                  </a:lnTo>
                  <a:lnTo>
                    <a:pt x="324" y="382"/>
                  </a:lnTo>
                  <a:lnTo>
                    <a:pt x="324" y="381"/>
                  </a:lnTo>
                  <a:lnTo>
                    <a:pt x="325" y="379"/>
                  </a:lnTo>
                  <a:lnTo>
                    <a:pt x="326" y="379"/>
                  </a:lnTo>
                  <a:lnTo>
                    <a:pt x="327" y="377"/>
                  </a:lnTo>
                  <a:lnTo>
                    <a:pt x="328" y="376"/>
                  </a:lnTo>
                  <a:lnTo>
                    <a:pt x="329" y="375"/>
                  </a:lnTo>
                  <a:lnTo>
                    <a:pt x="328" y="377"/>
                  </a:lnTo>
                  <a:lnTo>
                    <a:pt x="327" y="376"/>
                  </a:lnTo>
                  <a:lnTo>
                    <a:pt x="328" y="375"/>
                  </a:lnTo>
                  <a:lnTo>
                    <a:pt x="329" y="372"/>
                  </a:lnTo>
                  <a:lnTo>
                    <a:pt x="331" y="371"/>
                  </a:lnTo>
                  <a:lnTo>
                    <a:pt x="332" y="371"/>
                  </a:lnTo>
                  <a:lnTo>
                    <a:pt x="332" y="369"/>
                  </a:lnTo>
                  <a:lnTo>
                    <a:pt x="334" y="368"/>
                  </a:lnTo>
                  <a:lnTo>
                    <a:pt x="338" y="367"/>
                  </a:lnTo>
                  <a:lnTo>
                    <a:pt x="338" y="365"/>
                  </a:lnTo>
                  <a:lnTo>
                    <a:pt x="342" y="364"/>
                  </a:lnTo>
                  <a:lnTo>
                    <a:pt x="343" y="363"/>
                  </a:lnTo>
                  <a:lnTo>
                    <a:pt x="345" y="361"/>
                  </a:lnTo>
                  <a:lnTo>
                    <a:pt x="346" y="350"/>
                  </a:lnTo>
                  <a:lnTo>
                    <a:pt x="296" y="348"/>
                  </a:lnTo>
                  <a:lnTo>
                    <a:pt x="295" y="351"/>
                  </a:lnTo>
                  <a:lnTo>
                    <a:pt x="293" y="353"/>
                  </a:lnTo>
                  <a:lnTo>
                    <a:pt x="292" y="351"/>
                  </a:lnTo>
                  <a:lnTo>
                    <a:pt x="290" y="347"/>
                  </a:lnTo>
                  <a:lnTo>
                    <a:pt x="289" y="347"/>
                  </a:lnTo>
                  <a:lnTo>
                    <a:pt x="289" y="345"/>
                  </a:lnTo>
                  <a:lnTo>
                    <a:pt x="287" y="343"/>
                  </a:lnTo>
                  <a:lnTo>
                    <a:pt x="286" y="342"/>
                  </a:lnTo>
                  <a:lnTo>
                    <a:pt x="285" y="342"/>
                  </a:lnTo>
                  <a:lnTo>
                    <a:pt x="283" y="341"/>
                  </a:lnTo>
                  <a:lnTo>
                    <a:pt x="282" y="341"/>
                  </a:lnTo>
                  <a:lnTo>
                    <a:pt x="281" y="341"/>
                  </a:lnTo>
                  <a:lnTo>
                    <a:pt x="281" y="339"/>
                  </a:lnTo>
                  <a:lnTo>
                    <a:pt x="280" y="339"/>
                  </a:lnTo>
                  <a:lnTo>
                    <a:pt x="279" y="339"/>
                  </a:lnTo>
                  <a:lnTo>
                    <a:pt x="279" y="338"/>
                  </a:lnTo>
                  <a:lnTo>
                    <a:pt x="277" y="337"/>
                  </a:lnTo>
                  <a:lnTo>
                    <a:pt x="274" y="336"/>
                  </a:lnTo>
                  <a:lnTo>
                    <a:pt x="271" y="335"/>
                  </a:lnTo>
                  <a:lnTo>
                    <a:pt x="269" y="335"/>
                  </a:lnTo>
                  <a:lnTo>
                    <a:pt x="268" y="333"/>
                  </a:lnTo>
                  <a:lnTo>
                    <a:pt x="266" y="332"/>
                  </a:lnTo>
                  <a:lnTo>
                    <a:pt x="266" y="331"/>
                  </a:lnTo>
                  <a:lnTo>
                    <a:pt x="266" y="328"/>
                  </a:lnTo>
                  <a:lnTo>
                    <a:pt x="264" y="324"/>
                  </a:lnTo>
                  <a:lnTo>
                    <a:pt x="264" y="320"/>
                  </a:lnTo>
                  <a:lnTo>
                    <a:pt x="263" y="316"/>
                  </a:lnTo>
                  <a:lnTo>
                    <a:pt x="262" y="312"/>
                  </a:lnTo>
                  <a:lnTo>
                    <a:pt x="261" y="310"/>
                  </a:lnTo>
                  <a:lnTo>
                    <a:pt x="260" y="309"/>
                  </a:lnTo>
                  <a:lnTo>
                    <a:pt x="258" y="291"/>
                  </a:lnTo>
                  <a:lnTo>
                    <a:pt x="259" y="290"/>
                  </a:lnTo>
                  <a:lnTo>
                    <a:pt x="260" y="290"/>
                  </a:lnTo>
                  <a:lnTo>
                    <a:pt x="260" y="289"/>
                  </a:lnTo>
                  <a:lnTo>
                    <a:pt x="261" y="289"/>
                  </a:lnTo>
                  <a:lnTo>
                    <a:pt x="262" y="287"/>
                  </a:lnTo>
                  <a:lnTo>
                    <a:pt x="263" y="286"/>
                  </a:lnTo>
                  <a:lnTo>
                    <a:pt x="266" y="249"/>
                  </a:lnTo>
                  <a:lnTo>
                    <a:pt x="265" y="252"/>
                  </a:lnTo>
                  <a:lnTo>
                    <a:pt x="265" y="251"/>
                  </a:lnTo>
                  <a:lnTo>
                    <a:pt x="279" y="249"/>
                  </a:lnTo>
                  <a:lnTo>
                    <a:pt x="281" y="248"/>
                  </a:lnTo>
                  <a:lnTo>
                    <a:pt x="281" y="247"/>
                  </a:lnTo>
                  <a:lnTo>
                    <a:pt x="281" y="245"/>
                  </a:lnTo>
                  <a:lnTo>
                    <a:pt x="282" y="244"/>
                  </a:lnTo>
                  <a:lnTo>
                    <a:pt x="283" y="244"/>
                  </a:lnTo>
                  <a:lnTo>
                    <a:pt x="283" y="240"/>
                  </a:lnTo>
                  <a:lnTo>
                    <a:pt x="285" y="240"/>
                  </a:lnTo>
                  <a:lnTo>
                    <a:pt x="285" y="238"/>
                  </a:lnTo>
                  <a:lnTo>
                    <a:pt x="284" y="236"/>
                  </a:lnTo>
                  <a:lnTo>
                    <a:pt x="283" y="234"/>
                  </a:lnTo>
                  <a:lnTo>
                    <a:pt x="283" y="233"/>
                  </a:lnTo>
                  <a:lnTo>
                    <a:pt x="282" y="231"/>
                  </a:lnTo>
                  <a:lnTo>
                    <a:pt x="281" y="230"/>
                  </a:lnTo>
                  <a:lnTo>
                    <a:pt x="278" y="230"/>
                  </a:lnTo>
                  <a:lnTo>
                    <a:pt x="275" y="229"/>
                  </a:lnTo>
                  <a:lnTo>
                    <a:pt x="273" y="228"/>
                  </a:lnTo>
                  <a:lnTo>
                    <a:pt x="270" y="227"/>
                  </a:lnTo>
                  <a:lnTo>
                    <a:pt x="267" y="226"/>
                  </a:lnTo>
                  <a:lnTo>
                    <a:pt x="264" y="225"/>
                  </a:lnTo>
                  <a:lnTo>
                    <a:pt x="262" y="224"/>
                  </a:lnTo>
                  <a:lnTo>
                    <a:pt x="260" y="224"/>
                  </a:lnTo>
                  <a:lnTo>
                    <a:pt x="260" y="223"/>
                  </a:lnTo>
                  <a:lnTo>
                    <a:pt x="259" y="222"/>
                  </a:lnTo>
                  <a:lnTo>
                    <a:pt x="256" y="222"/>
                  </a:lnTo>
                  <a:lnTo>
                    <a:pt x="254" y="221"/>
                  </a:lnTo>
                  <a:lnTo>
                    <a:pt x="253" y="220"/>
                  </a:lnTo>
                  <a:lnTo>
                    <a:pt x="250" y="218"/>
                  </a:lnTo>
                  <a:lnTo>
                    <a:pt x="248" y="217"/>
                  </a:lnTo>
                  <a:lnTo>
                    <a:pt x="245" y="216"/>
                  </a:lnTo>
                  <a:lnTo>
                    <a:pt x="245" y="214"/>
                  </a:lnTo>
                  <a:lnTo>
                    <a:pt x="244" y="213"/>
                  </a:lnTo>
                  <a:lnTo>
                    <a:pt x="243" y="211"/>
                  </a:lnTo>
                  <a:lnTo>
                    <a:pt x="242" y="210"/>
                  </a:lnTo>
                  <a:lnTo>
                    <a:pt x="241" y="210"/>
                  </a:lnTo>
                  <a:lnTo>
                    <a:pt x="241" y="209"/>
                  </a:lnTo>
                  <a:lnTo>
                    <a:pt x="240" y="209"/>
                  </a:lnTo>
                  <a:lnTo>
                    <a:pt x="241" y="209"/>
                  </a:lnTo>
                  <a:lnTo>
                    <a:pt x="241" y="208"/>
                  </a:lnTo>
                  <a:lnTo>
                    <a:pt x="240" y="206"/>
                  </a:lnTo>
                  <a:lnTo>
                    <a:pt x="238" y="204"/>
                  </a:lnTo>
                  <a:lnTo>
                    <a:pt x="239" y="205"/>
                  </a:lnTo>
                  <a:lnTo>
                    <a:pt x="238" y="205"/>
                  </a:lnTo>
                  <a:lnTo>
                    <a:pt x="237" y="204"/>
                  </a:lnTo>
                  <a:lnTo>
                    <a:pt x="235" y="204"/>
                  </a:lnTo>
                  <a:lnTo>
                    <a:pt x="234" y="203"/>
                  </a:lnTo>
                  <a:lnTo>
                    <a:pt x="233" y="170"/>
                  </a:lnTo>
                  <a:lnTo>
                    <a:pt x="234" y="168"/>
                  </a:lnTo>
                  <a:lnTo>
                    <a:pt x="235" y="167"/>
                  </a:lnTo>
                  <a:lnTo>
                    <a:pt x="238" y="166"/>
                  </a:lnTo>
                  <a:lnTo>
                    <a:pt x="240" y="164"/>
                  </a:lnTo>
                  <a:lnTo>
                    <a:pt x="242" y="162"/>
                  </a:lnTo>
                  <a:lnTo>
                    <a:pt x="244" y="161"/>
                  </a:lnTo>
                  <a:lnTo>
                    <a:pt x="244" y="157"/>
                  </a:lnTo>
                  <a:lnTo>
                    <a:pt x="245" y="157"/>
                  </a:lnTo>
                  <a:lnTo>
                    <a:pt x="248" y="134"/>
                  </a:lnTo>
                  <a:lnTo>
                    <a:pt x="250" y="132"/>
                  </a:lnTo>
                  <a:lnTo>
                    <a:pt x="249" y="132"/>
                  </a:lnTo>
                  <a:lnTo>
                    <a:pt x="250" y="132"/>
                  </a:lnTo>
                  <a:lnTo>
                    <a:pt x="252" y="132"/>
                  </a:lnTo>
                  <a:lnTo>
                    <a:pt x="254" y="131"/>
                  </a:lnTo>
                  <a:lnTo>
                    <a:pt x="254" y="129"/>
                  </a:lnTo>
                  <a:lnTo>
                    <a:pt x="255" y="129"/>
                  </a:lnTo>
                  <a:lnTo>
                    <a:pt x="257" y="128"/>
                  </a:lnTo>
                  <a:lnTo>
                    <a:pt x="257" y="123"/>
                  </a:lnTo>
                  <a:lnTo>
                    <a:pt x="256" y="118"/>
                  </a:lnTo>
                  <a:lnTo>
                    <a:pt x="256" y="114"/>
                  </a:lnTo>
                  <a:lnTo>
                    <a:pt x="256" y="109"/>
                  </a:lnTo>
                  <a:lnTo>
                    <a:pt x="255" y="103"/>
                  </a:lnTo>
                  <a:lnTo>
                    <a:pt x="255" y="99"/>
                  </a:lnTo>
                  <a:lnTo>
                    <a:pt x="254" y="94"/>
                  </a:lnTo>
                  <a:lnTo>
                    <a:pt x="254" y="90"/>
                  </a:lnTo>
                  <a:lnTo>
                    <a:pt x="252" y="90"/>
                  </a:lnTo>
                  <a:lnTo>
                    <a:pt x="250" y="89"/>
                  </a:lnTo>
                  <a:lnTo>
                    <a:pt x="248" y="88"/>
                  </a:lnTo>
                  <a:lnTo>
                    <a:pt x="245" y="88"/>
                  </a:lnTo>
                  <a:lnTo>
                    <a:pt x="245" y="87"/>
                  </a:lnTo>
                  <a:lnTo>
                    <a:pt x="244" y="87"/>
                  </a:lnTo>
                  <a:lnTo>
                    <a:pt x="244" y="86"/>
                  </a:lnTo>
                  <a:lnTo>
                    <a:pt x="240" y="86"/>
                  </a:lnTo>
                  <a:lnTo>
                    <a:pt x="239" y="85"/>
                  </a:lnTo>
                  <a:lnTo>
                    <a:pt x="237" y="84"/>
                  </a:lnTo>
                  <a:lnTo>
                    <a:pt x="234" y="84"/>
                  </a:lnTo>
                  <a:lnTo>
                    <a:pt x="231" y="84"/>
                  </a:lnTo>
                  <a:lnTo>
                    <a:pt x="227" y="83"/>
                  </a:lnTo>
                  <a:lnTo>
                    <a:pt x="224" y="83"/>
                  </a:lnTo>
                  <a:lnTo>
                    <a:pt x="222" y="83"/>
                  </a:lnTo>
                  <a:lnTo>
                    <a:pt x="220" y="83"/>
                  </a:lnTo>
                  <a:lnTo>
                    <a:pt x="219" y="84"/>
                  </a:lnTo>
                  <a:lnTo>
                    <a:pt x="217" y="85"/>
                  </a:lnTo>
                  <a:lnTo>
                    <a:pt x="215" y="86"/>
                  </a:lnTo>
                  <a:lnTo>
                    <a:pt x="213" y="86"/>
                  </a:lnTo>
                  <a:lnTo>
                    <a:pt x="213" y="87"/>
                  </a:lnTo>
                  <a:lnTo>
                    <a:pt x="212" y="87"/>
                  </a:lnTo>
                  <a:lnTo>
                    <a:pt x="212" y="88"/>
                  </a:lnTo>
                  <a:lnTo>
                    <a:pt x="211" y="89"/>
                  </a:lnTo>
                  <a:lnTo>
                    <a:pt x="210" y="90"/>
                  </a:lnTo>
                  <a:lnTo>
                    <a:pt x="209" y="91"/>
                  </a:lnTo>
                  <a:lnTo>
                    <a:pt x="208" y="91"/>
                  </a:lnTo>
                  <a:lnTo>
                    <a:pt x="209" y="90"/>
                  </a:lnTo>
                  <a:lnTo>
                    <a:pt x="209" y="91"/>
                  </a:lnTo>
                  <a:lnTo>
                    <a:pt x="209" y="92"/>
                  </a:lnTo>
                  <a:lnTo>
                    <a:pt x="208" y="94"/>
                  </a:lnTo>
                  <a:lnTo>
                    <a:pt x="207" y="95"/>
                  </a:lnTo>
                  <a:lnTo>
                    <a:pt x="206" y="97"/>
                  </a:lnTo>
                  <a:lnTo>
                    <a:pt x="192" y="97"/>
                  </a:lnTo>
                  <a:lnTo>
                    <a:pt x="192" y="95"/>
                  </a:lnTo>
                  <a:lnTo>
                    <a:pt x="189" y="95"/>
                  </a:lnTo>
                  <a:lnTo>
                    <a:pt x="187" y="95"/>
                  </a:lnTo>
                  <a:lnTo>
                    <a:pt x="185" y="95"/>
                  </a:lnTo>
                  <a:lnTo>
                    <a:pt x="185" y="94"/>
                  </a:lnTo>
                  <a:lnTo>
                    <a:pt x="182" y="94"/>
                  </a:lnTo>
                  <a:lnTo>
                    <a:pt x="182" y="93"/>
                  </a:lnTo>
                  <a:lnTo>
                    <a:pt x="182" y="91"/>
                  </a:lnTo>
                  <a:lnTo>
                    <a:pt x="181" y="91"/>
                  </a:lnTo>
                  <a:lnTo>
                    <a:pt x="179" y="90"/>
                  </a:lnTo>
                  <a:lnTo>
                    <a:pt x="179" y="86"/>
                  </a:lnTo>
                  <a:lnTo>
                    <a:pt x="178" y="86"/>
                  </a:lnTo>
                  <a:lnTo>
                    <a:pt x="178" y="85"/>
                  </a:lnTo>
                  <a:lnTo>
                    <a:pt x="178" y="84"/>
                  </a:lnTo>
                  <a:lnTo>
                    <a:pt x="178" y="83"/>
                  </a:lnTo>
                  <a:lnTo>
                    <a:pt x="177" y="83"/>
                  </a:lnTo>
                  <a:lnTo>
                    <a:pt x="177" y="79"/>
                  </a:lnTo>
                  <a:lnTo>
                    <a:pt x="175" y="79"/>
                  </a:lnTo>
                  <a:lnTo>
                    <a:pt x="175" y="68"/>
                  </a:lnTo>
                  <a:lnTo>
                    <a:pt x="177" y="68"/>
                  </a:lnTo>
                  <a:lnTo>
                    <a:pt x="178" y="59"/>
                  </a:lnTo>
                  <a:lnTo>
                    <a:pt x="179" y="58"/>
                  </a:lnTo>
                  <a:lnTo>
                    <a:pt x="181" y="58"/>
                  </a:lnTo>
                  <a:lnTo>
                    <a:pt x="182" y="56"/>
                  </a:lnTo>
                  <a:lnTo>
                    <a:pt x="183" y="55"/>
                  </a:lnTo>
                  <a:lnTo>
                    <a:pt x="184" y="54"/>
                  </a:lnTo>
                  <a:lnTo>
                    <a:pt x="184" y="53"/>
                  </a:lnTo>
                  <a:lnTo>
                    <a:pt x="185" y="53"/>
                  </a:lnTo>
                  <a:lnTo>
                    <a:pt x="187" y="52"/>
                  </a:lnTo>
                  <a:lnTo>
                    <a:pt x="187" y="51"/>
                  </a:lnTo>
                  <a:lnTo>
                    <a:pt x="188" y="51"/>
                  </a:lnTo>
                  <a:lnTo>
                    <a:pt x="188" y="49"/>
                  </a:lnTo>
                  <a:lnTo>
                    <a:pt x="189" y="49"/>
                  </a:lnTo>
                  <a:lnTo>
                    <a:pt x="189" y="48"/>
                  </a:lnTo>
                  <a:lnTo>
                    <a:pt x="191" y="46"/>
                  </a:lnTo>
                  <a:lnTo>
                    <a:pt x="190" y="47"/>
                  </a:lnTo>
                  <a:lnTo>
                    <a:pt x="191" y="47"/>
                  </a:lnTo>
                  <a:lnTo>
                    <a:pt x="192" y="46"/>
                  </a:lnTo>
                  <a:lnTo>
                    <a:pt x="194" y="46"/>
                  </a:lnTo>
                  <a:lnTo>
                    <a:pt x="195" y="45"/>
                  </a:lnTo>
                  <a:lnTo>
                    <a:pt x="195" y="40"/>
                  </a:lnTo>
                  <a:lnTo>
                    <a:pt x="193" y="39"/>
                  </a:lnTo>
                  <a:lnTo>
                    <a:pt x="192" y="38"/>
                  </a:lnTo>
                  <a:lnTo>
                    <a:pt x="192" y="36"/>
                  </a:lnTo>
                  <a:lnTo>
                    <a:pt x="191" y="35"/>
                  </a:lnTo>
                  <a:lnTo>
                    <a:pt x="184" y="35"/>
                  </a:lnTo>
                  <a:lnTo>
                    <a:pt x="182" y="36"/>
                  </a:lnTo>
                  <a:lnTo>
                    <a:pt x="178" y="2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7" name="Freeform 455"/>
            <p:cNvSpPr>
              <a:spLocks/>
            </p:cNvSpPr>
            <p:nvPr/>
          </p:nvSpPr>
          <p:spPr bwMode="auto">
            <a:xfrm>
              <a:off x="6542310" y="5757693"/>
              <a:ext cx="193215" cy="247687"/>
            </a:xfrm>
            <a:custGeom>
              <a:avLst/>
              <a:gdLst>
                <a:gd name="T0" fmla="*/ 2147483647 w 353"/>
                <a:gd name="T1" fmla="*/ 2147483647 h 479"/>
                <a:gd name="T2" fmla="*/ 2147483647 w 353"/>
                <a:gd name="T3" fmla="*/ 2147483647 h 479"/>
                <a:gd name="T4" fmla="*/ 2147483647 w 353"/>
                <a:gd name="T5" fmla="*/ 2147483647 h 479"/>
                <a:gd name="T6" fmla="*/ 2147483647 w 353"/>
                <a:gd name="T7" fmla="*/ 2147483647 h 479"/>
                <a:gd name="T8" fmla="*/ 2147483647 w 353"/>
                <a:gd name="T9" fmla="*/ 2147483647 h 479"/>
                <a:gd name="T10" fmla="*/ 2147483647 w 353"/>
                <a:gd name="T11" fmla="*/ 2147483647 h 479"/>
                <a:gd name="T12" fmla="*/ 2147483647 w 353"/>
                <a:gd name="T13" fmla="*/ 2147483647 h 479"/>
                <a:gd name="T14" fmla="*/ 2147483647 w 353"/>
                <a:gd name="T15" fmla="*/ 2147483647 h 479"/>
                <a:gd name="T16" fmla="*/ 2147483647 w 353"/>
                <a:gd name="T17" fmla="*/ 2147483647 h 479"/>
                <a:gd name="T18" fmla="*/ 2147483647 w 353"/>
                <a:gd name="T19" fmla="*/ 2147483647 h 479"/>
                <a:gd name="T20" fmla="*/ 2147483647 w 353"/>
                <a:gd name="T21" fmla="*/ 2147483647 h 479"/>
                <a:gd name="T22" fmla="*/ 2147483647 w 353"/>
                <a:gd name="T23" fmla="*/ 2147483647 h 479"/>
                <a:gd name="T24" fmla="*/ 2147483647 w 353"/>
                <a:gd name="T25" fmla="*/ 2147483647 h 479"/>
                <a:gd name="T26" fmla="*/ 2147483647 w 353"/>
                <a:gd name="T27" fmla="*/ 2147483647 h 479"/>
                <a:gd name="T28" fmla="*/ 2147483647 w 353"/>
                <a:gd name="T29" fmla="*/ 2147483647 h 479"/>
                <a:gd name="T30" fmla="*/ 2147483647 w 353"/>
                <a:gd name="T31" fmla="*/ 2147483647 h 479"/>
                <a:gd name="T32" fmla="*/ 2147483647 w 353"/>
                <a:gd name="T33" fmla="*/ 2147483647 h 479"/>
                <a:gd name="T34" fmla="*/ 2147483647 w 353"/>
                <a:gd name="T35" fmla="*/ 2147483647 h 479"/>
                <a:gd name="T36" fmla="*/ 2147483647 w 353"/>
                <a:gd name="T37" fmla="*/ 2147483647 h 479"/>
                <a:gd name="T38" fmla="*/ 2147483647 w 353"/>
                <a:gd name="T39" fmla="*/ 2147483647 h 479"/>
                <a:gd name="T40" fmla="*/ 2147483647 w 353"/>
                <a:gd name="T41" fmla="*/ 2147483647 h 479"/>
                <a:gd name="T42" fmla="*/ 2147483647 w 353"/>
                <a:gd name="T43" fmla="*/ 2147483647 h 479"/>
                <a:gd name="T44" fmla="*/ 2147483647 w 353"/>
                <a:gd name="T45" fmla="*/ 2147483647 h 479"/>
                <a:gd name="T46" fmla="*/ 2147483647 w 353"/>
                <a:gd name="T47" fmla="*/ 2147483647 h 479"/>
                <a:gd name="T48" fmla="*/ 2147483647 w 353"/>
                <a:gd name="T49" fmla="*/ 2147483647 h 479"/>
                <a:gd name="T50" fmla="*/ 2147483647 w 353"/>
                <a:gd name="T51" fmla="*/ 2147483647 h 479"/>
                <a:gd name="T52" fmla="*/ 2147483647 w 353"/>
                <a:gd name="T53" fmla="*/ 2147483647 h 479"/>
                <a:gd name="T54" fmla="*/ 2147483647 w 353"/>
                <a:gd name="T55" fmla="*/ 2147483647 h 479"/>
                <a:gd name="T56" fmla="*/ 2147483647 w 353"/>
                <a:gd name="T57" fmla="*/ 2147483647 h 479"/>
                <a:gd name="T58" fmla="*/ 2147483647 w 353"/>
                <a:gd name="T59" fmla="*/ 2147483647 h 479"/>
                <a:gd name="T60" fmla="*/ 2147483647 w 353"/>
                <a:gd name="T61" fmla="*/ 2147483647 h 479"/>
                <a:gd name="T62" fmla="*/ 2147483647 w 353"/>
                <a:gd name="T63" fmla="*/ 2147483647 h 479"/>
                <a:gd name="T64" fmla="*/ 2147483647 w 353"/>
                <a:gd name="T65" fmla="*/ 2147483647 h 479"/>
                <a:gd name="T66" fmla="*/ 2147483647 w 353"/>
                <a:gd name="T67" fmla="*/ 2147483647 h 479"/>
                <a:gd name="T68" fmla="*/ 2147483647 w 353"/>
                <a:gd name="T69" fmla="*/ 2147483647 h 479"/>
                <a:gd name="T70" fmla="*/ 2147483647 w 353"/>
                <a:gd name="T71" fmla="*/ 2147483647 h 479"/>
                <a:gd name="T72" fmla="*/ 2147483647 w 353"/>
                <a:gd name="T73" fmla="*/ 2147483647 h 479"/>
                <a:gd name="T74" fmla="*/ 2147483647 w 353"/>
                <a:gd name="T75" fmla="*/ 2147483647 h 479"/>
                <a:gd name="T76" fmla="*/ 2147483647 w 353"/>
                <a:gd name="T77" fmla="*/ 2147483647 h 479"/>
                <a:gd name="T78" fmla="*/ 2147483647 w 353"/>
                <a:gd name="T79" fmla="*/ 2147483647 h 479"/>
                <a:gd name="T80" fmla="*/ 2147483647 w 353"/>
                <a:gd name="T81" fmla="*/ 2147483647 h 479"/>
                <a:gd name="T82" fmla="*/ 2147483647 w 353"/>
                <a:gd name="T83" fmla="*/ 2147483647 h 479"/>
                <a:gd name="T84" fmla="*/ 2147483647 w 353"/>
                <a:gd name="T85" fmla="*/ 2147483647 h 479"/>
                <a:gd name="T86" fmla="*/ 2147483647 w 353"/>
                <a:gd name="T87" fmla="*/ 2147483647 h 479"/>
                <a:gd name="T88" fmla="*/ 2147483647 w 353"/>
                <a:gd name="T89" fmla="*/ 2147483647 h 479"/>
                <a:gd name="T90" fmla="*/ 2147483647 w 353"/>
                <a:gd name="T91" fmla="*/ 2147483647 h 479"/>
                <a:gd name="T92" fmla="*/ 2147483647 w 353"/>
                <a:gd name="T93" fmla="*/ 2147483647 h 479"/>
                <a:gd name="T94" fmla="*/ 2147483647 w 353"/>
                <a:gd name="T95" fmla="*/ 2147483647 h 479"/>
                <a:gd name="T96" fmla="*/ 2147483647 w 353"/>
                <a:gd name="T97" fmla="*/ 2147483647 h 479"/>
                <a:gd name="T98" fmla="*/ 2147483647 w 353"/>
                <a:gd name="T99" fmla="*/ 2147483647 h 479"/>
                <a:gd name="T100" fmla="*/ 2147483647 w 353"/>
                <a:gd name="T101" fmla="*/ 2147483647 h 479"/>
                <a:gd name="T102" fmla="*/ 2147483647 w 353"/>
                <a:gd name="T103" fmla="*/ 2147483647 h 479"/>
                <a:gd name="T104" fmla="*/ 2147483647 w 353"/>
                <a:gd name="T105" fmla="*/ 2147483647 h 479"/>
                <a:gd name="T106" fmla="*/ 2147483647 w 353"/>
                <a:gd name="T107" fmla="*/ 2147483647 h 479"/>
                <a:gd name="T108" fmla="*/ 2147483647 w 353"/>
                <a:gd name="T109" fmla="*/ 2147483647 h 479"/>
                <a:gd name="T110" fmla="*/ 2147483647 w 353"/>
                <a:gd name="T111" fmla="*/ 2147483647 h 479"/>
                <a:gd name="T112" fmla="*/ 2147483647 w 353"/>
                <a:gd name="T113" fmla="*/ 2147483647 h 479"/>
                <a:gd name="T114" fmla="*/ 2147483647 w 353"/>
                <a:gd name="T115" fmla="*/ 2147483647 h 479"/>
                <a:gd name="T116" fmla="*/ 2147483647 w 353"/>
                <a:gd name="T117" fmla="*/ 2147483647 h 479"/>
                <a:gd name="T118" fmla="*/ 2147483647 w 353"/>
                <a:gd name="T119" fmla="*/ 2147483647 h 479"/>
                <a:gd name="T120" fmla="*/ 2147483647 w 353"/>
                <a:gd name="T121" fmla="*/ 2147483647 h 479"/>
                <a:gd name="T122" fmla="*/ 2147483647 w 353"/>
                <a:gd name="T123" fmla="*/ 2147483647 h 479"/>
                <a:gd name="T124" fmla="*/ 2147483647 w 353"/>
                <a:gd name="T125" fmla="*/ 2147483647 h 47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53"/>
                <a:gd name="T190" fmla="*/ 0 h 479"/>
                <a:gd name="T191" fmla="*/ 353 w 353"/>
                <a:gd name="T192" fmla="*/ 479 h 47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53" h="479">
                  <a:moveTo>
                    <a:pt x="181" y="25"/>
                  </a:moveTo>
                  <a:lnTo>
                    <a:pt x="173" y="16"/>
                  </a:lnTo>
                  <a:lnTo>
                    <a:pt x="167" y="3"/>
                  </a:lnTo>
                  <a:lnTo>
                    <a:pt x="154" y="0"/>
                  </a:lnTo>
                  <a:lnTo>
                    <a:pt x="141" y="10"/>
                  </a:lnTo>
                  <a:lnTo>
                    <a:pt x="142" y="11"/>
                  </a:lnTo>
                  <a:lnTo>
                    <a:pt x="142" y="10"/>
                  </a:lnTo>
                  <a:lnTo>
                    <a:pt x="142" y="9"/>
                  </a:lnTo>
                  <a:lnTo>
                    <a:pt x="141" y="10"/>
                  </a:lnTo>
                  <a:lnTo>
                    <a:pt x="132" y="17"/>
                  </a:lnTo>
                  <a:lnTo>
                    <a:pt x="129" y="19"/>
                  </a:lnTo>
                  <a:lnTo>
                    <a:pt x="125" y="24"/>
                  </a:lnTo>
                  <a:lnTo>
                    <a:pt x="121" y="28"/>
                  </a:lnTo>
                  <a:lnTo>
                    <a:pt x="118" y="30"/>
                  </a:lnTo>
                  <a:lnTo>
                    <a:pt x="118" y="32"/>
                  </a:lnTo>
                  <a:lnTo>
                    <a:pt x="119" y="33"/>
                  </a:lnTo>
                  <a:lnTo>
                    <a:pt x="118" y="34"/>
                  </a:lnTo>
                  <a:lnTo>
                    <a:pt x="115" y="36"/>
                  </a:lnTo>
                  <a:lnTo>
                    <a:pt x="106" y="36"/>
                  </a:lnTo>
                  <a:lnTo>
                    <a:pt x="101" y="41"/>
                  </a:lnTo>
                  <a:lnTo>
                    <a:pt x="96" y="41"/>
                  </a:lnTo>
                  <a:lnTo>
                    <a:pt x="94" y="46"/>
                  </a:lnTo>
                  <a:lnTo>
                    <a:pt x="109" y="65"/>
                  </a:lnTo>
                  <a:lnTo>
                    <a:pt x="115" y="75"/>
                  </a:lnTo>
                  <a:lnTo>
                    <a:pt x="119" y="83"/>
                  </a:lnTo>
                  <a:lnTo>
                    <a:pt x="119" y="85"/>
                  </a:lnTo>
                  <a:lnTo>
                    <a:pt x="116" y="88"/>
                  </a:lnTo>
                  <a:lnTo>
                    <a:pt x="115" y="92"/>
                  </a:lnTo>
                  <a:lnTo>
                    <a:pt x="115" y="98"/>
                  </a:lnTo>
                  <a:lnTo>
                    <a:pt x="115" y="101"/>
                  </a:lnTo>
                  <a:lnTo>
                    <a:pt x="113" y="101"/>
                  </a:lnTo>
                  <a:lnTo>
                    <a:pt x="113" y="103"/>
                  </a:lnTo>
                  <a:lnTo>
                    <a:pt x="112" y="105"/>
                  </a:lnTo>
                  <a:lnTo>
                    <a:pt x="113" y="108"/>
                  </a:lnTo>
                  <a:lnTo>
                    <a:pt x="113" y="111"/>
                  </a:lnTo>
                  <a:lnTo>
                    <a:pt x="113" y="114"/>
                  </a:lnTo>
                  <a:lnTo>
                    <a:pt x="114" y="117"/>
                  </a:lnTo>
                  <a:lnTo>
                    <a:pt x="114" y="119"/>
                  </a:lnTo>
                  <a:lnTo>
                    <a:pt x="113" y="121"/>
                  </a:lnTo>
                  <a:lnTo>
                    <a:pt x="112" y="121"/>
                  </a:lnTo>
                  <a:lnTo>
                    <a:pt x="112" y="124"/>
                  </a:lnTo>
                  <a:lnTo>
                    <a:pt x="110" y="126"/>
                  </a:lnTo>
                  <a:lnTo>
                    <a:pt x="109" y="130"/>
                  </a:lnTo>
                  <a:lnTo>
                    <a:pt x="108" y="137"/>
                  </a:lnTo>
                  <a:lnTo>
                    <a:pt x="108" y="145"/>
                  </a:lnTo>
                  <a:lnTo>
                    <a:pt x="108" y="153"/>
                  </a:lnTo>
                  <a:lnTo>
                    <a:pt x="109" y="161"/>
                  </a:lnTo>
                  <a:lnTo>
                    <a:pt x="109" y="167"/>
                  </a:lnTo>
                  <a:lnTo>
                    <a:pt x="109" y="170"/>
                  </a:lnTo>
                  <a:lnTo>
                    <a:pt x="110" y="171"/>
                  </a:lnTo>
                  <a:lnTo>
                    <a:pt x="110" y="172"/>
                  </a:lnTo>
                  <a:lnTo>
                    <a:pt x="110" y="173"/>
                  </a:lnTo>
                  <a:lnTo>
                    <a:pt x="110" y="175"/>
                  </a:lnTo>
                  <a:lnTo>
                    <a:pt x="112" y="175"/>
                  </a:lnTo>
                  <a:lnTo>
                    <a:pt x="113" y="176"/>
                  </a:lnTo>
                  <a:lnTo>
                    <a:pt x="113" y="177"/>
                  </a:lnTo>
                  <a:lnTo>
                    <a:pt x="115" y="177"/>
                  </a:lnTo>
                  <a:lnTo>
                    <a:pt x="115" y="178"/>
                  </a:lnTo>
                  <a:lnTo>
                    <a:pt x="115" y="179"/>
                  </a:lnTo>
                  <a:lnTo>
                    <a:pt x="116" y="179"/>
                  </a:lnTo>
                  <a:lnTo>
                    <a:pt x="116" y="181"/>
                  </a:lnTo>
                  <a:lnTo>
                    <a:pt x="117" y="183"/>
                  </a:lnTo>
                  <a:lnTo>
                    <a:pt x="117" y="184"/>
                  </a:lnTo>
                  <a:lnTo>
                    <a:pt x="117" y="185"/>
                  </a:lnTo>
                  <a:lnTo>
                    <a:pt x="121" y="186"/>
                  </a:lnTo>
                  <a:lnTo>
                    <a:pt x="124" y="188"/>
                  </a:lnTo>
                  <a:lnTo>
                    <a:pt x="125" y="191"/>
                  </a:lnTo>
                  <a:lnTo>
                    <a:pt x="127" y="194"/>
                  </a:lnTo>
                  <a:lnTo>
                    <a:pt x="128" y="195"/>
                  </a:lnTo>
                  <a:lnTo>
                    <a:pt x="130" y="197"/>
                  </a:lnTo>
                  <a:lnTo>
                    <a:pt x="132" y="199"/>
                  </a:lnTo>
                  <a:lnTo>
                    <a:pt x="134" y="199"/>
                  </a:lnTo>
                  <a:lnTo>
                    <a:pt x="136" y="201"/>
                  </a:lnTo>
                  <a:lnTo>
                    <a:pt x="136" y="202"/>
                  </a:lnTo>
                  <a:lnTo>
                    <a:pt x="137" y="202"/>
                  </a:lnTo>
                  <a:lnTo>
                    <a:pt x="137" y="203"/>
                  </a:lnTo>
                  <a:lnTo>
                    <a:pt x="138" y="203"/>
                  </a:lnTo>
                  <a:lnTo>
                    <a:pt x="140" y="205"/>
                  </a:lnTo>
                  <a:lnTo>
                    <a:pt x="140" y="206"/>
                  </a:lnTo>
                  <a:lnTo>
                    <a:pt x="140" y="207"/>
                  </a:lnTo>
                  <a:lnTo>
                    <a:pt x="141" y="208"/>
                  </a:lnTo>
                  <a:lnTo>
                    <a:pt x="143" y="209"/>
                  </a:lnTo>
                  <a:lnTo>
                    <a:pt x="143" y="210"/>
                  </a:lnTo>
                  <a:lnTo>
                    <a:pt x="144" y="212"/>
                  </a:lnTo>
                  <a:lnTo>
                    <a:pt x="145" y="214"/>
                  </a:lnTo>
                  <a:lnTo>
                    <a:pt x="147" y="214"/>
                  </a:lnTo>
                  <a:lnTo>
                    <a:pt x="144" y="213"/>
                  </a:lnTo>
                  <a:lnTo>
                    <a:pt x="145" y="215"/>
                  </a:lnTo>
                  <a:lnTo>
                    <a:pt x="147" y="217"/>
                  </a:lnTo>
                  <a:lnTo>
                    <a:pt x="148" y="219"/>
                  </a:lnTo>
                  <a:lnTo>
                    <a:pt x="155" y="224"/>
                  </a:lnTo>
                  <a:lnTo>
                    <a:pt x="153" y="222"/>
                  </a:lnTo>
                  <a:lnTo>
                    <a:pt x="154" y="225"/>
                  </a:lnTo>
                  <a:lnTo>
                    <a:pt x="155" y="227"/>
                  </a:lnTo>
                  <a:lnTo>
                    <a:pt x="157" y="228"/>
                  </a:lnTo>
                  <a:lnTo>
                    <a:pt x="158" y="229"/>
                  </a:lnTo>
                  <a:lnTo>
                    <a:pt x="158" y="231"/>
                  </a:lnTo>
                  <a:lnTo>
                    <a:pt x="158" y="233"/>
                  </a:lnTo>
                  <a:lnTo>
                    <a:pt x="159" y="233"/>
                  </a:lnTo>
                  <a:lnTo>
                    <a:pt x="160" y="234"/>
                  </a:lnTo>
                  <a:lnTo>
                    <a:pt x="160" y="236"/>
                  </a:lnTo>
                  <a:lnTo>
                    <a:pt x="161" y="239"/>
                  </a:lnTo>
                  <a:lnTo>
                    <a:pt x="161" y="243"/>
                  </a:lnTo>
                  <a:lnTo>
                    <a:pt x="161" y="246"/>
                  </a:lnTo>
                  <a:lnTo>
                    <a:pt x="161" y="250"/>
                  </a:lnTo>
                  <a:lnTo>
                    <a:pt x="161" y="252"/>
                  </a:lnTo>
                  <a:lnTo>
                    <a:pt x="161" y="254"/>
                  </a:lnTo>
                  <a:lnTo>
                    <a:pt x="159" y="254"/>
                  </a:lnTo>
                  <a:lnTo>
                    <a:pt x="158" y="259"/>
                  </a:lnTo>
                  <a:lnTo>
                    <a:pt x="157" y="259"/>
                  </a:lnTo>
                  <a:lnTo>
                    <a:pt x="157" y="260"/>
                  </a:lnTo>
                  <a:lnTo>
                    <a:pt x="156" y="260"/>
                  </a:lnTo>
                  <a:lnTo>
                    <a:pt x="155" y="262"/>
                  </a:lnTo>
                  <a:lnTo>
                    <a:pt x="154" y="262"/>
                  </a:lnTo>
                  <a:lnTo>
                    <a:pt x="154" y="263"/>
                  </a:lnTo>
                  <a:lnTo>
                    <a:pt x="153" y="263"/>
                  </a:lnTo>
                  <a:lnTo>
                    <a:pt x="153" y="264"/>
                  </a:lnTo>
                  <a:lnTo>
                    <a:pt x="153" y="265"/>
                  </a:lnTo>
                  <a:lnTo>
                    <a:pt x="150" y="265"/>
                  </a:lnTo>
                  <a:lnTo>
                    <a:pt x="147" y="264"/>
                  </a:lnTo>
                  <a:lnTo>
                    <a:pt x="144" y="265"/>
                  </a:lnTo>
                  <a:lnTo>
                    <a:pt x="143" y="267"/>
                  </a:lnTo>
                  <a:lnTo>
                    <a:pt x="146" y="266"/>
                  </a:lnTo>
                  <a:lnTo>
                    <a:pt x="145" y="265"/>
                  </a:lnTo>
                  <a:lnTo>
                    <a:pt x="143" y="265"/>
                  </a:lnTo>
                  <a:lnTo>
                    <a:pt x="140" y="267"/>
                  </a:lnTo>
                  <a:lnTo>
                    <a:pt x="139" y="268"/>
                  </a:lnTo>
                  <a:lnTo>
                    <a:pt x="139" y="269"/>
                  </a:lnTo>
                  <a:lnTo>
                    <a:pt x="138" y="270"/>
                  </a:lnTo>
                  <a:lnTo>
                    <a:pt x="137" y="271"/>
                  </a:lnTo>
                  <a:lnTo>
                    <a:pt x="136" y="273"/>
                  </a:lnTo>
                  <a:lnTo>
                    <a:pt x="133" y="273"/>
                  </a:lnTo>
                  <a:lnTo>
                    <a:pt x="133" y="274"/>
                  </a:lnTo>
                  <a:lnTo>
                    <a:pt x="131" y="275"/>
                  </a:lnTo>
                  <a:lnTo>
                    <a:pt x="127" y="275"/>
                  </a:lnTo>
                  <a:lnTo>
                    <a:pt x="124" y="275"/>
                  </a:lnTo>
                  <a:lnTo>
                    <a:pt x="123" y="273"/>
                  </a:lnTo>
                  <a:lnTo>
                    <a:pt x="121" y="273"/>
                  </a:lnTo>
                  <a:lnTo>
                    <a:pt x="119" y="272"/>
                  </a:lnTo>
                  <a:lnTo>
                    <a:pt x="117" y="271"/>
                  </a:lnTo>
                  <a:lnTo>
                    <a:pt x="116" y="271"/>
                  </a:lnTo>
                  <a:lnTo>
                    <a:pt x="115" y="270"/>
                  </a:lnTo>
                  <a:lnTo>
                    <a:pt x="112" y="267"/>
                  </a:lnTo>
                  <a:lnTo>
                    <a:pt x="110" y="264"/>
                  </a:lnTo>
                  <a:lnTo>
                    <a:pt x="108" y="263"/>
                  </a:lnTo>
                  <a:lnTo>
                    <a:pt x="106" y="262"/>
                  </a:lnTo>
                  <a:lnTo>
                    <a:pt x="106" y="261"/>
                  </a:lnTo>
                  <a:lnTo>
                    <a:pt x="105" y="261"/>
                  </a:lnTo>
                  <a:lnTo>
                    <a:pt x="105" y="259"/>
                  </a:lnTo>
                  <a:lnTo>
                    <a:pt x="104" y="259"/>
                  </a:lnTo>
                  <a:lnTo>
                    <a:pt x="104" y="258"/>
                  </a:lnTo>
                  <a:lnTo>
                    <a:pt x="102" y="258"/>
                  </a:lnTo>
                  <a:lnTo>
                    <a:pt x="102" y="256"/>
                  </a:lnTo>
                  <a:lnTo>
                    <a:pt x="101" y="255"/>
                  </a:lnTo>
                  <a:lnTo>
                    <a:pt x="100" y="255"/>
                  </a:lnTo>
                  <a:lnTo>
                    <a:pt x="99" y="254"/>
                  </a:lnTo>
                  <a:lnTo>
                    <a:pt x="98" y="253"/>
                  </a:lnTo>
                  <a:lnTo>
                    <a:pt x="98" y="252"/>
                  </a:lnTo>
                  <a:lnTo>
                    <a:pt x="97" y="252"/>
                  </a:lnTo>
                  <a:lnTo>
                    <a:pt x="96" y="249"/>
                  </a:lnTo>
                  <a:lnTo>
                    <a:pt x="94" y="244"/>
                  </a:lnTo>
                  <a:lnTo>
                    <a:pt x="91" y="239"/>
                  </a:lnTo>
                  <a:lnTo>
                    <a:pt x="87" y="237"/>
                  </a:lnTo>
                  <a:lnTo>
                    <a:pt x="87" y="236"/>
                  </a:lnTo>
                  <a:lnTo>
                    <a:pt x="86" y="235"/>
                  </a:lnTo>
                  <a:lnTo>
                    <a:pt x="86" y="234"/>
                  </a:lnTo>
                  <a:lnTo>
                    <a:pt x="83" y="233"/>
                  </a:lnTo>
                  <a:lnTo>
                    <a:pt x="79" y="233"/>
                  </a:lnTo>
                  <a:lnTo>
                    <a:pt x="76" y="232"/>
                  </a:lnTo>
                  <a:lnTo>
                    <a:pt x="73" y="233"/>
                  </a:lnTo>
                  <a:lnTo>
                    <a:pt x="73" y="234"/>
                  </a:lnTo>
                  <a:lnTo>
                    <a:pt x="69" y="234"/>
                  </a:lnTo>
                  <a:lnTo>
                    <a:pt x="69" y="236"/>
                  </a:lnTo>
                  <a:lnTo>
                    <a:pt x="66" y="236"/>
                  </a:lnTo>
                  <a:lnTo>
                    <a:pt x="66" y="237"/>
                  </a:lnTo>
                  <a:lnTo>
                    <a:pt x="64" y="237"/>
                  </a:lnTo>
                  <a:lnTo>
                    <a:pt x="64" y="239"/>
                  </a:lnTo>
                  <a:lnTo>
                    <a:pt x="62" y="239"/>
                  </a:lnTo>
                  <a:lnTo>
                    <a:pt x="62" y="240"/>
                  </a:lnTo>
                  <a:lnTo>
                    <a:pt x="59" y="240"/>
                  </a:lnTo>
                  <a:lnTo>
                    <a:pt x="58" y="241"/>
                  </a:lnTo>
                  <a:lnTo>
                    <a:pt x="58" y="248"/>
                  </a:lnTo>
                  <a:lnTo>
                    <a:pt x="57" y="250"/>
                  </a:lnTo>
                  <a:lnTo>
                    <a:pt x="55" y="250"/>
                  </a:lnTo>
                  <a:lnTo>
                    <a:pt x="54" y="251"/>
                  </a:lnTo>
                  <a:lnTo>
                    <a:pt x="54" y="258"/>
                  </a:lnTo>
                  <a:lnTo>
                    <a:pt x="55" y="258"/>
                  </a:lnTo>
                  <a:lnTo>
                    <a:pt x="55" y="262"/>
                  </a:lnTo>
                  <a:lnTo>
                    <a:pt x="57" y="262"/>
                  </a:lnTo>
                  <a:lnTo>
                    <a:pt x="57" y="266"/>
                  </a:lnTo>
                  <a:lnTo>
                    <a:pt x="58" y="266"/>
                  </a:lnTo>
                  <a:lnTo>
                    <a:pt x="58" y="278"/>
                  </a:lnTo>
                  <a:lnTo>
                    <a:pt x="57" y="278"/>
                  </a:lnTo>
                  <a:lnTo>
                    <a:pt x="57" y="284"/>
                  </a:lnTo>
                  <a:lnTo>
                    <a:pt x="55" y="284"/>
                  </a:lnTo>
                  <a:lnTo>
                    <a:pt x="55" y="290"/>
                  </a:lnTo>
                  <a:lnTo>
                    <a:pt x="54" y="290"/>
                  </a:lnTo>
                  <a:lnTo>
                    <a:pt x="54" y="297"/>
                  </a:lnTo>
                  <a:lnTo>
                    <a:pt x="52" y="297"/>
                  </a:lnTo>
                  <a:lnTo>
                    <a:pt x="53" y="297"/>
                  </a:lnTo>
                  <a:lnTo>
                    <a:pt x="52" y="298"/>
                  </a:lnTo>
                  <a:lnTo>
                    <a:pt x="52" y="300"/>
                  </a:lnTo>
                  <a:lnTo>
                    <a:pt x="51" y="300"/>
                  </a:lnTo>
                  <a:lnTo>
                    <a:pt x="51" y="302"/>
                  </a:lnTo>
                  <a:lnTo>
                    <a:pt x="50" y="302"/>
                  </a:lnTo>
                  <a:lnTo>
                    <a:pt x="50" y="303"/>
                  </a:lnTo>
                  <a:lnTo>
                    <a:pt x="49" y="304"/>
                  </a:lnTo>
                  <a:lnTo>
                    <a:pt x="48" y="304"/>
                  </a:lnTo>
                  <a:lnTo>
                    <a:pt x="49" y="303"/>
                  </a:lnTo>
                  <a:lnTo>
                    <a:pt x="49" y="304"/>
                  </a:lnTo>
                  <a:lnTo>
                    <a:pt x="49" y="305"/>
                  </a:lnTo>
                  <a:lnTo>
                    <a:pt x="48" y="307"/>
                  </a:lnTo>
                  <a:lnTo>
                    <a:pt x="49" y="308"/>
                  </a:lnTo>
                  <a:lnTo>
                    <a:pt x="51" y="308"/>
                  </a:lnTo>
                  <a:lnTo>
                    <a:pt x="51" y="309"/>
                  </a:lnTo>
                  <a:lnTo>
                    <a:pt x="52" y="309"/>
                  </a:lnTo>
                  <a:lnTo>
                    <a:pt x="54" y="311"/>
                  </a:lnTo>
                  <a:lnTo>
                    <a:pt x="54" y="312"/>
                  </a:lnTo>
                  <a:lnTo>
                    <a:pt x="55" y="313"/>
                  </a:lnTo>
                  <a:lnTo>
                    <a:pt x="56" y="313"/>
                  </a:lnTo>
                  <a:lnTo>
                    <a:pt x="57" y="313"/>
                  </a:lnTo>
                  <a:lnTo>
                    <a:pt x="57" y="325"/>
                  </a:lnTo>
                  <a:lnTo>
                    <a:pt x="59" y="326"/>
                  </a:lnTo>
                  <a:lnTo>
                    <a:pt x="59" y="327"/>
                  </a:lnTo>
                  <a:lnTo>
                    <a:pt x="59" y="329"/>
                  </a:lnTo>
                  <a:lnTo>
                    <a:pt x="59" y="330"/>
                  </a:lnTo>
                  <a:lnTo>
                    <a:pt x="60" y="330"/>
                  </a:lnTo>
                  <a:lnTo>
                    <a:pt x="60" y="331"/>
                  </a:lnTo>
                  <a:lnTo>
                    <a:pt x="60" y="333"/>
                  </a:lnTo>
                  <a:lnTo>
                    <a:pt x="62" y="333"/>
                  </a:lnTo>
                  <a:lnTo>
                    <a:pt x="61" y="333"/>
                  </a:lnTo>
                  <a:lnTo>
                    <a:pt x="61" y="334"/>
                  </a:lnTo>
                  <a:lnTo>
                    <a:pt x="62" y="334"/>
                  </a:lnTo>
                  <a:lnTo>
                    <a:pt x="62" y="336"/>
                  </a:lnTo>
                  <a:lnTo>
                    <a:pt x="63" y="336"/>
                  </a:lnTo>
                  <a:lnTo>
                    <a:pt x="64" y="338"/>
                  </a:lnTo>
                  <a:lnTo>
                    <a:pt x="64" y="340"/>
                  </a:lnTo>
                  <a:lnTo>
                    <a:pt x="64" y="343"/>
                  </a:lnTo>
                  <a:lnTo>
                    <a:pt x="63" y="347"/>
                  </a:lnTo>
                  <a:lnTo>
                    <a:pt x="63" y="350"/>
                  </a:lnTo>
                  <a:lnTo>
                    <a:pt x="63" y="353"/>
                  </a:lnTo>
                  <a:lnTo>
                    <a:pt x="62" y="355"/>
                  </a:lnTo>
                  <a:lnTo>
                    <a:pt x="62" y="357"/>
                  </a:lnTo>
                  <a:lnTo>
                    <a:pt x="60" y="357"/>
                  </a:lnTo>
                  <a:lnTo>
                    <a:pt x="61" y="357"/>
                  </a:lnTo>
                  <a:lnTo>
                    <a:pt x="60" y="358"/>
                  </a:lnTo>
                  <a:lnTo>
                    <a:pt x="60" y="359"/>
                  </a:lnTo>
                  <a:lnTo>
                    <a:pt x="59" y="359"/>
                  </a:lnTo>
                  <a:lnTo>
                    <a:pt x="59" y="362"/>
                  </a:lnTo>
                  <a:lnTo>
                    <a:pt x="58" y="362"/>
                  </a:lnTo>
                  <a:lnTo>
                    <a:pt x="58" y="364"/>
                  </a:lnTo>
                  <a:lnTo>
                    <a:pt x="57" y="364"/>
                  </a:lnTo>
                  <a:lnTo>
                    <a:pt x="56" y="365"/>
                  </a:lnTo>
                  <a:lnTo>
                    <a:pt x="55" y="368"/>
                  </a:lnTo>
                  <a:lnTo>
                    <a:pt x="54" y="369"/>
                  </a:lnTo>
                  <a:lnTo>
                    <a:pt x="52" y="370"/>
                  </a:lnTo>
                  <a:lnTo>
                    <a:pt x="51" y="379"/>
                  </a:lnTo>
                  <a:lnTo>
                    <a:pt x="49" y="379"/>
                  </a:lnTo>
                  <a:lnTo>
                    <a:pt x="50" y="379"/>
                  </a:lnTo>
                  <a:lnTo>
                    <a:pt x="49" y="380"/>
                  </a:lnTo>
                  <a:lnTo>
                    <a:pt x="49" y="381"/>
                  </a:lnTo>
                  <a:lnTo>
                    <a:pt x="48" y="381"/>
                  </a:lnTo>
                  <a:lnTo>
                    <a:pt x="48" y="387"/>
                  </a:lnTo>
                  <a:lnTo>
                    <a:pt x="47" y="387"/>
                  </a:lnTo>
                  <a:lnTo>
                    <a:pt x="47" y="393"/>
                  </a:lnTo>
                  <a:lnTo>
                    <a:pt x="45" y="393"/>
                  </a:lnTo>
                  <a:lnTo>
                    <a:pt x="45" y="396"/>
                  </a:lnTo>
                  <a:lnTo>
                    <a:pt x="44" y="396"/>
                  </a:lnTo>
                  <a:lnTo>
                    <a:pt x="44" y="398"/>
                  </a:lnTo>
                  <a:lnTo>
                    <a:pt x="43" y="400"/>
                  </a:lnTo>
                  <a:lnTo>
                    <a:pt x="43" y="401"/>
                  </a:lnTo>
                  <a:lnTo>
                    <a:pt x="39" y="402"/>
                  </a:lnTo>
                  <a:lnTo>
                    <a:pt x="36" y="405"/>
                  </a:lnTo>
                  <a:lnTo>
                    <a:pt x="33" y="408"/>
                  </a:lnTo>
                  <a:lnTo>
                    <a:pt x="29" y="410"/>
                  </a:lnTo>
                  <a:lnTo>
                    <a:pt x="22" y="410"/>
                  </a:lnTo>
                  <a:lnTo>
                    <a:pt x="22" y="411"/>
                  </a:lnTo>
                  <a:lnTo>
                    <a:pt x="19" y="412"/>
                  </a:lnTo>
                  <a:lnTo>
                    <a:pt x="15" y="412"/>
                  </a:lnTo>
                  <a:lnTo>
                    <a:pt x="13" y="413"/>
                  </a:lnTo>
                  <a:lnTo>
                    <a:pt x="10" y="414"/>
                  </a:lnTo>
                  <a:lnTo>
                    <a:pt x="10" y="415"/>
                  </a:lnTo>
                  <a:lnTo>
                    <a:pt x="3" y="415"/>
                  </a:lnTo>
                  <a:lnTo>
                    <a:pt x="0" y="418"/>
                  </a:lnTo>
                  <a:lnTo>
                    <a:pt x="2" y="419"/>
                  </a:lnTo>
                  <a:lnTo>
                    <a:pt x="3" y="420"/>
                  </a:lnTo>
                  <a:lnTo>
                    <a:pt x="6" y="421"/>
                  </a:lnTo>
                  <a:lnTo>
                    <a:pt x="6" y="423"/>
                  </a:lnTo>
                  <a:lnTo>
                    <a:pt x="4" y="421"/>
                  </a:lnTo>
                  <a:lnTo>
                    <a:pt x="5" y="421"/>
                  </a:lnTo>
                  <a:lnTo>
                    <a:pt x="7" y="422"/>
                  </a:lnTo>
                  <a:lnTo>
                    <a:pt x="9" y="423"/>
                  </a:lnTo>
                  <a:lnTo>
                    <a:pt x="10" y="425"/>
                  </a:lnTo>
                  <a:lnTo>
                    <a:pt x="10" y="426"/>
                  </a:lnTo>
                  <a:lnTo>
                    <a:pt x="11" y="427"/>
                  </a:lnTo>
                  <a:lnTo>
                    <a:pt x="12" y="428"/>
                  </a:lnTo>
                  <a:lnTo>
                    <a:pt x="12" y="429"/>
                  </a:lnTo>
                  <a:lnTo>
                    <a:pt x="14" y="430"/>
                  </a:lnTo>
                  <a:lnTo>
                    <a:pt x="16" y="432"/>
                  </a:lnTo>
                  <a:lnTo>
                    <a:pt x="18" y="434"/>
                  </a:lnTo>
                  <a:lnTo>
                    <a:pt x="19" y="435"/>
                  </a:lnTo>
                  <a:lnTo>
                    <a:pt x="20" y="435"/>
                  </a:lnTo>
                  <a:lnTo>
                    <a:pt x="20" y="437"/>
                  </a:lnTo>
                  <a:lnTo>
                    <a:pt x="22" y="437"/>
                  </a:lnTo>
                  <a:lnTo>
                    <a:pt x="22" y="438"/>
                  </a:lnTo>
                  <a:lnTo>
                    <a:pt x="24" y="440"/>
                  </a:lnTo>
                  <a:lnTo>
                    <a:pt x="26" y="442"/>
                  </a:lnTo>
                  <a:lnTo>
                    <a:pt x="28" y="444"/>
                  </a:lnTo>
                  <a:lnTo>
                    <a:pt x="29" y="447"/>
                  </a:lnTo>
                  <a:lnTo>
                    <a:pt x="30" y="447"/>
                  </a:lnTo>
                  <a:lnTo>
                    <a:pt x="30" y="448"/>
                  </a:lnTo>
                  <a:lnTo>
                    <a:pt x="32" y="448"/>
                  </a:lnTo>
                  <a:lnTo>
                    <a:pt x="32" y="450"/>
                  </a:lnTo>
                  <a:lnTo>
                    <a:pt x="32" y="452"/>
                  </a:lnTo>
                  <a:lnTo>
                    <a:pt x="33" y="453"/>
                  </a:lnTo>
                  <a:lnTo>
                    <a:pt x="34" y="454"/>
                  </a:lnTo>
                  <a:lnTo>
                    <a:pt x="34" y="468"/>
                  </a:lnTo>
                  <a:lnTo>
                    <a:pt x="36" y="468"/>
                  </a:lnTo>
                  <a:lnTo>
                    <a:pt x="39" y="469"/>
                  </a:lnTo>
                  <a:lnTo>
                    <a:pt x="40" y="471"/>
                  </a:lnTo>
                  <a:lnTo>
                    <a:pt x="41" y="472"/>
                  </a:lnTo>
                  <a:lnTo>
                    <a:pt x="44" y="473"/>
                  </a:lnTo>
                  <a:lnTo>
                    <a:pt x="47" y="474"/>
                  </a:lnTo>
                  <a:lnTo>
                    <a:pt x="50" y="475"/>
                  </a:lnTo>
                  <a:lnTo>
                    <a:pt x="54" y="476"/>
                  </a:lnTo>
                  <a:lnTo>
                    <a:pt x="58" y="477"/>
                  </a:lnTo>
                  <a:lnTo>
                    <a:pt x="61" y="478"/>
                  </a:lnTo>
                  <a:lnTo>
                    <a:pt x="64" y="478"/>
                  </a:lnTo>
                  <a:lnTo>
                    <a:pt x="67" y="476"/>
                  </a:lnTo>
                  <a:lnTo>
                    <a:pt x="67" y="475"/>
                  </a:lnTo>
                  <a:lnTo>
                    <a:pt x="70" y="475"/>
                  </a:lnTo>
                  <a:lnTo>
                    <a:pt x="70" y="474"/>
                  </a:lnTo>
                  <a:lnTo>
                    <a:pt x="71" y="474"/>
                  </a:lnTo>
                  <a:lnTo>
                    <a:pt x="72" y="474"/>
                  </a:lnTo>
                  <a:lnTo>
                    <a:pt x="72" y="472"/>
                  </a:lnTo>
                  <a:lnTo>
                    <a:pt x="71" y="473"/>
                  </a:lnTo>
                  <a:lnTo>
                    <a:pt x="72" y="474"/>
                  </a:lnTo>
                  <a:lnTo>
                    <a:pt x="74" y="472"/>
                  </a:lnTo>
                  <a:lnTo>
                    <a:pt x="74" y="471"/>
                  </a:lnTo>
                  <a:lnTo>
                    <a:pt x="75" y="471"/>
                  </a:lnTo>
                  <a:lnTo>
                    <a:pt x="76" y="471"/>
                  </a:lnTo>
                  <a:lnTo>
                    <a:pt x="76" y="469"/>
                  </a:lnTo>
                  <a:lnTo>
                    <a:pt x="79" y="469"/>
                  </a:lnTo>
                  <a:lnTo>
                    <a:pt x="79" y="468"/>
                  </a:lnTo>
                  <a:lnTo>
                    <a:pt x="83" y="468"/>
                  </a:lnTo>
                  <a:lnTo>
                    <a:pt x="83" y="467"/>
                  </a:lnTo>
                  <a:lnTo>
                    <a:pt x="91" y="467"/>
                  </a:lnTo>
                  <a:lnTo>
                    <a:pt x="91" y="468"/>
                  </a:lnTo>
                  <a:lnTo>
                    <a:pt x="91" y="467"/>
                  </a:lnTo>
                  <a:lnTo>
                    <a:pt x="92" y="467"/>
                  </a:lnTo>
                  <a:lnTo>
                    <a:pt x="93" y="468"/>
                  </a:lnTo>
                  <a:lnTo>
                    <a:pt x="94" y="468"/>
                  </a:lnTo>
                  <a:lnTo>
                    <a:pt x="94" y="469"/>
                  </a:lnTo>
                  <a:lnTo>
                    <a:pt x="96" y="471"/>
                  </a:lnTo>
                  <a:lnTo>
                    <a:pt x="100" y="472"/>
                  </a:lnTo>
                  <a:lnTo>
                    <a:pt x="102" y="474"/>
                  </a:lnTo>
                  <a:lnTo>
                    <a:pt x="104" y="475"/>
                  </a:lnTo>
                  <a:lnTo>
                    <a:pt x="104" y="476"/>
                  </a:lnTo>
                  <a:lnTo>
                    <a:pt x="105" y="478"/>
                  </a:lnTo>
                  <a:lnTo>
                    <a:pt x="109" y="478"/>
                  </a:lnTo>
                  <a:lnTo>
                    <a:pt x="112" y="477"/>
                  </a:lnTo>
                  <a:lnTo>
                    <a:pt x="115" y="476"/>
                  </a:lnTo>
                  <a:lnTo>
                    <a:pt x="117" y="476"/>
                  </a:lnTo>
                  <a:lnTo>
                    <a:pt x="119" y="475"/>
                  </a:lnTo>
                  <a:lnTo>
                    <a:pt x="120" y="474"/>
                  </a:lnTo>
                  <a:lnTo>
                    <a:pt x="120" y="469"/>
                  </a:lnTo>
                  <a:lnTo>
                    <a:pt x="121" y="469"/>
                  </a:lnTo>
                  <a:lnTo>
                    <a:pt x="121" y="464"/>
                  </a:lnTo>
                  <a:lnTo>
                    <a:pt x="123" y="463"/>
                  </a:lnTo>
                  <a:lnTo>
                    <a:pt x="124" y="463"/>
                  </a:lnTo>
                  <a:lnTo>
                    <a:pt x="125" y="463"/>
                  </a:lnTo>
                  <a:lnTo>
                    <a:pt x="125" y="462"/>
                  </a:lnTo>
                  <a:lnTo>
                    <a:pt x="125" y="461"/>
                  </a:lnTo>
                  <a:lnTo>
                    <a:pt x="133" y="461"/>
                  </a:lnTo>
                  <a:lnTo>
                    <a:pt x="133" y="460"/>
                  </a:lnTo>
                  <a:lnTo>
                    <a:pt x="138" y="458"/>
                  </a:lnTo>
                  <a:lnTo>
                    <a:pt x="143" y="458"/>
                  </a:lnTo>
                  <a:lnTo>
                    <a:pt x="149" y="459"/>
                  </a:lnTo>
                  <a:lnTo>
                    <a:pt x="156" y="460"/>
                  </a:lnTo>
                  <a:lnTo>
                    <a:pt x="162" y="461"/>
                  </a:lnTo>
                  <a:lnTo>
                    <a:pt x="169" y="463"/>
                  </a:lnTo>
                  <a:lnTo>
                    <a:pt x="174" y="463"/>
                  </a:lnTo>
                  <a:lnTo>
                    <a:pt x="180" y="461"/>
                  </a:lnTo>
                  <a:lnTo>
                    <a:pt x="180" y="460"/>
                  </a:lnTo>
                  <a:lnTo>
                    <a:pt x="181" y="459"/>
                  </a:lnTo>
                  <a:lnTo>
                    <a:pt x="184" y="458"/>
                  </a:lnTo>
                  <a:lnTo>
                    <a:pt x="187" y="457"/>
                  </a:lnTo>
                  <a:lnTo>
                    <a:pt x="191" y="456"/>
                  </a:lnTo>
                  <a:lnTo>
                    <a:pt x="195" y="455"/>
                  </a:lnTo>
                  <a:lnTo>
                    <a:pt x="198" y="455"/>
                  </a:lnTo>
                  <a:lnTo>
                    <a:pt x="201" y="454"/>
                  </a:lnTo>
                  <a:lnTo>
                    <a:pt x="202" y="454"/>
                  </a:lnTo>
                  <a:lnTo>
                    <a:pt x="204" y="453"/>
                  </a:lnTo>
                  <a:lnTo>
                    <a:pt x="205" y="451"/>
                  </a:lnTo>
                  <a:lnTo>
                    <a:pt x="205" y="450"/>
                  </a:lnTo>
                  <a:lnTo>
                    <a:pt x="205" y="449"/>
                  </a:lnTo>
                  <a:lnTo>
                    <a:pt x="206" y="448"/>
                  </a:lnTo>
                  <a:lnTo>
                    <a:pt x="207" y="448"/>
                  </a:lnTo>
                  <a:lnTo>
                    <a:pt x="207" y="445"/>
                  </a:lnTo>
                  <a:lnTo>
                    <a:pt x="208" y="442"/>
                  </a:lnTo>
                  <a:lnTo>
                    <a:pt x="209" y="440"/>
                  </a:lnTo>
                  <a:lnTo>
                    <a:pt x="210" y="437"/>
                  </a:lnTo>
                  <a:lnTo>
                    <a:pt x="211" y="435"/>
                  </a:lnTo>
                  <a:lnTo>
                    <a:pt x="213" y="435"/>
                  </a:lnTo>
                  <a:lnTo>
                    <a:pt x="215" y="434"/>
                  </a:lnTo>
                  <a:lnTo>
                    <a:pt x="217" y="433"/>
                  </a:lnTo>
                  <a:lnTo>
                    <a:pt x="219" y="433"/>
                  </a:lnTo>
                  <a:lnTo>
                    <a:pt x="219" y="434"/>
                  </a:lnTo>
                  <a:lnTo>
                    <a:pt x="220" y="435"/>
                  </a:lnTo>
                  <a:lnTo>
                    <a:pt x="222" y="437"/>
                  </a:lnTo>
                  <a:lnTo>
                    <a:pt x="223" y="437"/>
                  </a:lnTo>
                  <a:lnTo>
                    <a:pt x="221" y="436"/>
                  </a:lnTo>
                  <a:lnTo>
                    <a:pt x="221" y="437"/>
                  </a:lnTo>
                  <a:lnTo>
                    <a:pt x="222" y="438"/>
                  </a:lnTo>
                  <a:lnTo>
                    <a:pt x="223" y="440"/>
                  </a:lnTo>
                  <a:lnTo>
                    <a:pt x="226" y="440"/>
                  </a:lnTo>
                  <a:lnTo>
                    <a:pt x="226" y="441"/>
                  </a:lnTo>
                  <a:lnTo>
                    <a:pt x="227" y="441"/>
                  </a:lnTo>
                  <a:lnTo>
                    <a:pt x="229" y="441"/>
                  </a:lnTo>
                  <a:lnTo>
                    <a:pt x="229" y="443"/>
                  </a:lnTo>
                  <a:lnTo>
                    <a:pt x="232" y="443"/>
                  </a:lnTo>
                  <a:lnTo>
                    <a:pt x="237" y="441"/>
                  </a:lnTo>
                  <a:lnTo>
                    <a:pt x="241" y="440"/>
                  </a:lnTo>
                  <a:lnTo>
                    <a:pt x="244" y="438"/>
                  </a:lnTo>
                  <a:lnTo>
                    <a:pt x="244" y="437"/>
                  </a:lnTo>
                  <a:lnTo>
                    <a:pt x="245" y="437"/>
                  </a:lnTo>
                  <a:lnTo>
                    <a:pt x="245" y="435"/>
                  </a:lnTo>
                  <a:lnTo>
                    <a:pt x="246" y="435"/>
                  </a:lnTo>
                  <a:lnTo>
                    <a:pt x="248" y="434"/>
                  </a:lnTo>
                  <a:lnTo>
                    <a:pt x="249" y="433"/>
                  </a:lnTo>
                  <a:lnTo>
                    <a:pt x="249" y="431"/>
                  </a:lnTo>
                  <a:lnTo>
                    <a:pt x="252" y="431"/>
                  </a:lnTo>
                  <a:lnTo>
                    <a:pt x="252" y="430"/>
                  </a:lnTo>
                  <a:lnTo>
                    <a:pt x="255" y="430"/>
                  </a:lnTo>
                  <a:lnTo>
                    <a:pt x="256" y="428"/>
                  </a:lnTo>
                  <a:lnTo>
                    <a:pt x="259" y="427"/>
                  </a:lnTo>
                  <a:lnTo>
                    <a:pt x="261" y="427"/>
                  </a:lnTo>
                  <a:lnTo>
                    <a:pt x="262" y="425"/>
                  </a:lnTo>
                  <a:lnTo>
                    <a:pt x="264" y="425"/>
                  </a:lnTo>
                  <a:lnTo>
                    <a:pt x="265" y="424"/>
                  </a:lnTo>
                  <a:lnTo>
                    <a:pt x="267" y="423"/>
                  </a:lnTo>
                  <a:lnTo>
                    <a:pt x="268" y="423"/>
                  </a:lnTo>
                  <a:lnTo>
                    <a:pt x="269" y="423"/>
                  </a:lnTo>
                  <a:lnTo>
                    <a:pt x="272" y="422"/>
                  </a:lnTo>
                  <a:lnTo>
                    <a:pt x="275" y="421"/>
                  </a:lnTo>
                  <a:lnTo>
                    <a:pt x="278" y="419"/>
                  </a:lnTo>
                  <a:lnTo>
                    <a:pt x="282" y="418"/>
                  </a:lnTo>
                  <a:lnTo>
                    <a:pt x="285" y="418"/>
                  </a:lnTo>
                  <a:lnTo>
                    <a:pt x="288" y="416"/>
                  </a:lnTo>
                  <a:lnTo>
                    <a:pt x="290" y="416"/>
                  </a:lnTo>
                  <a:lnTo>
                    <a:pt x="291" y="415"/>
                  </a:lnTo>
                  <a:lnTo>
                    <a:pt x="291" y="414"/>
                  </a:lnTo>
                  <a:lnTo>
                    <a:pt x="293" y="412"/>
                  </a:lnTo>
                  <a:lnTo>
                    <a:pt x="295" y="411"/>
                  </a:lnTo>
                  <a:lnTo>
                    <a:pt x="295" y="410"/>
                  </a:lnTo>
                  <a:lnTo>
                    <a:pt x="297" y="408"/>
                  </a:lnTo>
                  <a:lnTo>
                    <a:pt x="298" y="408"/>
                  </a:lnTo>
                  <a:lnTo>
                    <a:pt x="299" y="407"/>
                  </a:lnTo>
                  <a:lnTo>
                    <a:pt x="300" y="406"/>
                  </a:lnTo>
                  <a:lnTo>
                    <a:pt x="301" y="404"/>
                  </a:lnTo>
                  <a:lnTo>
                    <a:pt x="302" y="404"/>
                  </a:lnTo>
                  <a:lnTo>
                    <a:pt x="303" y="403"/>
                  </a:lnTo>
                  <a:lnTo>
                    <a:pt x="303" y="402"/>
                  </a:lnTo>
                  <a:lnTo>
                    <a:pt x="303" y="401"/>
                  </a:lnTo>
                  <a:lnTo>
                    <a:pt x="305" y="401"/>
                  </a:lnTo>
                  <a:lnTo>
                    <a:pt x="306" y="400"/>
                  </a:lnTo>
                  <a:lnTo>
                    <a:pt x="306" y="399"/>
                  </a:lnTo>
                  <a:lnTo>
                    <a:pt x="309" y="399"/>
                  </a:lnTo>
                  <a:lnTo>
                    <a:pt x="309" y="397"/>
                  </a:lnTo>
                  <a:lnTo>
                    <a:pt x="315" y="397"/>
                  </a:lnTo>
                  <a:lnTo>
                    <a:pt x="315" y="396"/>
                  </a:lnTo>
                  <a:lnTo>
                    <a:pt x="321" y="396"/>
                  </a:lnTo>
                  <a:lnTo>
                    <a:pt x="321" y="394"/>
                  </a:lnTo>
                  <a:lnTo>
                    <a:pt x="324" y="394"/>
                  </a:lnTo>
                  <a:lnTo>
                    <a:pt x="324" y="393"/>
                  </a:lnTo>
                  <a:lnTo>
                    <a:pt x="325" y="392"/>
                  </a:lnTo>
                  <a:lnTo>
                    <a:pt x="325" y="391"/>
                  </a:lnTo>
                  <a:lnTo>
                    <a:pt x="326" y="391"/>
                  </a:lnTo>
                  <a:lnTo>
                    <a:pt x="328" y="391"/>
                  </a:lnTo>
                  <a:lnTo>
                    <a:pt x="328" y="389"/>
                  </a:lnTo>
                  <a:lnTo>
                    <a:pt x="329" y="389"/>
                  </a:lnTo>
                  <a:lnTo>
                    <a:pt x="330" y="388"/>
                  </a:lnTo>
                  <a:lnTo>
                    <a:pt x="330" y="387"/>
                  </a:lnTo>
                  <a:lnTo>
                    <a:pt x="331" y="387"/>
                  </a:lnTo>
                  <a:lnTo>
                    <a:pt x="330" y="388"/>
                  </a:lnTo>
                  <a:lnTo>
                    <a:pt x="330" y="387"/>
                  </a:lnTo>
                  <a:lnTo>
                    <a:pt x="330" y="386"/>
                  </a:lnTo>
                  <a:lnTo>
                    <a:pt x="331" y="384"/>
                  </a:lnTo>
                  <a:lnTo>
                    <a:pt x="332" y="384"/>
                  </a:lnTo>
                  <a:lnTo>
                    <a:pt x="333" y="382"/>
                  </a:lnTo>
                  <a:lnTo>
                    <a:pt x="334" y="381"/>
                  </a:lnTo>
                  <a:lnTo>
                    <a:pt x="335" y="380"/>
                  </a:lnTo>
                  <a:lnTo>
                    <a:pt x="334" y="382"/>
                  </a:lnTo>
                  <a:lnTo>
                    <a:pt x="333" y="381"/>
                  </a:lnTo>
                  <a:lnTo>
                    <a:pt x="334" y="380"/>
                  </a:lnTo>
                  <a:lnTo>
                    <a:pt x="335" y="377"/>
                  </a:lnTo>
                  <a:lnTo>
                    <a:pt x="337" y="376"/>
                  </a:lnTo>
                  <a:lnTo>
                    <a:pt x="338" y="376"/>
                  </a:lnTo>
                  <a:lnTo>
                    <a:pt x="338" y="374"/>
                  </a:lnTo>
                  <a:lnTo>
                    <a:pt x="340" y="373"/>
                  </a:lnTo>
                  <a:lnTo>
                    <a:pt x="344" y="372"/>
                  </a:lnTo>
                  <a:lnTo>
                    <a:pt x="344" y="370"/>
                  </a:lnTo>
                  <a:lnTo>
                    <a:pt x="348" y="369"/>
                  </a:lnTo>
                  <a:lnTo>
                    <a:pt x="349" y="368"/>
                  </a:lnTo>
                  <a:lnTo>
                    <a:pt x="351" y="366"/>
                  </a:lnTo>
                  <a:lnTo>
                    <a:pt x="352" y="354"/>
                  </a:lnTo>
                  <a:lnTo>
                    <a:pt x="301" y="352"/>
                  </a:lnTo>
                  <a:lnTo>
                    <a:pt x="300" y="355"/>
                  </a:lnTo>
                  <a:lnTo>
                    <a:pt x="298" y="357"/>
                  </a:lnTo>
                  <a:lnTo>
                    <a:pt x="297" y="355"/>
                  </a:lnTo>
                  <a:lnTo>
                    <a:pt x="295" y="351"/>
                  </a:lnTo>
                  <a:lnTo>
                    <a:pt x="294" y="351"/>
                  </a:lnTo>
                  <a:lnTo>
                    <a:pt x="294" y="349"/>
                  </a:lnTo>
                  <a:lnTo>
                    <a:pt x="292" y="347"/>
                  </a:lnTo>
                  <a:lnTo>
                    <a:pt x="291" y="346"/>
                  </a:lnTo>
                  <a:lnTo>
                    <a:pt x="290" y="346"/>
                  </a:lnTo>
                  <a:lnTo>
                    <a:pt x="288" y="345"/>
                  </a:lnTo>
                  <a:lnTo>
                    <a:pt x="287" y="345"/>
                  </a:lnTo>
                  <a:lnTo>
                    <a:pt x="286" y="345"/>
                  </a:lnTo>
                  <a:lnTo>
                    <a:pt x="286" y="343"/>
                  </a:lnTo>
                  <a:lnTo>
                    <a:pt x="285" y="343"/>
                  </a:lnTo>
                  <a:lnTo>
                    <a:pt x="284" y="343"/>
                  </a:lnTo>
                  <a:lnTo>
                    <a:pt x="284" y="342"/>
                  </a:lnTo>
                  <a:lnTo>
                    <a:pt x="282" y="341"/>
                  </a:lnTo>
                  <a:lnTo>
                    <a:pt x="279" y="340"/>
                  </a:lnTo>
                  <a:lnTo>
                    <a:pt x="276" y="339"/>
                  </a:lnTo>
                  <a:lnTo>
                    <a:pt x="274" y="339"/>
                  </a:lnTo>
                  <a:lnTo>
                    <a:pt x="273" y="337"/>
                  </a:lnTo>
                  <a:lnTo>
                    <a:pt x="271" y="336"/>
                  </a:lnTo>
                  <a:lnTo>
                    <a:pt x="271" y="335"/>
                  </a:lnTo>
                  <a:lnTo>
                    <a:pt x="271" y="332"/>
                  </a:lnTo>
                  <a:lnTo>
                    <a:pt x="269" y="328"/>
                  </a:lnTo>
                  <a:lnTo>
                    <a:pt x="269" y="324"/>
                  </a:lnTo>
                  <a:lnTo>
                    <a:pt x="268" y="320"/>
                  </a:lnTo>
                  <a:lnTo>
                    <a:pt x="267" y="316"/>
                  </a:lnTo>
                  <a:lnTo>
                    <a:pt x="266" y="314"/>
                  </a:lnTo>
                  <a:lnTo>
                    <a:pt x="265" y="313"/>
                  </a:lnTo>
                  <a:lnTo>
                    <a:pt x="262" y="295"/>
                  </a:lnTo>
                  <a:lnTo>
                    <a:pt x="263" y="294"/>
                  </a:lnTo>
                  <a:lnTo>
                    <a:pt x="264" y="294"/>
                  </a:lnTo>
                  <a:lnTo>
                    <a:pt x="265" y="293"/>
                  </a:lnTo>
                  <a:lnTo>
                    <a:pt x="266" y="293"/>
                  </a:lnTo>
                  <a:lnTo>
                    <a:pt x="267" y="291"/>
                  </a:lnTo>
                  <a:lnTo>
                    <a:pt x="268" y="290"/>
                  </a:lnTo>
                  <a:lnTo>
                    <a:pt x="271" y="252"/>
                  </a:lnTo>
                  <a:lnTo>
                    <a:pt x="270" y="255"/>
                  </a:lnTo>
                  <a:lnTo>
                    <a:pt x="270" y="254"/>
                  </a:lnTo>
                  <a:lnTo>
                    <a:pt x="284" y="252"/>
                  </a:lnTo>
                  <a:lnTo>
                    <a:pt x="286" y="251"/>
                  </a:lnTo>
                  <a:lnTo>
                    <a:pt x="286" y="250"/>
                  </a:lnTo>
                  <a:lnTo>
                    <a:pt x="286" y="248"/>
                  </a:lnTo>
                  <a:lnTo>
                    <a:pt x="287" y="247"/>
                  </a:lnTo>
                  <a:lnTo>
                    <a:pt x="288" y="247"/>
                  </a:lnTo>
                  <a:lnTo>
                    <a:pt x="288" y="243"/>
                  </a:lnTo>
                  <a:lnTo>
                    <a:pt x="290" y="243"/>
                  </a:lnTo>
                  <a:lnTo>
                    <a:pt x="290" y="241"/>
                  </a:lnTo>
                  <a:lnTo>
                    <a:pt x="289" y="239"/>
                  </a:lnTo>
                  <a:lnTo>
                    <a:pt x="288" y="237"/>
                  </a:lnTo>
                  <a:lnTo>
                    <a:pt x="288" y="236"/>
                  </a:lnTo>
                  <a:lnTo>
                    <a:pt x="287" y="234"/>
                  </a:lnTo>
                  <a:lnTo>
                    <a:pt x="286" y="233"/>
                  </a:lnTo>
                  <a:lnTo>
                    <a:pt x="283" y="233"/>
                  </a:lnTo>
                  <a:lnTo>
                    <a:pt x="280" y="232"/>
                  </a:lnTo>
                  <a:lnTo>
                    <a:pt x="278" y="231"/>
                  </a:lnTo>
                  <a:lnTo>
                    <a:pt x="275" y="230"/>
                  </a:lnTo>
                  <a:lnTo>
                    <a:pt x="272" y="229"/>
                  </a:lnTo>
                  <a:lnTo>
                    <a:pt x="269" y="228"/>
                  </a:lnTo>
                  <a:lnTo>
                    <a:pt x="267" y="227"/>
                  </a:lnTo>
                  <a:lnTo>
                    <a:pt x="265" y="227"/>
                  </a:lnTo>
                  <a:lnTo>
                    <a:pt x="264" y="226"/>
                  </a:lnTo>
                  <a:lnTo>
                    <a:pt x="263" y="225"/>
                  </a:lnTo>
                  <a:lnTo>
                    <a:pt x="260" y="225"/>
                  </a:lnTo>
                  <a:lnTo>
                    <a:pt x="258" y="224"/>
                  </a:lnTo>
                  <a:lnTo>
                    <a:pt x="257" y="223"/>
                  </a:lnTo>
                  <a:lnTo>
                    <a:pt x="254" y="221"/>
                  </a:lnTo>
                  <a:lnTo>
                    <a:pt x="252" y="220"/>
                  </a:lnTo>
                  <a:lnTo>
                    <a:pt x="249" y="219"/>
                  </a:lnTo>
                  <a:lnTo>
                    <a:pt x="249" y="217"/>
                  </a:lnTo>
                  <a:lnTo>
                    <a:pt x="248" y="216"/>
                  </a:lnTo>
                  <a:lnTo>
                    <a:pt x="247" y="214"/>
                  </a:lnTo>
                  <a:lnTo>
                    <a:pt x="246" y="213"/>
                  </a:lnTo>
                  <a:lnTo>
                    <a:pt x="245" y="213"/>
                  </a:lnTo>
                  <a:lnTo>
                    <a:pt x="245" y="212"/>
                  </a:lnTo>
                  <a:lnTo>
                    <a:pt x="244" y="212"/>
                  </a:lnTo>
                  <a:lnTo>
                    <a:pt x="245" y="212"/>
                  </a:lnTo>
                  <a:lnTo>
                    <a:pt x="245" y="211"/>
                  </a:lnTo>
                  <a:lnTo>
                    <a:pt x="244" y="209"/>
                  </a:lnTo>
                  <a:lnTo>
                    <a:pt x="242" y="207"/>
                  </a:lnTo>
                  <a:lnTo>
                    <a:pt x="243" y="208"/>
                  </a:lnTo>
                  <a:lnTo>
                    <a:pt x="242" y="208"/>
                  </a:lnTo>
                  <a:lnTo>
                    <a:pt x="241" y="207"/>
                  </a:lnTo>
                  <a:lnTo>
                    <a:pt x="239" y="207"/>
                  </a:lnTo>
                  <a:lnTo>
                    <a:pt x="238" y="206"/>
                  </a:lnTo>
                  <a:lnTo>
                    <a:pt x="237" y="172"/>
                  </a:lnTo>
                  <a:lnTo>
                    <a:pt x="238" y="170"/>
                  </a:lnTo>
                  <a:lnTo>
                    <a:pt x="239" y="169"/>
                  </a:lnTo>
                  <a:lnTo>
                    <a:pt x="242" y="168"/>
                  </a:lnTo>
                  <a:lnTo>
                    <a:pt x="244" y="166"/>
                  </a:lnTo>
                  <a:lnTo>
                    <a:pt x="246" y="164"/>
                  </a:lnTo>
                  <a:lnTo>
                    <a:pt x="248" y="163"/>
                  </a:lnTo>
                  <a:lnTo>
                    <a:pt x="248" y="159"/>
                  </a:lnTo>
                  <a:lnTo>
                    <a:pt x="249" y="159"/>
                  </a:lnTo>
                  <a:lnTo>
                    <a:pt x="252" y="136"/>
                  </a:lnTo>
                  <a:lnTo>
                    <a:pt x="254" y="134"/>
                  </a:lnTo>
                  <a:lnTo>
                    <a:pt x="253" y="134"/>
                  </a:lnTo>
                  <a:lnTo>
                    <a:pt x="254" y="134"/>
                  </a:lnTo>
                  <a:lnTo>
                    <a:pt x="256" y="134"/>
                  </a:lnTo>
                  <a:lnTo>
                    <a:pt x="258" y="133"/>
                  </a:lnTo>
                  <a:lnTo>
                    <a:pt x="258" y="131"/>
                  </a:lnTo>
                  <a:lnTo>
                    <a:pt x="259" y="131"/>
                  </a:lnTo>
                  <a:lnTo>
                    <a:pt x="261" y="130"/>
                  </a:lnTo>
                  <a:lnTo>
                    <a:pt x="261" y="125"/>
                  </a:lnTo>
                  <a:lnTo>
                    <a:pt x="260" y="120"/>
                  </a:lnTo>
                  <a:lnTo>
                    <a:pt x="260" y="115"/>
                  </a:lnTo>
                  <a:lnTo>
                    <a:pt x="260" y="110"/>
                  </a:lnTo>
                  <a:lnTo>
                    <a:pt x="259" y="104"/>
                  </a:lnTo>
                  <a:lnTo>
                    <a:pt x="259" y="100"/>
                  </a:lnTo>
                  <a:lnTo>
                    <a:pt x="258" y="95"/>
                  </a:lnTo>
                  <a:lnTo>
                    <a:pt x="258" y="91"/>
                  </a:lnTo>
                  <a:lnTo>
                    <a:pt x="256" y="91"/>
                  </a:lnTo>
                  <a:lnTo>
                    <a:pt x="254" y="90"/>
                  </a:lnTo>
                  <a:lnTo>
                    <a:pt x="252" y="89"/>
                  </a:lnTo>
                  <a:lnTo>
                    <a:pt x="249" y="89"/>
                  </a:lnTo>
                  <a:lnTo>
                    <a:pt x="249" y="88"/>
                  </a:lnTo>
                  <a:lnTo>
                    <a:pt x="248" y="88"/>
                  </a:lnTo>
                  <a:lnTo>
                    <a:pt x="248" y="87"/>
                  </a:lnTo>
                  <a:lnTo>
                    <a:pt x="244" y="87"/>
                  </a:lnTo>
                  <a:lnTo>
                    <a:pt x="243" y="86"/>
                  </a:lnTo>
                  <a:lnTo>
                    <a:pt x="241" y="85"/>
                  </a:lnTo>
                  <a:lnTo>
                    <a:pt x="238" y="85"/>
                  </a:lnTo>
                  <a:lnTo>
                    <a:pt x="235" y="85"/>
                  </a:lnTo>
                  <a:lnTo>
                    <a:pt x="231" y="84"/>
                  </a:lnTo>
                  <a:lnTo>
                    <a:pt x="228" y="84"/>
                  </a:lnTo>
                  <a:lnTo>
                    <a:pt x="226" y="84"/>
                  </a:lnTo>
                  <a:lnTo>
                    <a:pt x="224" y="84"/>
                  </a:lnTo>
                  <a:lnTo>
                    <a:pt x="223" y="85"/>
                  </a:lnTo>
                  <a:lnTo>
                    <a:pt x="221" y="86"/>
                  </a:lnTo>
                  <a:lnTo>
                    <a:pt x="219" y="87"/>
                  </a:lnTo>
                  <a:lnTo>
                    <a:pt x="217" y="87"/>
                  </a:lnTo>
                  <a:lnTo>
                    <a:pt x="217" y="88"/>
                  </a:lnTo>
                  <a:lnTo>
                    <a:pt x="216" y="88"/>
                  </a:lnTo>
                  <a:lnTo>
                    <a:pt x="216" y="89"/>
                  </a:lnTo>
                  <a:lnTo>
                    <a:pt x="215" y="90"/>
                  </a:lnTo>
                  <a:lnTo>
                    <a:pt x="214" y="91"/>
                  </a:lnTo>
                  <a:lnTo>
                    <a:pt x="213" y="92"/>
                  </a:lnTo>
                  <a:lnTo>
                    <a:pt x="212" y="92"/>
                  </a:lnTo>
                  <a:lnTo>
                    <a:pt x="213" y="91"/>
                  </a:lnTo>
                  <a:lnTo>
                    <a:pt x="213" y="92"/>
                  </a:lnTo>
                  <a:lnTo>
                    <a:pt x="213" y="93"/>
                  </a:lnTo>
                  <a:lnTo>
                    <a:pt x="212" y="95"/>
                  </a:lnTo>
                  <a:lnTo>
                    <a:pt x="211" y="96"/>
                  </a:lnTo>
                  <a:lnTo>
                    <a:pt x="210" y="98"/>
                  </a:lnTo>
                  <a:lnTo>
                    <a:pt x="195" y="98"/>
                  </a:lnTo>
                  <a:lnTo>
                    <a:pt x="195" y="96"/>
                  </a:lnTo>
                  <a:lnTo>
                    <a:pt x="192" y="96"/>
                  </a:lnTo>
                  <a:lnTo>
                    <a:pt x="190" y="96"/>
                  </a:lnTo>
                  <a:lnTo>
                    <a:pt x="188" y="96"/>
                  </a:lnTo>
                  <a:lnTo>
                    <a:pt x="188" y="95"/>
                  </a:lnTo>
                  <a:lnTo>
                    <a:pt x="185" y="95"/>
                  </a:lnTo>
                  <a:lnTo>
                    <a:pt x="185" y="94"/>
                  </a:lnTo>
                  <a:lnTo>
                    <a:pt x="185" y="92"/>
                  </a:lnTo>
                  <a:lnTo>
                    <a:pt x="184" y="92"/>
                  </a:lnTo>
                  <a:lnTo>
                    <a:pt x="182" y="91"/>
                  </a:lnTo>
                  <a:lnTo>
                    <a:pt x="182" y="87"/>
                  </a:lnTo>
                  <a:lnTo>
                    <a:pt x="181" y="87"/>
                  </a:lnTo>
                  <a:lnTo>
                    <a:pt x="181" y="86"/>
                  </a:lnTo>
                  <a:lnTo>
                    <a:pt x="181" y="85"/>
                  </a:lnTo>
                  <a:lnTo>
                    <a:pt x="181" y="84"/>
                  </a:lnTo>
                  <a:lnTo>
                    <a:pt x="180" y="84"/>
                  </a:lnTo>
                  <a:lnTo>
                    <a:pt x="180" y="80"/>
                  </a:lnTo>
                  <a:lnTo>
                    <a:pt x="178" y="80"/>
                  </a:lnTo>
                  <a:lnTo>
                    <a:pt x="178" y="69"/>
                  </a:lnTo>
                  <a:lnTo>
                    <a:pt x="180" y="69"/>
                  </a:lnTo>
                  <a:lnTo>
                    <a:pt x="181" y="60"/>
                  </a:lnTo>
                  <a:lnTo>
                    <a:pt x="182" y="59"/>
                  </a:lnTo>
                  <a:lnTo>
                    <a:pt x="184" y="59"/>
                  </a:lnTo>
                  <a:lnTo>
                    <a:pt x="185" y="57"/>
                  </a:lnTo>
                  <a:lnTo>
                    <a:pt x="186" y="56"/>
                  </a:lnTo>
                  <a:lnTo>
                    <a:pt x="187" y="55"/>
                  </a:lnTo>
                  <a:lnTo>
                    <a:pt x="187" y="54"/>
                  </a:lnTo>
                  <a:lnTo>
                    <a:pt x="188" y="54"/>
                  </a:lnTo>
                  <a:lnTo>
                    <a:pt x="190" y="53"/>
                  </a:lnTo>
                  <a:lnTo>
                    <a:pt x="190" y="52"/>
                  </a:lnTo>
                  <a:lnTo>
                    <a:pt x="191" y="52"/>
                  </a:lnTo>
                  <a:lnTo>
                    <a:pt x="191" y="50"/>
                  </a:lnTo>
                  <a:lnTo>
                    <a:pt x="192" y="50"/>
                  </a:lnTo>
                  <a:lnTo>
                    <a:pt x="192" y="49"/>
                  </a:lnTo>
                  <a:lnTo>
                    <a:pt x="194" y="47"/>
                  </a:lnTo>
                  <a:lnTo>
                    <a:pt x="193" y="48"/>
                  </a:lnTo>
                  <a:lnTo>
                    <a:pt x="194" y="48"/>
                  </a:lnTo>
                  <a:lnTo>
                    <a:pt x="195" y="47"/>
                  </a:lnTo>
                  <a:lnTo>
                    <a:pt x="197" y="47"/>
                  </a:lnTo>
                  <a:lnTo>
                    <a:pt x="198" y="46"/>
                  </a:lnTo>
                  <a:lnTo>
                    <a:pt x="198" y="41"/>
                  </a:lnTo>
                  <a:lnTo>
                    <a:pt x="196" y="40"/>
                  </a:lnTo>
                  <a:lnTo>
                    <a:pt x="196" y="39"/>
                  </a:lnTo>
                  <a:lnTo>
                    <a:pt x="195" y="38"/>
                  </a:lnTo>
                  <a:lnTo>
                    <a:pt x="195" y="36"/>
                  </a:lnTo>
                  <a:lnTo>
                    <a:pt x="194" y="35"/>
                  </a:lnTo>
                  <a:lnTo>
                    <a:pt x="187" y="35"/>
                  </a:lnTo>
                  <a:lnTo>
                    <a:pt x="185" y="36"/>
                  </a:lnTo>
                  <a:lnTo>
                    <a:pt x="181" y="25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8" name="Freeform 456"/>
            <p:cNvSpPr>
              <a:spLocks/>
            </p:cNvSpPr>
            <p:nvPr/>
          </p:nvSpPr>
          <p:spPr bwMode="auto">
            <a:xfrm>
              <a:off x="6576208" y="5852487"/>
              <a:ext cx="54236" cy="44849"/>
            </a:xfrm>
            <a:custGeom>
              <a:avLst/>
              <a:gdLst>
                <a:gd name="T0" fmla="*/ 2147483647 w 95"/>
                <a:gd name="T1" fmla="*/ 2147483647 h 86"/>
                <a:gd name="T2" fmla="*/ 2147483647 w 95"/>
                <a:gd name="T3" fmla="*/ 0 h 86"/>
                <a:gd name="T4" fmla="*/ 2147483647 w 95"/>
                <a:gd name="T5" fmla="*/ 2147483647 h 86"/>
                <a:gd name="T6" fmla="*/ 2147483647 w 95"/>
                <a:gd name="T7" fmla="*/ 2147483647 h 86"/>
                <a:gd name="T8" fmla="*/ 2147483647 w 95"/>
                <a:gd name="T9" fmla="*/ 2147483647 h 86"/>
                <a:gd name="T10" fmla="*/ 2147483647 w 95"/>
                <a:gd name="T11" fmla="*/ 2147483647 h 86"/>
                <a:gd name="T12" fmla="*/ 2147483647 w 95"/>
                <a:gd name="T13" fmla="*/ 2147483647 h 86"/>
                <a:gd name="T14" fmla="*/ 2147483647 w 95"/>
                <a:gd name="T15" fmla="*/ 2147483647 h 86"/>
                <a:gd name="T16" fmla="*/ 2147483647 w 95"/>
                <a:gd name="T17" fmla="*/ 2147483647 h 86"/>
                <a:gd name="T18" fmla="*/ 2147483647 w 95"/>
                <a:gd name="T19" fmla="*/ 2147483647 h 86"/>
                <a:gd name="T20" fmla="*/ 2147483647 w 95"/>
                <a:gd name="T21" fmla="*/ 2147483647 h 86"/>
                <a:gd name="T22" fmla="*/ 2147483647 w 95"/>
                <a:gd name="T23" fmla="*/ 2147483647 h 86"/>
                <a:gd name="T24" fmla="*/ 2147483647 w 95"/>
                <a:gd name="T25" fmla="*/ 2147483647 h 86"/>
                <a:gd name="T26" fmla="*/ 2147483647 w 95"/>
                <a:gd name="T27" fmla="*/ 2147483647 h 86"/>
                <a:gd name="T28" fmla="*/ 2147483647 w 95"/>
                <a:gd name="T29" fmla="*/ 2147483647 h 86"/>
                <a:gd name="T30" fmla="*/ 2147483647 w 95"/>
                <a:gd name="T31" fmla="*/ 2147483647 h 86"/>
                <a:gd name="T32" fmla="*/ 2147483647 w 95"/>
                <a:gd name="T33" fmla="*/ 2147483647 h 86"/>
                <a:gd name="T34" fmla="*/ 2147483647 w 95"/>
                <a:gd name="T35" fmla="*/ 2147483647 h 86"/>
                <a:gd name="T36" fmla="*/ 2147483647 w 95"/>
                <a:gd name="T37" fmla="*/ 2147483647 h 86"/>
                <a:gd name="T38" fmla="*/ 2147483647 w 95"/>
                <a:gd name="T39" fmla="*/ 2147483647 h 86"/>
                <a:gd name="T40" fmla="*/ 2147483647 w 95"/>
                <a:gd name="T41" fmla="*/ 2147483647 h 86"/>
                <a:gd name="T42" fmla="*/ 2147483647 w 95"/>
                <a:gd name="T43" fmla="*/ 2147483647 h 86"/>
                <a:gd name="T44" fmla="*/ 2147483647 w 95"/>
                <a:gd name="T45" fmla="*/ 2147483647 h 86"/>
                <a:gd name="T46" fmla="*/ 2147483647 w 95"/>
                <a:gd name="T47" fmla="*/ 2147483647 h 86"/>
                <a:gd name="T48" fmla="*/ 2147483647 w 95"/>
                <a:gd name="T49" fmla="*/ 2147483647 h 86"/>
                <a:gd name="T50" fmla="*/ 2147483647 w 95"/>
                <a:gd name="T51" fmla="*/ 2147483647 h 86"/>
                <a:gd name="T52" fmla="*/ 2147483647 w 95"/>
                <a:gd name="T53" fmla="*/ 2147483647 h 86"/>
                <a:gd name="T54" fmla="*/ 2147483647 w 95"/>
                <a:gd name="T55" fmla="*/ 2147483647 h 86"/>
                <a:gd name="T56" fmla="*/ 2147483647 w 95"/>
                <a:gd name="T57" fmla="*/ 2147483647 h 86"/>
                <a:gd name="T58" fmla="*/ 2147483647 w 95"/>
                <a:gd name="T59" fmla="*/ 2147483647 h 86"/>
                <a:gd name="T60" fmla="*/ 2147483647 w 95"/>
                <a:gd name="T61" fmla="*/ 2147483647 h 86"/>
                <a:gd name="T62" fmla="*/ 2147483647 w 95"/>
                <a:gd name="T63" fmla="*/ 2147483647 h 86"/>
                <a:gd name="T64" fmla="*/ 2147483647 w 95"/>
                <a:gd name="T65" fmla="*/ 2147483647 h 86"/>
                <a:gd name="T66" fmla="*/ 2147483647 w 95"/>
                <a:gd name="T67" fmla="*/ 2147483647 h 86"/>
                <a:gd name="T68" fmla="*/ 2147483647 w 95"/>
                <a:gd name="T69" fmla="*/ 2147483647 h 86"/>
                <a:gd name="T70" fmla="*/ 2147483647 w 95"/>
                <a:gd name="T71" fmla="*/ 2147483647 h 86"/>
                <a:gd name="T72" fmla="*/ 2147483647 w 95"/>
                <a:gd name="T73" fmla="*/ 2147483647 h 86"/>
                <a:gd name="T74" fmla="*/ 2147483647 w 95"/>
                <a:gd name="T75" fmla="*/ 2147483647 h 86"/>
                <a:gd name="T76" fmla="*/ 2147483647 w 95"/>
                <a:gd name="T77" fmla="*/ 2147483647 h 86"/>
                <a:gd name="T78" fmla="*/ 2147483647 w 95"/>
                <a:gd name="T79" fmla="*/ 2147483647 h 86"/>
                <a:gd name="T80" fmla="*/ 2147483647 w 95"/>
                <a:gd name="T81" fmla="*/ 2147483647 h 86"/>
                <a:gd name="T82" fmla="*/ 2147483647 w 95"/>
                <a:gd name="T83" fmla="*/ 2147483647 h 86"/>
                <a:gd name="T84" fmla="*/ 2147483647 w 95"/>
                <a:gd name="T85" fmla="*/ 2147483647 h 86"/>
                <a:gd name="T86" fmla="*/ 2147483647 w 95"/>
                <a:gd name="T87" fmla="*/ 2147483647 h 86"/>
                <a:gd name="T88" fmla="*/ 2147483647 w 95"/>
                <a:gd name="T89" fmla="*/ 2147483647 h 86"/>
                <a:gd name="T90" fmla="*/ 2147483647 w 95"/>
                <a:gd name="T91" fmla="*/ 2147483647 h 86"/>
                <a:gd name="T92" fmla="*/ 2147483647 w 95"/>
                <a:gd name="T93" fmla="*/ 2147483647 h 86"/>
                <a:gd name="T94" fmla="*/ 2147483647 w 95"/>
                <a:gd name="T95" fmla="*/ 2147483647 h 86"/>
                <a:gd name="T96" fmla="*/ 0 w 95"/>
                <a:gd name="T97" fmla="*/ 2147483647 h 86"/>
                <a:gd name="T98" fmla="*/ 2147483647 w 95"/>
                <a:gd name="T99" fmla="*/ 2147483647 h 86"/>
                <a:gd name="T100" fmla="*/ 2147483647 w 95"/>
                <a:gd name="T101" fmla="*/ 2147483647 h 86"/>
                <a:gd name="T102" fmla="*/ 2147483647 w 95"/>
                <a:gd name="T103" fmla="*/ 2147483647 h 86"/>
                <a:gd name="T104" fmla="*/ 2147483647 w 95"/>
                <a:gd name="T105" fmla="*/ 2147483647 h 86"/>
                <a:gd name="T106" fmla="*/ 2147483647 w 95"/>
                <a:gd name="T107" fmla="*/ 2147483647 h 8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5"/>
                <a:gd name="T163" fmla="*/ 0 h 86"/>
                <a:gd name="T164" fmla="*/ 95 w 95"/>
                <a:gd name="T165" fmla="*/ 86 h 8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5" h="86">
                  <a:moveTo>
                    <a:pt x="42" y="5"/>
                  </a:moveTo>
                  <a:lnTo>
                    <a:pt x="43" y="4"/>
                  </a:lnTo>
                  <a:lnTo>
                    <a:pt x="45" y="3"/>
                  </a:lnTo>
                  <a:lnTo>
                    <a:pt x="45" y="2"/>
                  </a:lnTo>
                  <a:lnTo>
                    <a:pt x="46" y="0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50" y="0"/>
                  </a:lnTo>
                  <a:lnTo>
                    <a:pt x="51" y="1"/>
                  </a:lnTo>
                  <a:lnTo>
                    <a:pt x="52" y="2"/>
                  </a:lnTo>
                  <a:lnTo>
                    <a:pt x="53" y="3"/>
                  </a:lnTo>
                  <a:lnTo>
                    <a:pt x="54" y="3"/>
                  </a:lnTo>
                  <a:lnTo>
                    <a:pt x="55" y="4"/>
                  </a:lnTo>
                  <a:lnTo>
                    <a:pt x="55" y="5"/>
                  </a:lnTo>
                  <a:lnTo>
                    <a:pt x="55" y="6"/>
                  </a:lnTo>
                  <a:lnTo>
                    <a:pt x="56" y="7"/>
                  </a:lnTo>
                  <a:lnTo>
                    <a:pt x="57" y="7"/>
                  </a:lnTo>
                  <a:lnTo>
                    <a:pt x="59" y="8"/>
                  </a:lnTo>
                  <a:lnTo>
                    <a:pt x="59" y="10"/>
                  </a:lnTo>
                  <a:lnTo>
                    <a:pt x="61" y="10"/>
                  </a:lnTo>
                  <a:lnTo>
                    <a:pt x="61" y="11"/>
                  </a:lnTo>
                  <a:lnTo>
                    <a:pt x="62" y="11"/>
                  </a:lnTo>
                  <a:lnTo>
                    <a:pt x="62" y="12"/>
                  </a:lnTo>
                  <a:lnTo>
                    <a:pt x="64" y="13"/>
                  </a:lnTo>
                  <a:lnTo>
                    <a:pt x="65" y="15"/>
                  </a:lnTo>
                  <a:lnTo>
                    <a:pt x="66" y="15"/>
                  </a:lnTo>
                  <a:lnTo>
                    <a:pt x="66" y="16"/>
                  </a:lnTo>
                  <a:lnTo>
                    <a:pt x="68" y="17"/>
                  </a:lnTo>
                  <a:lnTo>
                    <a:pt x="69" y="17"/>
                  </a:lnTo>
                  <a:lnTo>
                    <a:pt x="70" y="18"/>
                  </a:lnTo>
                  <a:lnTo>
                    <a:pt x="70" y="19"/>
                  </a:lnTo>
                  <a:lnTo>
                    <a:pt x="71" y="20"/>
                  </a:lnTo>
                  <a:lnTo>
                    <a:pt x="72" y="21"/>
                  </a:lnTo>
                  <a:lnTo>
                    <a:pt x="73" y="21"/>
                  </a:lnTo>
                  <a:lnTo>
                    <a:pt x="73" y="23"/>
                  </a:lnTo>
                  <a:lnTo>
                    <a:pt x="73" y="24"/>
                  </a:lnTo>
                  <a:lnTo>
                    <a:pt x="75" y="26"/>
                  </a:lnTo>
                  <a:lnTo>
                    <a:pt x="76" y="26"/>
                  </a:lnTo>
                  <a:lnTo>
                    <a:pt x="77" y="27"/>
                  </a:lnTo>
                  <a:lnTo>
                    <a:pt x="77" y="30"/>
                  </a:lnTo>
                  <a:lnTo>
                    <a:pt x="79" y="30"/>
                  </a:lnTo>
                  <a:lnTo>
                    <a:pt x="79" y="32"/>
                  </a:lnTo>
                  <a:lnTo>
                    <a:pt x="80" y="34"/>
                  </a:lnTo>
                  <a:lnTo>
                    <a:pt x="82" y="34"/>
                  </a:lnTo>
                  <a:lnTo>
                    <a:pt x="83" y="35"/>
                  </a:lnTo>
                  <a:lnTo>
                    <a:pt x="83" y="37"/>
                  </a:lnTo>
                  <a:lnTo>
                    <a:pt x="84" y="38"/>
                  </a:lnTo>
                  <a:lnTo>
                    <a:pt x="86" y="39"/>
                  </a:lnTo>
                  <a:lnTo>
                    <a:pt x="86" y="41"/>
                  </a:lnTo>
                  <a:lnTo>
                    <a:pt x="87" y="42"/>
                  </a:lnTo>
                  <a:lnTo>
                    <a:pt x="87" y="44"/>
                  </a:lnTo>
                  <a:lnTo>
                    <a:pt x="89" y="45"/>
                  </a:lnTo>
                  <a:lnTo>
                    <a:pt x="90" y="45"/>
                  </a:lnTo>
                  <a:lnTo>
                    <a:pt x="91" y="46"/>
                  </a:lnTo>
                  <a:lnTo>
                    <a:pt x="92" y="47"/>
                  </a:lnTo>
                  <a:lnTo>
                    <a:pt x="92" y="50"/>
                  </a:lnTo>
                  <a:lnTo>
                    <a:pt x="93" y="50"/>
                  </a:lnTo>
                  <a:lnTo>
                    <a:pt x="94" y="52"/>
                  </a:lnTo>
                  <a:lnTo>
                    <a:pt x="94" y="54"/>
                  </a:lnTo>
                  <a:lnTo>
                    <a:pt x="94" y="57"/>
                  </a:lnTo>
                  <a:lnTo>
                    <a:pt x="94" y="60"/>
                  </a:lnTo>
                  <a:lnTo>
                    <a:pt x="94" y="64"/>
                  </a:lnTo>
                  <a:lnTo>
                    <a:pt x="93" y="66"/>
                  </a:lnTo>
                  <a:lnTo>
                    <a:pt x="93" y="69"/>
                  </a:lnTo>
                  <a:lnTo>
                    <a:pt x="93" y="71"/>
                  </a:lnTo>
                  <a:lnTo>
                    <a:pt x="92" y="73"/>
                  </a:lnTo>
                  <a:lnTo>
                    <a:pt x="90" y="73"/>
                  </a:lnTo>
                  <a:lnTo>
                    <a:pt x="90" y="74"/>
                  </a:lnTo>
                  <a:lnTo>
                    <a:pt x="89" y="74"/>
                  </a:lnTo>
                  <a:lnTo>
                    <a:pt x="89" y="75"/>
                  </a:lnTo>
                  <a:lnTo>
                    <a:pt x="87" y="77"/>
                  </a:lnTo>
                  <a:lnTo>
                    <a:pt x="79" y="77"/>
                  </a:lnTo>
                  <a:lnTo>
                    <a:pt x="77" y="78"/>
                  </a:lnTo>
                  <a:lnTo>
                    <a:pt x="76" y="78"/>
                  </a:lnTo>
                  <a:lnTo>
                    <a:pt x="76" y="80"/>
                  </a:lnTo>
                  <a:lnTo>
                    <a:pt x="75" y="80"/>
                  </a:lnTo>
                  <a:lnTo>
                    <a:pt x="75" y="81"/>
                  </a:lnTo>
                  <a:lnTo>
                    <a:pt x="73" y="83"/>
                  </a:lnTo>
                  <a:lnTo>
                    <a:pt x="74" y="82"/>
                  </a:lnTo>
                  <a:lnTo>
                    <a:pt x="73" y="82"/>
                  </a:lnTo>
                  <a:lnTo>
                    <a:pt x="72" y="83"/>
                  </a:lnTo>
                  <a:lnTo>
                    <a:pt x="71" y="83"/>
                  </a:lnTo>
                  <a:lnTo>
                    <a:pt x="71" y="84"/>
                  </a:lnTo>
                  <a:lnTo>
                    <a:pt x="70" y="84"/>
                  </a:lnTo>
                  <a:lnTo>
                    <a:pt x="70" y="85"/>
                  </a:lnTo>
                  <a:lnTo>
                    <a:pt x="66" y="85"/>
                  </a:lnTo>
                  <a:lnTo>
                    <a:pt x="62" y="85"/>
                  </a:lnTo>
                  <a:lnTo>
                    <a:pt x="59" y="85"/>
                  </a:lnTo>
                  <a:lnTo>
                    <a:pt x="57" y="83"/>
                  </a:lnTo>
                  <a:lnTo>
                    <a:pt x="56" y="82"/>
                  </a:lnTo>
                  <a:lnTo>
                    <a:pt x="55" y="81"/>
                  </a:lnTo>
                  <a:lnTo>
                    <a:pt x="54" y="81"/>
                  </a:lnTo>
                  <a:lnTo>
                    <a:pt x="53" y="80"/>
                  </a:lnTo>
                  <a:lnTo>
                    <a:pt x="48" y="80"/>
                  </a:lnTo>
                  <a:lnTo>
                    <a:pt x="48" y="78"/>
                  </a:lnTo>
                  <a:lnTo>
                    <a:pt x="46" y="78"/>
                  </a:lnTo>
                  <a:lnTo>
                    <a:pt x="45" y="78"/>
                  </a:lnTo>
                  <a:lnTo>
                    <a:pt x="43" y="77"/>
                  </a:lnTo>
                  <a:lnTo>
                    <a:pt x="42" y="77"/>
                  </a:lnTo>
                  <a:lnTo>
                    <a:pt x="44" y="77"/>
                  </a:lnTo>
                  <a:lnTo>
                    <a:pt x="43" y="76"/>
                  </a:lnTo>
                  <a:lnTo>
                    <a:pt x="42" y="74"/>
                  </a:lnTo>
                  <a:lnTo>
                    <a:pt x="41" y="73"/>
                  </a:lnTo>
                  <a:lnTo>
                    <a:pt x="39" y="73"/>
                  </a:lnTo>
                  <a:lnTo>
                    <a:pt x="39" y="71"/>
                  </a:lnTo>
                  <a:lnTo>
                    <a:pt x="37" y="70"/>
                  </a:lnTo>
                  <a:lnTo>
                    <a:pt x="37" y="69"/>
                  </a:lnTo>
                  <a:lnTo>
                    <a:pt x="37" y="67"/>
                  </a:lnTo>
                  <a:lnTo>
                    <a:pt x="36" y="66"/>
                  </a:lnTo>
                  <a:lnTo>
                    <a:pt x="34" y="66"/>
                  </a:lnTo>
                  <a:lnTo>
                    <a:pt x="36" y="67"/>
                  </a:lnTo>
                  <a:lnTo>
                    <a:pt x="36" y="66"/>
                  </a:lnTo>
                  <a:lnTo>
                    <a:pt x="36" y="65"/>
                  </a:lnTo>
                  <a:lnTo>
                    <a:pt x="34" y="64"/>
                  </a:lnTo>
                  <a:lnTo>
                    <a:pt x="33" y="64"/>
                  </a:lnTo>
                  <a:lnTo>
                    <a:pt x="33" y="63"/>
                  </a:lnTo>
                  <a:lnTo>
                    <a:pt x="32" y="63"/>
                  </a:lnTo>
                  <a:lnTo>
                    <a:pt x="32" y="62"/>
                  </a:lnTo>
                  <a:lnTo>
                    <a:pt x="32" y="60"/>
                  </a:lnTo>
                  <a:lnTo>
                    <a:pt x="30" y="59"/>
                  </a:lnTo>
                  <a:lnTo>
                    <a:pt x="30" y="58"/>
                  </a:lnTo>
                  <a:lnTo>
                    <a:pt x="29" y="57"/>
                  </a:lnTo>
                  <a:lnTo>
                    <a:pt x="27" y="57"/>
                  </a:lnTo>
                  <a:lnTo>
                    <a:pt x="27" y="56"/>
                  </a:lnTo>
                  <a:lnTo>
                    <a:pt x="26" y="56"/>
                  </a:lnTo>
                  <a:lnTo>
                    <a:pt x="25" y="54"/>
                  </a:lnTo>
                  <a:lnTo>
                    <a:pt x="25" y="51"/>
                  </a:lnTo>
                  <a:lnTo>
                    <a:pt x="24" y="51"/>
                  </a:lnTo>
                  <a:lnTo>
                    <a:pt x="24" y="49"/>
                  </a:lnTo>
                  <a:lnTo>
                    <a:pt x="23" y="49"/>
                  </a:lnTo>
                  <a:lnTo>
                    <a:pt x="23" y="48"/>
                  </a:lnTo>
                  <a:lnTo>
                    <a:pt x="22" y="48"/>
                  </a:lnTo>
                  <a:lnTo>
                    <a:pt x="20" y="49"/>
                  </a:lnTo>
                  <a:lnTo>
                    <a:pt x="18" y="48"/>
                  </a:lnTo>
                  <a:lnTo>
                    <a:pt x="15" y="48"/>
                  </a:lnTo>
                  <a:lnTo>
                    <a:pt x="12" y="47"/>
                  </a:lnTo>
                  <a:lnTo>
                    <a:pt x="9" y="45"/>
                  </a:lnTo>
                  <a:lnTo>
                    <a:pt x="6" y="43"/>
                  </a:lnTo>
                  <a:lnTo>
                    <a:pt x="3" y="39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30"/>
                  </a:lnTo>
                  <a:lnTo>
                    <a:pt x="0" y="24"/>
                  </a:lnTo>
                  <a:lnTo>
                    <a:pt x="1" y="18"/>
                  </a:lnTo>
                  <a:lnTo>
                    <a:pt x="2" y="12"/>
                  </a:lnTo>
                  <a:lnTo>
                    <a:pt x="4" y="7"/>
                  </a:lnTo>
                  <a:lnTo>
                    <a:pt x="8" y="5"/>
                  </a:lnTo>
                  <a:lnTo>
                    <a:pt x="11" y="5"/>
                  </a:lnTo>
                  <a:lnTo>
                    <a:pt x="15" y="4"/>
                  </a:lnTo>
                  <a:lnTo>
                    <a:pt x="16" y="3"/>
                  </a:lnTo>
                  <a:lnTo>
                    <a:pt x="19" y="4"/>
                  </a:lnTo>
                  <a:lnTo>
                    <a:pt x="23" y="4"/>
                  </a:lnTo>
                  <a:lnTo>
                    <a:pt x="27" y="5"/>
                  </a:lnTo>
                  <a:lnTo>
                    <a:pt x="32" y="6"/>
                  </a:lnTo>
                  <a:lnTo>
                    <a:pt x="36" y="6"/>
                  </a:lnTo>
                  <a:lnTo>
                    <a:pt x="39" y="6"/>
                  </a:lnTo>
                  <a:lnTo>
                    <a:pt x="42" y="5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49" name="Freeform 457"/>
            <p:cNvSpPr>
              <a:spLocks/>
            </p:cNvSpPr>
            <p:nvPr/>
          </p:nvSpPr>
          <p:spPr bwMode="auto">
            <a:xfrm>
              <a:off x="6576208" y="5852487"/>
              <a:ext cx="55366" cy="48926"/>
            </a:xfrm>
            <a:custGeom>
              <a:avLst/>
              <a:gdLst>
                <a:gd name="T0" fmla="*/ 2147483647 w 101"/>
                <a:gd name="T1" fmla="*/ 2147483647 h 92"/>
                <a:gd name="T2" fmla="*/ 2147483647 w 101"/>
                <a:gd name="T3" fmla="*/ 0 h 92"/>
                <a:gd name="T4" fmla="*/ 2147483647 w 101"/>
                <a:gd name="T5" fmla="*/ 0 h 92"/>
                <a:gd name="T6" fmla="*/ 2147483647 w 101"/>
                <a:gd name="T7" fmla="*/ 2147483647 h 92"/>
                <a:gd name="T8" fmla="*/ 2147483647 w 101"/>
                <a:gd name="T9" fmla="*/ 2147483647 h 92"/>
                <a:gd name="T10" fmla="*/ 2147483647 w 101"/>
                <a:gd name="T11" fmla="*/ 2147483647 h 92"/>
                <a:gd name="T12" fmla="*/ 2147483647 w 101"/>
                <a:gd name="T13" fmla="*/ 2147483647 h 92"/>
                <a:gd name="T14" fmla="*/ 2147483647 w 101"/>
                <a:gd name="T15" fmla="*/ 2147483647 h 92"/>
                <a:gd name="T16" fmla="*/ 2147483647 w 101"/>
                <a:gd name="T17" fmla="*/ 2147483647 h 92"/>
                <a:gd name="T18" fmla="*/ 2147483647 w 101"/>
                <a:gd name="T19" fmla="*/ 2147483647 h 92"/>
                <a:gd name="T20" fmla="*/ 2147483647 w 101"/>
                <a:gd name="T21" fmla="*/ 2147483647 h 92"/>
                <a:gd name="T22" fmla="*/ 2147483647 w 101"/>
                <a:gd name="T23" fmla="*/ 2147483647 h 92"/>
                <a:gd name="T24" fmla="*/ 2147483647 w 101"/>
                <a:gd name="T25" fmla="*/ 2147483647 h 92"/>
                <a:gd name="T26" fmla="*/ 2147483647 w 101"/>
                <a:gd name="T27" fmla="*/ 2147483647 h 92"/>
                <a:gd name="T28" fmla="*/ 2147483647 w 101"/>
                <a:gd name="T29" fmla="*/ 2147483647 h 92"/>
                <a:gd name="T30" fmla="*/ 2147483647 w 101"/>
                <a:gd name="T31" fmla="*/ 2147483647 h 92"/>
                <a:gd name="T32" fmla="*/ 2147483647 w 101"/>
                <a:gd name="T33" fmla="*/ 2147483647 h 92"/>
                <a:gd name="T34" fmla="*/ 2147483647 w 101"/>
                <a:gd name="T35" fmla="*/ 2147483647 h 92"/>
                <a:gd name="T36" fmla="*/ 2147483647 w 101"/>
                <a:gd name="T37" fmla="*/ 2147483647 h 92"/>
                <a:gd name="T38" fmla="*/ 2147483647 w 101"/>
                <a:gd name="T39" fmla="*/ 2147483647 h 92"/>
                <a:gd name="T40" fmla="*/ 2147483647 w 101"/>
                <a:gd name="T41" fmla="*/ 2147483647 h 92"/>
                <a:gd name="T42" fmla="*/ 2147483647 w 101"/>
                <a:gd name="T43" fmla="*/ 2147483647 h 92"/>
                <a:gd name="T44" fmla="*/ 2147483647 w 101"/>
                <a:gd name="T45" fmla="*/ 2147483647 h 92"/>
                <a:gd name="T46" fmla="*/ 2147483647 w 101"/>
                <a:gd name="T47" fmla="*/ 2147483647 h 92"/>
                <a:gd name="T48" fmla="*/ 2147483647 w 101"/>
                <a:gd name="T49" fmla="*/ 2147483647 h 92"/>
                <a:gd name="T50" fmla="*/ 2147483647 w 101"/>
                <a:gd name="T51" fmla="*/ 2147483647 h 92"/>
                <a:gd name="T52" fmla="*/ 2147483647 w 101"/>
                <a:gd name="T53" fmla="*/ 2147483647 h 92"/>
                <a:gd name="T54" fmla="*/ 2147483647 w 101"/>
                <a:gd name="T55" fmla="*/ 2147483647 h 92"/>
                <a:gd name="T56" fmla="*/ 2147483647 w 101"/>
                <a:gd name="T57" fmla="*/ 2147483647 h 92"/>
                <a:gd name="T58" fmla="*/ 2147483647 w 101"/>
                <a:gd name="T59" fmla="*/ 2147483647 h 92"/>
                <a:gd name="T60" fmla="*/ 2147483647 w 101"/>
                <a:gd name="T61" fmla="*/ 2147483647 h 92"/>
                <a:gd name="T62" fmla="*/ 2147483647 w 101"/>
                <a:gd name="T63" fmla="*/ 2147483647 h 92"/>
                <a:gd name="T64" fmla="*/ 2147483647 w 101"/>
                <a:gd name="T65" fmla="*/ 2147483647 h 92"/>
                <a:gd name="T66" fmla="*/ 2147483647 w 101"/>
                <a:gd name="T67" fmla="*/ 2147483647 h 92"/>
                <a:gd name="T68" fmla="*/ 2147483647 w 101"/>
                <a:gd name="T69" fmla="*/ 2147483647 h 92"/>
                <a:gd name="T70" fmla="*/ 2147483647 w 101"/>
                <a:gd name="T71" fmla="*/ 2147483647 h 92"/>
                <a:gd name="T72" fmla="*/ 2147483647 w 101"/>
                <a:gd name="T73" fmla="*/ 2147483647 h 92"/>
                <a:gd name="T74" fmla="*/ 2147483647 w 101"/>
                <a:gd name="T75" fmla="*/ 2147483647 h 92"/>
                <a:gd name="T76" fmla="*/ 2147483647 w 101"/>
                <a:gd name="T77" fmla="*/ 2147483647 h 92"/>
                <a:gd name="T78" fmla="*/ 2147483647 w 101"/>
                <a:gd name="T79" fmla="*/ 2147483647 h 92"/>
                <a:gd name="T80" fmla="*/ 2147483647 w 101"/>
                <a:gd name="T81" fmla="*/ 2147483647 h 92"/>
                <a:gd name="T82" fmla="*/ 2147483647 w 101"/>
                <a:gd name="T83" fmla="*/ 2147483647 h 92"/>
                <a:gd name="T84" fmla="*/ 2147483647 w 101"/>
                <a:gd name="T85" fmla="*/ 2147483647 h 92"/>
                <a:gd name="T86" fmla="*/ 2147483647 w 101"/>
                <a:gd name="T87" fmla="*/ 2147483647 h 92"/>
                <a:gd name="T88" fmla="*/ 2147483647 w 101"/>
                <a:gd name="T89" fmla="*/ 2147483647 h 92"/>
                <a:gd name="T90" fmla="*/ 2147483647 w 101"/>
                <a:gd name="T91" fmla="*/ 2147483647 h 92"/>
                <a:gd name="T92" fmla="*/ 2147483647 w 101"/>
                <a:gd name="T93" fmla="*/ 2147483647 h 92"/>
                <a:gd name="T94" fmla="*/ 2147483647 w 101"/>
                <a:gd name="T95" fmla="*/ 2147483647 h 92"/>
                <a:gd name="T96" fmla="*/ 0 w 101"/>
                <a:gd name="T97" fmla="*/ 2147483647 h 92"/>
                <a:gd name="T98" fmla="*/ 0 w 101"/>
                <a:gd name="T99" fmla="*/ 2147483647 h 92"/>
                <a:gd name="T100" fmla="*/ 2147483647 w 101"/>
                <a:gd name="T101" fmla="*/ 2147483647 h 92"/>
                <a:gd name="T102" fmla="*/ 2147483647 w 101"/>
                <a:gd name="T103" fmla="*/ 2147483647 h 92"/>
                <a:gd name="T104" fmla="*/ 2147483647 w 101"/>
                <a:gd name="T105" fmla="*/ 2147483647 h 92"/>
                <a:gd name="T106" fmla="*/ 2147483647 w 101"/>
                <a:gd name="T107" fmla="*/ 2147483647 h 92"/>
                <a:gd name="T108" fmla="*/ 2147483647 w 101"/>
                <a:gd name="T109" fmla="*/ 2147483647 h 9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01"/>
                <a:gd name="T166" fmla="*/ 0 h 92"/>
                <a:gd name="T167" fmla="*/ 101 w 101"/>
                <a:gd name="T168" fmla="*/ 92 h 92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01" h="92">
                  <a:moveTo>
                    <a:pt x="45" y="5"/>
                  </a:moveTo>
                  <a:lnTo>
                    <a:pt x="45" y="5"/>
                  </a:lnTo>
                  <a:lnTo>
                    <a:pt x="46" y="4"/>
                  </a:lnTo>
                  <a:lnTo>
                    <a:pt x="48" y="3"/>
                  </a:lnTo>
                  <a:lnTo>
                    <a:pt x="48" y="2"/>
                  </a:lnTo>
                  <a:lnTo>
                    <a:pt x="49" y="0"/>
                  </a:lnTo>
                  <a:lnTo>
                    <a:pt x="50" y="0"/>
                  </a:lnTo>
                  <a:lnTo>
                    <a:pt x="51" y="0"/>
                  </a:lnTo>
                  <a:lnTo>
                    <a:pt x="53" y="0"/>
                  </a:lnTo>
                  <a:lnTo>
                    <a:pt x="54" y="1"/>
                  </a:lnTo>
                  <a:lnTo>
                    <a:pt x="55" y="2"/>
                  </a:lnTo>
                  <a:lnTo>
                    <a:pt x="56" y="3"/>
                  </a:lnTo>
                  <a:lnTo>
                    <a:pt x="57" y="3"/>
                  </a:lnTo>
                  <a:lnTo>
                    <a:pt x="58" y="4"/>
                  </a:lnTo>
                  <a:lnTo>
                    <a:pt x="59" y="5"/>
                  </a:lnTo>
                  <a:lnTo>
                    <a:pt x="59" y="6"/>
                  </a:lnTo>
                  <a:lnTo>
                    <a:pt x="60" y="8"/>
                  </a:lnTo>
                  <a:lnTo>
                    <a:pt x="61" y="8"/>
                  </a:lnTo>
                  <a:lnTo>
                    <a:pt x="63" y="9"/>
                  </a:lnTo>
                  <a:lnTo>
                    <a:pt x="63" y="11"/>
                  </a:lnTo>
                  <a:lnTo>
                    <a:pt x="65" y="11"/>
                  </a:lnTo>
                  <a:lnTo>
                    <a:pt x="65" y="12"/>
                  </a:lnTo>
                  <a:lnTo>
                    <a:pt x="66" y="12"/>
                  </a:lnTo>
                  <a:lnTo>
                    <a:pt x="66" y="13"/>
                  </a:lnTo>
                  <a:lnTo>
                    <a:pt x="68" y="14"/>
                  </a:lnTo>
                  <a:lnTo>
                    <a:pt x="69" y="16"/>
                  </a:lnTo>
                  <a:lnTo>
                    <a:pt x="70" y="16"/>
                  </a:lnTo>
                  <a:lnTo>
                    <a:pt x="70" y="17"/>
                  </a:lnTo>
                  <a:lnTo>
                    <a:pt x="72" y="18"/>
                  </a:lnTo>
                  <a:lnTo>
                    <a:pt x="73" y="18"/>
                  </a:lnTo>
                  <a:lnTo>
                    <a:pt x="74" y="19"/>
                  </a:lnTo>
                  <a:lnTo>
                    <a:pt x="74" y="20"/>
                  </a:lnTo>
                  <a:lnTo>
                    <a:pt x="75" y="21"/>
                  </a:lnTo>
                  <a:lnTo>
                    <a:pt x="76" y="21"/>
                  </a:lnTo>
                  <a:lnTo>
                    <a:pt x="77" y="22"/>
                  </a:lnTo>
                  <a:lnTo>
                    <a:pt x="77" y="23"/>
                  </a:lnTo>
                  <a:lnTo>
                    <a:pt x="78" y="23"/>
                  </a:lnTo>
                  <a:lnTo>
                    <a:pt x="78" y="25"/>
                  </a:lnTo>
                  <a:lnTo>
                    <a:pt x="78" y="26"/>
                  </a:lnTo>
                  <a:lnTo>
                    <a:pt x="80" y="28"/>
                  </a:lnTo>
                  <a:lnTo>
                    <a:pt x="81" y="28"/>
                  </a:lnTo>
                  <a:lnTo>
                    <a:pt x="82" y="29"/>
                  </a:lnTo>
                  <a:lnTo>
                    <a:pt x="82" y="32"/>
                  </a:lnTo>
                  <a:lnTo>
                    <a:pt x="84" y="32"/>
                  </a:lnTo>
                  <a:lnTo>
                    <a:pt x="84" y="34"/>
                  </a:lnTo>
                  <a:lnTo>
                    <a:pt x="85" y="36"/>
                  </a:lnTo>
                  <a:lnTo>
                    <a:pt x="87" y="36"/>
                  </a:lnTo>
                  <a:lnTo>
                    <a:pt x="88" y="37"/>
                  </a:lnTo>
                  <a:lnTo>
                    <a:pt x="88" y="38"/>
                  </a:lnTo>
                  <a:lnTo>
                    <a:pt x="88" y="40"/>
                  </a:lnTo>
                  <a:lnTo>
                    <a:pt x="89" y="41"/>
                  </a:lnTo>
                  <a:lnTo>
                    <a:pt x="91" y="42"/>
                  </a:lnTo>
                  <a:lnTo>
                    <a:pt x="92" y="44"/>
                  </a:lnTo>
                  <a:lnTo>
                    <a:pt x="93" y="45"/>
                  </a:lnTo>
                  <a:lnTo>
                    <a:pt x="93" y="47"/>
                  </a:lnTo>
                  <a:lnTo>
                    <a:pt x="95" y="48"/>
                  </a:lnTo>
                  <a:lnTo>
                    <a:pt x="96" y="48"/>
                  </a:lnTo>
                  <a:lnTo>
                    <a:pt x="97" y="49"/>
                  </a:lnTo>
                  <a:lnTo>
                    <a:pt x="98" y="50"/>
                  </a:lnTo>
                  <a:lnTo>
                    <a:pt x="98" y="54"/>
                  </a:lnTo>
                  <a:lnTo>
                    <a:pt x="99" y="54"/>
                  </a:lnTo>
                  <a:lnTo>
                    <a:pt x="100" y="56"/>
                  </a:lnTo>
                  <a:lnTo>
                    <a:pt x="100" y="58"/>
                  </a:lnTo>
                  <a:lnTo>
                    <a:pt x="100" y="61"/>
                  </a:lnTo>
                  <a:lnTo>
                    <a:pt x="100" y="64"/>
                  </a:lnTo>
                  <a:lnTo>
                    <a:pt x="100" y="68"/>
                  </a:lnTo>
                  <a:lnTo>
                    <a:pt x="99" y="71"/>
                  </a:lnTo>
                  <a:lnTo>
                    <a:pt x="99" y="74"/>
                  </a:lnTo>
                  <a:lnTo>
                    <a:pt x="99" y="76"/>
                  </a:lnTo>
                  <a:lnTo>
                    <a:pt x="98" y="78"/>
                  </a:lnTo>
                  <a:lnTo>
                    <a:pt x="96" y="78"/>
                  </a:lnTo>
                  <a:lnTo>
                    <a:pt x="96" y="79"/>
                  </a:lnTo>
                  <a:lnTo>
                    <a:pt x="95" y="79"/>
                  </a:lnTo>
                  <a:lnTo>
                    <a:pt x="95" y="80"/>
                  </a:lnTo>
                  <a:lnTo>
                    <a:pt x="93" y="82"/>
                  </a:lnTo>
                  <a:lnTo>
                    <a:pt x="84" y="82"/>
                  </a:lnTo>
                  <a:lnTo>
                    <a:pt x="82" y="83"/>
                  </a:lnTo>
                  <a:lnTo>
                    <a:pt x="82" y="84"/>
                  </a:lnTo>
                  <a:lnTo>
                    <a:pt x="81" y="84"/>
                  </a:lnTo>
                  <a:lnTo>
                    <a:pt x="81" y="86"/>
                  </a:lnTo>
                  <a:lnTo>
                    <a:pt x="80" y="86"/>
                  </a:lnTo>
                  <a:lnTo>
                    <a:pt x="80" y="87"/>
                  </a:lnTo>
                  <a:lnTo>
                    <a:pt x="78" y="89"/>
                  </a:lnTo>
                  <a:lnTo>
                    <a:pt x="79" y="88"/>
                  </a:lnTo>
                  <a:lnTo>
                    <a:pt x="78" y="88"/>
                  </a:lnTo>
                  <a:lnTo>
                    <a:pt x="77" y="89"/>
                  </a:lnTo>
                  <a:lnTo>
                    <a:pt x="76" y="89"/>
                  </a:lnTo>
                  <a:lnTo>
                    <a:pt x="76" y="90"/>
                  </a:lnTo>
                  <a:lnTo>
                    <a:pt x="75" y="90"/>
                  </a:lnTo>
                  <a:lnTo>
                    <a:pt x="74" y="90"/>
                  </a:lnTo>
                  <a:lnTo>
                    <a:pt x="74" y="91"/>
                  </a:lnTo>
                  <a:lnTo>
                    <a:pt x="70" y="91"/>
                  </a:lnTo>
                  <a:lnTo>
                    <a:pt x="66" y="91"/>
                  </a:lnTo>
                  <a:lnTo>
                    <a:pt x="63" y="91"/>
                  </a:lnTo>
                  <a:lnTo>
                    <a:pt x="61" y="89"/>
                  </a:lnTo>
                  <a:lnTo>
                    <a:pt x="60" y="88"/>
                  </a:lnTo>
                  <a:lnTo>
                    <a:pt x="58" y="87"/>
                  </a:lnTo>
                  <a:lnTo>
                    <a:pt x="57" y="87"/>
                  </a:lnTo>
                  <a:lnTo>
                    <a:pt x="56" y="86"/>
                  </a:lnTo>
                  <a:lnTo>
                    <a:pt x="51" y="86"/>
                  </a:lnTo>
                  <a:lnTo>
                    <a:pt x="51" y="84"/>
                  </a:lnTo>
                  <a:lnTo>
                    <a:pt x="49" y="84"/>
                  </a:lnTo>
                  <a:lnTo>
                    <a:pt x="48" y="83"/>
                  </a:lnTo>
                  <a:lnTo>
                    <a:pt x="46" y="82"/>
                  </a:lnTo>
                  <a:lnTo>
                    <a:pt x="45" y="82"/>
                  </a:lnTo>
                  <a:lnTo>
                    <a:pt x="47" y="82"/>
                  </a:lnTo>
                  <a:lnTo>
                    <a:pt x="46" y="81"/>
                  </a:lnTo>
                  <a:lnTo>
                    <a:pt x="45" y="79"/>
                  </a:lnTo>
                  <a:lnTo>
                    <a:pt x="44" y="78"/>
                  </a:lnTo>
                  <a:lnTo>
                    <a:pt x="42" y="78"/>
                  </a:lnTo>
                  <a:lnTo>
                    <a:pt x="42" y="76"/>
                  </a:lnTo>
                  <a:lnTo>
                    <a:pt x="41" y="76"/>
                  </a:lnTo>
                  <a:lnTo>
                    <a:pt x="39" y="75"/>
                  </a:lnTo>
                  <a:lnTo>
                    <a:pt x="39" y="74"/>
                  </a:lnTo>
                  <a:lnTo>
                    <a:pt x="39" y="72"/>
                  </a:lnTo>
                  <a:lnTo>
                    <a:pt x="38" y="71"/>
                  </a:lnTo>
                  <a:lnTo>
                    <a:pt x="36" y="71"/>
                  </a:lnTo>
                  <a:lnTo>
                    <a:pt x="38" y="72"/>
                  </a:lnTo>
                  <a:lnTo>
                    <a:pt x="38" y="71"/>
                  </a:lnTo>
                  <a:lnTo>
                    <a:pt x="38" y="70"/>
                  </a:lnTo>
                  <a:lnTo>
                    <a:pt x="36" y="68"/>
                  </a:lnTo>
                  <a:lnTo>
                    <a:pt x="35" y="68"/>
                  </a:lnTo>
                  <a:lnTo>
                    <a:pt x="35" y="67"/>
                  </a:lnTo>
                  <a:lnTo>
                    <a:pt x="34" y="67"/>
                  </a:lnTo>
                  <a:lnTo>
                    <a:pt x="34" y="66"/>
                  </a:lnTo>
                  <a:lnTo>
                    <a:pt x="34" y="64"/>
                  </a:lnTo>
                  <a:lnTo>
                    <a:pt x="32" y="63"/>
                  </a:lnTo>
                  <a:lnTo>
                    <a:pt x="32" y="62"/>
                  </a:lnTo>
                  <a:lnTo>
                    <a:pt x="31" y="61"/>
                  </a:lnTo>
                  <a:lnTo>
                    <a:pt x="29" y="61"/>
                  </a:lnTo>
                  <a:lnTo>
                    <a:pt x="29" y="60"/>
                  </a:lnTo>
                  <a:lnTo>
                    <a:pt x="28" y="60"/>
                  </a:lnTo>
                  <a:lnTo>
                    <a:pt x="27" y="58"/>
                  </a:lnTo>
                  <a:lnTo>
                    <a:pt x="27" y="55"/>
                  </a:lnTo>
                  <a:lnTo>
                    <a:pt x="25" y="55"/>
                  </a:lnTo>
                  <a:lnTo>
                    <a:pt x="25" y="52"/>
                  </a:lnTo>
                  <a:lnTo>
                    <a:pt x="24" y="52"/>
                  </a:lnTo>
                  <a:lnTo>
                    <a:pt x="24" y="51"/>
                  </a:lnTo>
                  <a:lnTo>
                    <a:pt x="23" y="51"/>
                  </a:lnTo>
                  <a:lnTo>
                    <a:pt x="21" y="52"/>
                  </a:lnTo>
                  <a:lnTo>
                    <a:pt x="19" y="51"/>
                  </a:lnTo>
                  <a:lnTo>
                    <a:pt x="16" y="51"/>
                  </a:lnTo>
                  <a:lnTo>
                    <a:pt x="13" y="50"/>
                  </a:lnTo>
                  <a:lnTo>
                    <a:pt x="10" y="48"/>
                  </a:lnTo>
                  <a:lnTo>
                    <a:pt x="6" y="46"/>
                  </a:lnTo>
                  <a:lnTo>
                    <a:pt x="3" y="42"/>
                  </a:lnTo>
                  <a:lnTo>
                    <a:pt x="0" y="38"/>
                  </a:lnTo>
                  <a:lnTo>
                    <a:pt x="0" y="36"/>
                  </a:lnTo>
                  <a:lnTo>
                    <a:pt x="0" y="32"/>
                  </a:lnTo>
                  <a:lnTo>
                    <a:pt x="0" y="26"/>
                  </a:lnTo>
                  <a:lnTo>
                    <a:pt x="1" y="19"/>
                  </a:lnTo>
                  <a:lnTo>
                    <a:pt x="2" y="13"/>
                  </a:lnTo>
                  <a:lnTo>
                    <a:pt x="4" y="8"/>
                  </a:lnTo>
                  <a:lnTo>
                    <a:pt x="8" y="5"/>
                  </a:lnTo>
                  <a:lnTo>
                    <a:pt x="12" y="5"/>
                  </a:lnTo>
                  <a:lnTo>
                    <a:pt x="16" y="4"/>
                  </a:lnTo>
                  <a:lnTo>
                    <a:pt x="17" y="3"/>
                  </a:lnTo>
                  <a:lnTo>
                    <a:pt x="20" y="4"/>
                  </a:lnTo>
                  <a:lnTo>
                    <a:pt x="24" y="4"/>
                  </a:lnTo>
                  <a:lnTo>
                    <a:pt x="29" y="5"/>
                  </a:lnTo>
                  <a:lnTo>
                    <a:pt x="34" y="6"/>
                  </a:lnTo>
                  <a:lnTo>
                    <a:pt x="38" y="6"/>
                  </a:lnTo>
                  <a:lnTo>
                    <a:pt x="41" y="6"/>
                  </a:lnTo>
                  <a:lnTo>
                    <a:pt x="42" y="6"/>
                  </a:lnTo>
                  <a:lnTo>
                    <a:pt x="45" y="5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0" name="Freeform 458"/>
            <p:cNvSpPr>
              <a:spLocks/>
            </p:cNvSpPr>
            <p:nvPr/>
          </p:nvSpPr>
          <p:spPr bwMode="auto">
            <a:xfrm>
              <a:off x="6596546" y="5942185"/>
              <a:ext cx="383040" cy="237493"/>
            </a:xfrm>
            <a:custGeom>
              <a:avLst/>
              <a:gdLst>
                <a:gd name="T0" fmla="*/ 2147483647 w 699"/>
                <a:gd name="T1" fmla="*/ 2147483647 h 464"/>
                <a:gd name="T2" fmla="*/ 2147483647 w 699"/>
                <a:gd name="T3" fmla="*/ 2147483647 h 464"/>
                <a:gd name="T4" fmla="*/ 2147483647 w 699"/>
                <a:gd name="T5" fmla="*/ 2147483647 h 464"/>
                <a:gd name="T6" fmla="*/ 2147483647 w 699"/>
                <a:gd name="T7" fmla="*/ 2147483647 h 464"/>
                <a:gd name="T8" fmla="*/ 2147483647 w 699"/>
                <a:gd name="T9" fmla="*/ 2147483647 h 464"/>
                <a:gd name="T10" fmla="*/ 2147483647 w 699"/>
                <a:gd name="T11" fmla="*/ 2147483647 h 464"/>
                <a:gd name="T12" fmla="*/ 2147483647 w 699"/>
                <a:gd name="T13" fmla="*/ 2147483647 h 464"/>
                <a:gd name="T14" fmla="*/ 2147483647 w 699"/>
                <a:gd name="T15" fmla="*/ 2147483647 h 464"/>
                <a:gd name="T16" fmla="*/ 2147483647 w 699"/>
                <a:gd name="T17" fmla="*/ 2147483647 h 464"/>
                <a:gd name="T18" fmla="*/ 2147483647 w 699"/>
                <a:gd name="T19" fmla="*/ 2147483647 h 464"/>
                <a:gd name="T20" fmla="*/ 2147483647 w 699"/>
                <a:gd name="T21" fmla="*/ 2147483647 h 464"/>
                <a:gd name="T22" fmla="*/ 2147483647 w 699"/>
                <a:gd name="T23" fmla="*/ 2147483647 h 464"/>
                <a:gd name="T24" fmla="*/ 2147483647 w 699"/>
                <a:gd name="T25" fmla="*/ 2147483647 h 464"/>
                <a:gd name="T26" fmla="*/ 2147483647 w 699"/>
                <a:gd name="T27" fmla="*/ 2147483647 h 464"/>
                <a:gd name="T28" fmla="*/ 2147483647 w 699"/>
                <a:gd name="T29" fmla="*/ 2147483647 h 464"/>
                <a:gd name="T30" fmla="*/ 2147483647 w 699"/>
                <a:gd name="T31" fmla="*/ 2147483647 h 464"/>
                <a:gd name="T32" fmla="*/ 2147483647 w 699"/>
                <a:gd name="T33" fmla="*/ 2147483647 h 464"/>
                <a:gd name="T34" fmla="*/ 2147483647 w 699"/>
                <a:gd name="T35" fmla="*/ 2147483647 h 464"/>
                <a:gd name="T36" fmla="*/ 2147483647 w 699"/>
                <a:gd name="T37" fmla="*/ 2147483647 h 464"/>
                <a:gd name="T38" fmla="*/ 2147483647 w 699"/>
                <a:gd name="T39" fmla="*/ 2147483647 h 464"/>
                <a:gd name="T40" fmla="*/ 2147483647 w 699"/>
                <a:gd name="T41" fmla="*/ 2147483647 h 464"/>
                <a:gd name="T42" fmla="*/ 2147483647 w 699"/>
                <a:gd name="T43" fmla="*/ 2147483647 h 464"/>
                <a:gd name="T44" fmla="*/ 2147483647 w 699"/>
                <a:gd name="T45" fmla="*/ 2147483647 h 464"/>
                <a:gd name="T46" fmla="*/ 2147483647 w 699"/>
                <a:gd name="T47" fmla="*/ 2147483647 h 464"/>
                <a:gd name="T48" fmla="*/ 2147483647 w 699"/>
                <a:gd name="T49" fmla="*/ 2147483647 h 464"/>
                <a:gd name="T50" fmla="*/ 2147483647 w 699"/>
                <a:gd name="T51" fmla="*/ 2147483647 h 464"/>
                <a:gd name="T52" fmla="*/ 2147483647 w 699"/>
                <a:gd name="T53" fmla="*/ 2147483647 h 464"/>
                <a:gd name="T54" fmla="*/ 2147483647 w 699"/>
                <a:gd name="T55" fmla="*/ 2147483647 h 464"/>
                <a:gd name="T56" fmla="*/ 2147483647 w 699"/>
                <a:gd name="T57" fmla="*/ 2147483647 h 464"/>
                <a:gd name="T58" fmla="*/ 2147483647 w 699"/>
                <a:gd name="T59" fmla="*/ 2147483647 h 464"/>
                <a:gd name="T60" fmla="*/ 2147483647 w 699"/>
                <a:gd name="T61" fmla="*/ 2147483647 h 464"/>
                <a:gd name="T62" fmla="*/ 2147483647 w 699"/>
                <a:gd name="T63" fmla="*/ 2147483647 h 464"/>
                <a:gd name="T64" fmla="*/ 2147483647 w 699"/>
                <a:gd name="T65" fmla="*/ 2147483647 h 464"/>
                <a:gd name="T66" fmla="*/ 2147483647 w 699"/>
                <a:gd name="T67" fmla="*/ 2147483647 h 464"/>
                <a:gd name="T68" fmla="*/ 2147483647 w 699"/>
                <a:gd name="T69" fmla="*/ 2147483647 h 464"/>
                <a:gd name="T70" fmla="*/ 2147483647 w 699"/>
                <a:gd name="T71" fmla="*/ 2147483647 h 464"/>
                <a:gd name="T72" fmla="*/ 2147483647 w 699"/>
                <a:gd name="T73" fmla="*/ 2147483647 h 464"/>
                <a:gd name="T74" fmla="*/ 2147483647 w 699"/>
                <a:gd name="T75" fmla="*/ 2147483647 h 464"/>
                <a:gd name="T76" fmla="*/ 2147483647 w 699"/>
                <a:gd name="T77" fmla="*/ 2147483647 h 464"/>
                <a:gd name="T78" fmla="*/ 2147483647 w 699"/>
                <a:gd name="T79" fmla="*/ 2147483647 h 464"/>
                <a:gd name="T80" fmla="*/ 2147483647 w 699"/>
                <a:gd name="T81" fmla="*/ 2147483647 h 464"/>
                <a:gd name="T82" fmla="*/ 2147483647 w 699"/>
                <a:gd name="T83" fmla="*/ 2147483647 h 464"/>
                <a:gd name="T84" fmla="*/ 2147483647 w 699"/>
                <a:gd name="T85" fmla="*/ 2147483647 h 464"/>
                <a:gd name="T86" fmla="*/ 2147483647 w 699"/>
                <a:gd name="T87" fmla="*/ 2147483647 h 464"/>
                <a:gd name="T88" fmla="*/ 2147483647 w 699"/>
                <a:gd name="T89" fmla="*/ 2147483647 h 464"/>
                <a:gd name="T90" fmla="*/ 2147483647 w 699"/>
                <a:gd name="T91" fmla="*/ 2147483647 h 464"/>
                <a:gd name="T92" fmla="*/ 2147483647 w 699"/>
                <a:gd name="T93" fmla="*/ 2147483647 h 464"/>
                <a:gd name="T94" fmla="*/ 2147483647 w 699"/>
                <a:gd name="T95" fmla="*/ 2147483647 h 464"/>
                <a:gd name="T96" fmla="*/ 2147483647 w 699"/>
                <a:gd name="T97" fmla="*/ 2147483647 h 464"/>
                <a:gd name="T98" fmla="*/ 2147483647 w 699"/>
                <a:gd name="T99" fmla="*/ 2147483647 h 464"/>
                <a:gd name="T100" fmla="*/ 2147483647 w 699"/>
                <a:gd name="T101" fmla="*/ 2147483647 h 464"/>
                <a:gd name="T102" fmla="*/ 2147483647 w 699"/>
                <a:gd name="T103" fmla="*/ 2147483647 h 464"/>
                <a:gd name="T104" fmla="*/ 2147483647 w 699"/>
                <a:gd name="T105" fmla="*/ 2147483647 h 464"/>
                <a:gd name="T106" fmla="*/ 2147483647 w 699"/>
                <a:gd name="T107" fmla="*/ 2147483647 h 464"/>
                <a:gd name="T108" fmla="*/ 2147483647 w 699"/>
                <a:gd name="T109" fmla="*/ 2147483647 h 464"/>
                <a:gd name="T110" fmla="*/ 2147483647 w 699"/>
                <a:gd name="T111" fmla="*/ 2147483647 h 464"/>
                <a:gd name="T112" fmla="*/ 2147483647 w 699"/>
                <a:gd name="T113" fmla="*/ 2147483647 h 464"/>
                <a:gd name="T114" fmla="*/ 2147483647 w 699"/>
                <a:gd name="T115" fmla="*/ 2147483647 h 464"/>
                <a:gd name="T116" fmla="*/ 2147483647 w 699"/>
                <a:gd name="T117" fmla="*/ 2147483647 h 46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699"/>
                <a:gd name="T178" fmla="*/ 0 h 464"/>
                <a:gd name="T179" fmla="*/ 699 w 699"/>
                <a:gd name="T180" fmla="*/ 464 h 46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699" h="464">
                  <a:moveTo>
                    <a:pt x="43" y="400"/>
                  </a:moveTo>
                  <a:lnTo>
                    <a:pt x="52" y="402"/>
                  </a:lnTo>
                  <a:lnTo>
                    <a:pt x="61" y="404"/>
                  </a:lnTo>
                  <a:lnTo>
                    <a:pt x="71" y="408"/>
                  </a:lnTo>
                  <a:lnTo>
                    <a:pt x="81" y="411"/>
                  </a:lnTo>
                  <a:lnTo>
                    <a:pt x="91" y="414"/>
                  </a:lnTo>
                  <a:lnTo>
                    <a:pt x="100" y="417"/>
                  </a:lnTo>
                  <a:lnTo>
                    <a:pt x="110" y="420"/>
                  </a:lnTo>
                  <a:lnTo>
                    <a:pt x="118" y="423"/>
                  </a:lnTo>
                  <a:lnTo>
                    <a:pt x="119" y="423"/>
                  </a:lnTo>
                  <a:lnTo>
                    <a:pt x="121" y="423"/>
                  </a:lnTo>
                  <a:lnTo>
                    <a:pt x="124" y="424"/>
                  </a:lnTo>
                  <a:lnTo>
                    <a:pt x="128" y="424"/>
                  </a:lnTo>
                  <a:lnTo>
                    <a:pt x="130" y="424"/>
                  </a:lnTo>
                  <a:lnTo>
                    <a:pt x="134" y="424"/>
                  </a:lnTo>
                  <a:lnTo>
                    <a:pt x="136" y="425"/>
                  </a:lnTo>
                  <a:lnTo>
                    <a:pt x="138" y="426"/>
                  </a:lnTo>
                  <a:lnTo>
                    <a:pt x="138" y="427"/>
                  </a:lnTo>
                  <a:lnTo>
                    <a:pt x="143" y="429"/>
                  </a:lnTo>
                  <a:lnTo>
                    <a:pt x="149" y="430"/>
                  </a:lnTo>
                  <a:lnTo>
                    <a:pt x="156" y="430"/>
                  </a:lnTo>
                  <a:lnTo>
                    <a:pt x="163" y="430"/>
                  </a:lnTo>
                  <a:lnTo>
                    <a:pt x="171" y="430"/>
                  </a:lnTo>
                  <a:lnTo>
                    <a:pt x="178" y="430"/>
                  </a:lnTo>
                  <a:lnTo>
                    <a:pt x="185" y="429"/>
                  </a:lnTo>
                  <a:lnTo>
                    <a:pt x="190" y="429"/>
                  </a:lnTo>
                  <a:lnTo>
                    <a:pt x="191" y="430"/>
                  </a:lnTo>
                  <a:lnTo>
                    <a:pt x="192" y="431"/>
                  </a:lnTo>
                  <a:lnTo>
                    <a:pt x="193" y="432"/>
                  </a:lnTo>
                  <a:lnTo>
                    <a:pt x="195" y="432"/>
                  </a:lnTo>
                  <a:lnTo>
                    <a:pt x="195" y="434"/>
                  </a:lnTo>
                  <a:lnTo>
                    <a:pt x="196" y="434"/>
                  </a:lnTo>
                  <a:lnTo>
                    <a:pt x="196" y="436"/>
                  </a:lnTo>
                  <a:lnTo>
                    <a:pt x="199" y="436"/>
                  </a:lnTo>
                  <a:lnTo>
                    <a:pt x="201" y="436"/>
                  </a:lnTo>
                  <a:lnTo>
                    <a:pt x="204" y="437"/>
                  </a:lnTo>
                  <a:lnTo>
                    <a:pt x="207" y="437"/>
                  </a:lnTo>
                  <a:lnTo>
                    <a:pt x="209" y="438"/>
                  </a:lnTo>
                  <a:lnTo>
                    <a:pt x="211" y="439"/>
                  </a:lnTo>
                  <a:lnTo>
                    <a:pt x="214" y="440"/>
                  </a:lnTo>
                  <a:lnTo>
                    <a:pt x="216" y="440"/>
                  </a:lnTo>
                  <a:lnTo>
                    <a:pt x="218" y="441"/>
                  </a:lnTo>
                  <a:lnTo>
                    <a:pt x="223" y="444"/>
                  </a:lnTo>
                  <a:lnTo>
                    <a:pt x="229" y="447"/>
                  </a:lnTo>
                  <a:lnTo>
                    <a:pt x="233" y="449"/>
                  </a:lnTo>
                  <a:lnTo>
                    <a:pt x="234" y="450"/>
                  </a:lnTo>
                  <a:lnTo>
                    <a:pt x="233" y="450"/>
                  </a:lnTo>
                  <a:lnTo>
                    <a:pt x="234" y="450"/>
                  </a:lnTo>
                  <a:lnTo>
                    <a:pt x="235" y="450"/>
                  </a:lnTo>
                  <a:lnTo>
                    <a:pt x="237" y="450"/>
                  </a:lnTo>
                  <a:lnTo>
                    <a:pt x="238" y="451"/>
                  </a:lnTo>
                  <a:lnTo>
                    <a:pt x="242" y="453"/>
                  </a:lnTo>
                  <a:lnTo>
                    <a:pt x="245" y="455"/>
                  </a:lnTo>
                  <a:lnTo>
                    <a:pt x="246" y="456"/>
                  </a:lnTo>
                  <a:lnTo>
                    <a:pt x="253" y="456"/>
                  </a:lnTo>
                  <a:lnTo>
                    <a:pt x="260" y="457"/>
                  </a:lnTo>
                  <a:lnTo>
                    <a:pt x="266" y="457"/>
                  </a:lnTo>
                  <a:lnTo>
                    <a:pt x="273" y="459"/>
                  </a:lnTo>
                  <a:lnTo>
                    <a:pt x="280" y="459"/>
                  </a:lnTo>
                  <a:lnTo>
                    <a:pt x="287" y="460"/>
                  </a:lnTo>
                  <a:lnTo>
                    <a:pt x="292" y="461"/>
                  </a:lnTo>
                  <a:lnTo>
                    <a:pt x="299" y="461"/>
                  </a:lnTo>
                  <a:lnTo>
                    <a:pt x="306" y="462"/>
                  </a:lnTo>
                  <a:lnTo>
                    <a:pt x="312" y="463"/>
                  </a:lnTo>
                  <a:lnTo>
                    <a:pt x="319" y="463"/>
                  </a:lnTo>
                  <a:lnTo>
                    <a:pt x="326" y="463"/>
                  </a:lnTo>
                  <a:lnTo>
                    <a:pt x="333" y="461"/>
                  </a:lnTo>
                  <a:lnTo>
                    <a:pt x="339" y="460"/>
                  </a:lnTo>
                  <a:lnTo>
                    <a:pt x="346" y="459"/>
                  </a:lnTo>
                  <a:lnTo>
                    <a:pt x="353" y="456"/>
                  </a:lnTo>
                  <a:lnTo>
                    <a:pt x="360" y="453"/>
                  </a:lnTo>
                  <a:lnTo>
                    <a:pt x="369" y="449"/>
                  </a:lnTo>
                  <a:lnTo>
                    <a:pt x="377" y="444"/>
                  </a:lnTo>
                  <a:lnTo>
                    <a:pt x="387" y="439"/>
                  </a:lnTo>
                  <a:lnTo>
                    <a:pt x="397" y="434"/>
                  </a:lnTo>
                  <a:lnTo>
                    <a:pt x="407" y="430"/>
                  </a:lnTo>
                  <a:lnTo>
                    <a:pt x="415" y="427"/>
                  </a:lnTo>
                  <a:lnTo>
                    <a:pt x="423" y="426"/>
                  </a:lnTo>
                  <a:lnTo>
                    <a:pt x="423" y="425"/>
                  </a:lnTo>
                  <a:lnTo>
                    <a:pt x="425" y="424"/>
                  </a:lnTo>
                  <a:lnTo>
                    <a:pt x="426" y="423"/>
                  </a:lnTo>
                  <a:lnTo>
                    <a:pt x="430" y="422"/>
                  </a:lnTo>
                  <a:lnTo>
                    <a:pt x="434" y="419"/>
                  </a:lnTo>
                  <a:lnTo>
                    <a:pt x="437" y="416"/>
                  </a:lnTo>
                  <a:lnTo>
                    <a:pt x="441" y="415"/>
                  </a:lnTo>
                  <a:lnTo>
                    <a:pt x="441" y="413"/>
                  </a:lnTo>
                  <a:lnTo>
                    <a:pt x="442" y="413"/>
                  </a:lnTo>
                  <a:lnTo>
                    <a:pt x="442" y="412"/>
                  </a:lnTo>
                  <a:lnTo>
                    <a:pt x="446" y="412"/>
                  </a:lnTo>
                  <a:lnTo>
                    <a:pt x="451" y="410"/>
                  </a:lnTo>
                  <a:lnTo>
                    <a:pt x="455" y="408"/>
                  </a:lnTo>
                  <a:lnTo>
                    <a:pt x="459" y="405"/>
                  </a:lnTo>
                  <a:lnTo>
                    <a:pt x="464" y="402"/>
                  </a:lnTo>
                  <a:lnTo>
                    <a:pt x="468" y="400"/>
                  </a:lnTo>
                  <a:lnTo>
                    <a:pt x="473" y="398"/>
                  </a:lnTo>
                  <a:lnTo>
                    <a:pt x="478" y="397"/>
                  </a:lnTo>
                  <a:lnTo>
                    <a:pt x="479" y="396"/>
                  </a:lnTo>
                  <a:lnTo>
                    <a:pt x="479" y="394"/>
                  </a:lnTo>
                  <a:lnTo>
                    <a:pt x="480" y="394"/>
                  </a:lnTo>
                  <a:lnTo>
                    <a:pt x="482" y="394"/>
                  </a:lnTo>
                  <a:lnTo>
                    <a:pt x="483" y="393"/>
                  </a:lnTo>
                  <a:lnTo>
                    <a:pt x="483" y="392"/>
                  </a:lnTo>
                  <a:lnTo>
                    <a:pt x="484" y="390"/>
                  </a:lnTo>
                  <a:lnTo>
                    <a:pt x="486" y="390"/>
                  </a:lnTo>
                  <a:lnTo>
                    <a:pt x="489" y="386"/>
                  </a:lnTo>
                  <a:lnTo>
                    <a:pt x="493" y="382"/>
                  </a:lnTo>
                  <a:lnTo>
                    <a:pt x="497" y="378"/>
                  </a:lnTo>
                  <a:lnTo>
                    <a:pt x="499" y="374"/>
                  </a:lnTo>
                  <a:lnTo>
                    <a:pt x="506" y="374"/>
                  </a:lnTo>
                  <a:lnTo>
                    <a:pt x="513" y="374"/>
                  </a:lnTo>
                  <a:lnTo>
                    <a:pt x="519" y="373"/>
                  </a:lnTo>
                  <a:lnTo>
                    <a:pt x="525" y="372"/>
                  </a:lnTo>
                  <a:lnTo>
                    <a:pt x="532" y="371"/>
                  </a:lnTo>
                  <a:lnTo>
                    <a:pt x="539" y="371"/>
                  </a:lnTo>
                  <a:lnTo>
                    <a:pt x="546" y="370"/>
                  </a:lnTo>
                  <a:lnTo>
                    <a:pt x="553" y="370"/>
                  </a:lnTo>
                  <a:lnTo>
                    <a:pt x="553" y="347"/>
                  </a:lnTo>
                  <a:lnTo>
                    <a:pt x="554" y="345"/>
                  </a:lnTo>
                  <a:lnTo>
                    <a:pt x="558" y="345"/>
                  </a:lnTo>
                  <a:lnTo>
                    <a:pt x="564" y="345"/>
                  </a:lnTo>
                  <a:lnTo>
                    <a:pt x="569" y="345"/>
                  </a:lnTo>
                  <a:lnTo>
                    <a:pt x="576" y="345"/>
                  </a:lnTo>
                  <a:lnTo>
                    <a:pt x="583" y="345"/>
                  </a:lnTo>
                  <a:lnTo>
                    <a:pt x="589" y="345"/>
                  </a:lnTo>
                  <a:lnTo>
                    <a:pt x="593" y="344"/>
                  </a:lnTo>
                  <a:lnTo>
                    <a:pt x="596" y="342"/>
                  </a:lnTo>
                  <a:lnTo>
                    <a:pt x="598" y="342"/>
                  </a:lnTo>
                  <a:lnTo>
                    <a:pt x="600" y="343"/>
                  </a:lnTo>
                  <a:lnTo>
                    <a:pt x="604" y="344"/>
                  </a:lnTo>
                  <a:lnTo>
                    <a:pt x="608" y="345"/>
                  </a:lnTo>
                  <a:lnTo>
                    <a:pt x="612" y="347"/>
                  </a:lnTo>
                  <a:lnTo>
                    <a:pt x="615" y="348"/>
                  </a:lnTo>
                  <a:lnTo>
                    <a:pt x="617" y="350"/>
                  </a:lnTo>
                  <a:lnTo>
                    <a:pt x="618" y="351"/>
                  </a:lnTo>
                  <a:lnTo>
                    <a:pt x="623" y="350"/>
                  </a:lnTo>
                  <a:lnTo>
                    <a:pt x="629" y="350"/>
                  </a:lnTo>
                  <a:lnTo>
                    <a:pt x="634" y="349"/>
                  </a:lnTo>
                  <a:lnTo>
                    <a:pt x="640" y="348"/>
                  </a:lnTo>
                  <a:lnTo>
                    <a:pt x="644" y="348"/>
                  </a:lnTo>
                  <a:lnTo>
                    <a:pt x="649" y="348"/>
                  </a:lnTo>
                  <a:lnTo>
                    <a:pt x="654" y="350"/>
                  </a:lnTo>
                  <a:lnTo>
                    <a:pt x="658" y="352"/>
                  </a:lnTo>
                  <a:lnTo>
                    <a:pt x="658" y="353"/>
                  </a:lnTo>
                  <a:lnTo>
                    <a:pt x="667" y="359"/>
                  </a:lnTo>
                  <a:lnTo>
                    <a:pt x="673" y="362"/>
                  </a:lnTo>
                  <a:lnTo>
                    <a:pt x="677" y="361"/>
                  </a:lnTo>
                  <a:lnTo>
                    <a:pt x="680" y="358"/>
                  </a:lnTo>
                  <a:lnTo>
                    <a:pt x="682" y="353"/>
                  </a:lnTo>
                  <a:lnTo>
                    <a:pt x="682" y="347"/>
                  </a:lnTo>
                  <a:lnTo>
                    <a:pt x="682" y="341"/>
                  </a:lnTo>
                  <a:lnTo>
                    <a:pt x="682" y="334"/>
                  </a:lnTo>
                  <a:lnTo>
                    <a:pt x="681" y="334"/>
                  </a:lnTo>
                  <a:lnTo>
                    <a:pt x="681" y="333"/>
                  </a:lnTo>
                  <a:lnTo>
                    <a:pt x="681" y="332"/>
                  </a:lnTo>
                  <a:lnTo>
                    <a:pt x="679" y="332"/>
                  </a:lnTo>
                  <a:lnTo>
                    <a:pt x="678" y="329"/>
                  </a:lnTo>
                  <a:lnTo>
                    <a:pt x="677" y="328"/>
                  </a:lnTo>
                  <a:lnTo>
                    <a:pt x="675" y="327"/>
                  </a:lnTo>
                  <a:lnTo>
                    <a:pt x="673" y="326"/>
                  </a:lnTo>
                  <a:lnTo>
                    <a:pt x="673" y="325"/>
                  </a:lnTo>
                  <a:lnTo>
                    <a:pt x="671" y="325"/>
                  </a:lnTo>
                  <a:lnTo>
                    <a:pt x="671" y="322"/>
                  </a:lnTo>
                  <a:lnTo>
                    <a:pt x="670" y="322"/>
                  </a:lnTo>
                  <a:lnTo>
                    <a:pt x="669" y="321"/>
                  </a:lnTo>
                  <a:lnTo>
                    <a:pt x="669" y="319"/>
                  </a:lnTo>
                  <a:lnTo>
                    <a:pt x="669" y="317"/>
                  </a:lnTo>
                  <a:lnTo>
                    <a:pt x="669" y="314"/>
                  </a:lnTo>
                  <a:lnTo>
                    <a:pt x="669" y="310"/>
                  </a:lnTo>
                  <a:lnTo>
                    <a:pt x="669" y="307"/>
                  </a:lnTo>
                  <a:lnTo>
                    <a:pt x="670" y="305"/>
                  </a:lnTo>
                  <a:lnTo>
                    <a:pt x="670" y="302"/>
                  </a:lnTo>
                  <a:lnTo>
                    <a:pt x="671" y="298"/>
                  </a:lnTo>
                  <a:lnTo>
                    <a:pt x="672" y="294"/>
                  </a:lnTo>
                  <a:lnTo>
                    <a:pt x="673" y="290"/>
                  </a:lnTo>
                  <a:lnTo>
                    <a:pt x="673" y="287"/>
                  </a:lnTo>
                  <a:lnTo>
                    <a:pt x="675" y="286"/>
                  </a:lnTo>
                  <a:lnTo>
                    <a:pt x="677" y="286"/>
                  </a:lnTo>
                  <a:lnTo>
                    <a:pt x="678" y="284"/>
                  </a:lnTo>
                  <a:lnTo>
                    <a:pt x="678" y="280"/>
                  </a:lnTo>
                  <a:lnTo>
                    <a:pt x="679" y="275"/>
                  </a:lnTo>
                  <a:lnTo>
                    <a:pt x="679" y="270"/>
                  </a:lnTo>
                  <a:lnTo>
                    <a:pt x="681" y="268"/>
                  </a:lnTo>
                  <a:lnTo>
                    <a:pt x="682" y="268"/>
                  </a:lnTo>
                  <a:lnTo>
                    <a:pt x="682" y="265"/>
                  </a:lnTo>
                  <a:lnTo>
                    <a:pt x="684" y="263"/>
                  </a:lnTo>
                  <a:lnTo>
                    <a:pt x="685" y="263"/>
                  </a:lnTo>
                  <a:lnTo>
                    <a:pt x="686" y="262"/>
                  </a:lnTo>
                  <a:lnTo>
                    <a:pt x="686" y="261"/>
                  </a:lnTo>
                  <a:lnTo>
                    <a:pt x="686" y="259"/>
                  </a:lnTo>
                  <a:lnTo>
                    <a:pt x="688" y="258"/>
                  </a:lnTo>
                  <a:lnTo>
                    <a:pt x="689" y="255"/>
                  </a:lnTo>
                  <a:lnTo>
                    <a:pt x="689" y="253"/>
                  </a:lnTo>
                  <a:lnTo>
                    <a:pt x="690" y="250"/>
                  </a:lnTo>
                  <a:lnTo>
                    <a:pt x="691" y="250"/>
                  </a:lnTo>
                  <a:lnTo>
                    <a:pt x="692" y="247"/>
                  </a:lnTo>
                  <a:lnTo>
                    <a:pt x="693" y="243"/>
                  </a:lnTo>
                  <a:lnTo>
                    <a:pt x="693" y="239"/>
                  </a:lnTo>
                  <a:lnTo>
                    <a:pt x="694" y="236"/>
                  </a:lnTo>
                  <a:lnTo>
                    <a:pt x="696" y="236"/>
                  </a:lnTo>
                  <a:lnTo>
                    <a:pt x="698" y="232"/>
                  </a:lnTo>
                  <a:lnTo>
                    <a:pt x="698" y="228"/>
                  </a:lnTo>
                  <a:lnTo>
                    <a:pt x="698" y="224"/>
                  </a:lnTo>
                  <a:lnTo>
                    <a:pt x="696" y="219"/>
                  </a:lnTo>
                  <a:lnTo>
                    <a:pt x="694" y="215"/>
                  </a:lnTo>
                  <a:lnTo>
                    <a:pt x="693" y="211"/>
                  </a:lnTo>
                  <a:lnTo>
                    <a:pt x="692" y="206"/>
                  </a:lnTo>
                  <a:lnTo>
                    <a:pt x="691" y="202"/>
                  </a:lnTo>
                  <a:lnTo>
                    <a:pt x="692" y="205"/>
                  </a:lnTo>
                  <a:lnTo>
                    <a:pt x="690" y="207"/>
                  </a:lnTo>
                  <a:lnTo>
                    <a:pt x="686" y="208"/>
                  </a:lnTo>
                  <a:lnTo>
                    <a:pt x="683" y="208"/>
                  </a:lnTo>
                  <a:lnTo>
                    <a:pt x="679" y="207"/>
                  </a:lnTo>
                  <a:lnTo>
                    <a:pt x="675" y="205"/>
                  </a:lnTo>
                  <a:lnTo>
                    <a:pt x="671" y="204"/>
                  </a:lnTo>
                  <a:lnTo>
                    <a:pt x="667" y="203"/>
                  </a:lnTo>
                  <a:lnTo>
                    <a:pt x="662" y="202"/>
                  </a:lnTo>
                  <a:lnTo>
                    <a:pt x="656" y="201"/>
                  </a:lnTo>
                  <a:lnTo>
                    <a:pt x="651" y="200"/>
                  </a:lnTo>
                  <a:lnTo>
                    <a:pt x="646" y="198"/>
                  </a:lnTo>
                  <a:lnTo>
                    <a:pt x="641" y="196"/>
                  </a:lnTo>
                  <a:lnTo>
                    <a:pt x="637" y="195"/>
                  </a:lnTo>
                  <a:lnTo>
                    <a:pt x="632" y="194"/>
                  </a:lnTo>
                  <a:lnTo>
                    <a:pt x="628" y="193"/>
                  </a:lnTo>
                  <a:lnTo>
                    <a:pt x="623" y="194"/>
                  </a:lnTo>
                  <a:lnTo>
                    <a:pt x="619" y="195"/>
                  </a:lnTo>
                  <a:lnTo>
                    <a:pt x="617" y="196"/>
                  </a:lnTo>
                  <a:lnTo>
                    <a:pt x="615" y="197"/>
                  </a:lnTo>
                  <a:lnTo>
                    <a:pt x="612" y="198"/>
                  </a:lnTo>
                  <a:lnTo>
                    <a:pt x="613" y="197"/>
                  </a:lnTo>
                  <a:lnTo>
                    <a:pt x="609" y="196"/>
                  </a:lnTo>
                  <a:lnTo>
                    <a:pt x="604" y="196"/>
                  </a:lnTo>
                  <a:lnTo>
                    <a:pt x="602" y="198"/>
                  </a:lnTo>
                  <a:lnTo>
                    <a:pt x="580" y="200"/>
                  </a:lnTo>
                  <a:lnTo>
                    <a:pt x="569" y="197"/>
                  </a:lnTo>
                  <a:lnTo>
                    <a:pt x="541" y="196"/>
                  </a:lnTo>
                  <a:lnTo>
                    <a:pt x="530" y="193"/>
                  </a:lnTo>
                  <a:lnTo>
                    <a:pt x="528" y="191"/>
                  </a:lnTo>
                  <a:lnTo>
                    <a:pt x="527" y="188"/>
                  </a:lnTo>
                  <a:lnTo>
                    <a:pt x="524" y="187"/>
                  </a:lnTo>
                  <a:lnTo>
                    <a:pt x="523" y="184"/>
                  </a:lnTo>
                  <a:lnTo>
                    <a:pt x="520" y="182"/>
                  </a:lnTo>
                  <a:lnTo>
                    <a:pt x="517" y="180"/>
                  </a:lnTo>
                  <a:lnTo>
                    <a:pt x="515" y="178"/>
                  </a:lnTo>
                  <a:lnTo>
                    <a:pt x="513" y="176"/>
                  </a:lnTo>
                  <a:lnTo>
                    <a:pt x="510" y="175"/>
                  </a:lnTo>
                  <a:lnTo>
                    <a:pt x="506" y="172"/>
                  </a:lnTo>
                  <a:lnTo>
                    <a:pt x="502" y="170"/>
                  </a:lnTo>
                  <a:lnTo>
                    <a:pt x="499" y="168"/>
                  </a:lnTo>
                  <a:lnTo>
                    <a:pt x="499" y="167"/>
                  </a:lnTo>
                  <a:lnTo>
                    <a:pt x="497" y="165"/>
                  </a:lnTo>
                  <a:lnTo>
                    <a:pt x="494" y="160"/>
                  </a:lnTo>
                  <a:lnTo>
                    <a:pt x="491" y="156"/>
                  </a:lnTo>
                  <a:lnTo>
                    <a:pt x="490" y="155"/>
                  </a:lnTo>
                  <a:lnTo>
                    <a:pt x="490" y="154"/>
                  </a:lnTo>
                  <a:lnTo>
                    <a:pt x="489" y="154"/>
                  </a:lnTo>
                  <a:lnTo>
                    <a:pt x="489" y="153"/>
                  </a:lnTo>
                  <a:lnTo>
                    <a:pt x="487" y="152"/>
                  </a:lnTo>
                  <a:lnTo>
                    <a:pt x="486" y="148"/>
                  </a:lnTo>
                  <a:lnTo>
                    <a:pt x="484" y="143"/>
                  </a:lnTo>
                  <a:lnTo>
                    <a:pt x="484" y="140"/>
                  </a:lnTo>
                  <a:lnTo>
                    <a:pt x="483" y="140"/>
                  </a:lnTo>
                  <a:lnTo>
                    <a:pt x="482" y="138"/>
                  </a:lnTo>
                  <a:lnTo>
                    <a:pt x="482" y="137"/>
                  </a:lnTo>
                  <a:lnTo>
                    <a:pt x="482" y="135"/>
                  </a:lnTo>
                  <a:lnTo>
                    <a:pt x="480" y="134"/>
                  </a:lnTo>
                  <a:lnTo>
                    <a:pt x="477" y="133"/>
                  </a:lnTo>
                  <a:lnTo>
                    <a:pt x="474" y="133"/>
                  </a:lnTo>
                  <a:lnTo>
                    <a:pt x="470" y="131"/>
                  </a:lnTo>
                  <a:lnTo>
                    <a:pt x="467" y="130"/>
                  </a:lnTo>
                  <a:lnTo>
                    <a:pt x="463" y="129"/>
                  </a:lnTo>
                  <a:lnTo>
                    <a:pt x="459" y="127"/>
                  </a:lnTo>
                  <a:lnTo>
                    <a:pt x="456" y="127"/>
                  </a:lnTo>
                  <a:lnTo>
                    <a:pt x="453" y="126"/>
                  </a:lnTo>
                  <a:lnTo>
                    <a:pt x="453" y="130"/>
                  </a:lnTo>
                  <a:lnTo>
                    <a:pt x="452" y="130"/>
                  </a:lnTo>
                  <a:lnTo>
                    <a:pt x="452" y="131"/>
                  </a:lnTo>
                  <a:lnTo>
                    <a:pt x="452" y="132"/>
                  </a:lnTo>
                  <a:lnTo>
                    <a:pt x="452" y="134"/>
                  </a:lnTo>
                  <a:lnTo>
                    <a:pt x="450" y="134"/>
                  </a:lnTo>
                  <a:lnTo>
                    <a:pt x="450" y="137"/>
                  </a:lnTo>
                  <a:lnTo>
                    <a:pt x="448" y="138"/>
                  </a:lnTo>
                  <a:lnTo>
                    <a:pt x="447" y="138"/>
                  </a:lnTo>
                  <a:lnTo>
                    <a:pt x="446" y="140"/>
                  </a:lnTo>
                  <a:lnTo>
                    <a:pt x="445" y="141"/>
                  </a:lnTo>
                  <a:lnTo>
                    <a:pt x="443" y="142"/>
                  </a:lnTo>
                  <a:lnTo>
                    <a:pt x="440" y="142"/>
                  </a:lnTo>
                  <a:lnTo>
                    <a:pt x="436" y="144"/>
                  </a:lnTo>
                  <a:lnTo>
                    <a:pt x="433" y="144"/>
                  </a:lnTo>
                  <a:lnTo>
                    <a:pt x="433" y="146"/>
                  </a:lnTo>
                  <a:lnTo>
                    <a:pt x="429" y="146"/>
                  </a:lnTo>
                  <a:lnTo>
                    <a:pt x="429" y="147"/>
                  </a:lnTo>
                  <a:lnTo>
                    <a:pt x="426" y="147"/>
                  </a:lnTo>
                  <a:lnTo>
                    <a:pt x="401" y="152"/>
                  </a:lnTo>
                  <a:lnTo>
                    <a:pt x="390" y="141"/>
                  </a:lnTo>
                  <a:lnTo>
                    <a:pt x="388" y="134"/>
                  </a:lnTo>
                  <a:lnTo>
                    <a:pt x="386" y="127"/>
                  </a:lnTo>
                  <a:lnTo>
                    <a:pt x="384" y="121"/>
                  </a:lnTo>
                  <a:lnTo>
                    <a:pt x="382" y="115"/>
                  </a:lnTo>
                  <a:lnTo>
                    <a:pt x="381" y="108"/>
                  </a:lnTo>
                  <a:lnTo>
                    <a:pt x="380" y="102"/>
                  </a:lnTo>
                  <a:lnTo>
                    <a:pt x="379" y="96"/>
                  </a:lnTo>
                  <a:lnTo>
                    <a:pt x="379" y="89"/>
                  </a:lnTo>
                  <a:lnTo>
                    <a:pt x="380" y="89"/>
                  </a:lnTo>
                  <a:lnTo>
                    <a:pt x="381" y="89"/>
                  </a:lnTo>
                  <a:lnTo>
                    <a:pt x="381" y="88"/>
                  </a:lnTo>
                  <a:lnTo>
                    <a:pt x="382" y="88"/>
                  </a:lnTo>
                  <a:lnTo>
                    <a:pt x="380" y="87"/>
                  </a:lnTo>
                  <a:lnTo>
                    <a:pt x="378" y="85"/>
                  </a:lnTo>
                  <a:lnTo>
                    <a:pt x="376" y="81"/>
                  </a:lnTo>
                  <a:lnTo>
                    <a:pt x="374" y="78"/>
                  </a:lnTo>
                  <a:lnTo>
                    <a:pt x="373" y="74"/>
                  </a:lnTo>
                  <a:lnTo>
                    <a:pt x="372" y="70"/>
                  </a:lnTo>
                  <a:lnTo>
                    <a:pt x="371" y="67"/>
                  </a:lnTo>
                  <a:lnTo>
                    <a:pt x="371" y="65"/>
                  </a:lnTo>
                  <a:lnTo>
                    <a:pt x="369" y="63"/>
                  </a:lnTo>
                  <a:lnTo>
                    <a:pt x="366" y="62"/>
                  </a:lnTo>
                  <a:lnTo>
                    <a:pt x="363" y="60"/>
                  </a:lnTo>
                  <a:lnTo>
                    <a:pt x="361" y="59"/>
                  </a:lnTo>
                  <a:lnTo>
                    <a:pt x="358" y="58"/>
                  </a:lnTo>
                  <a:lnTo>
                    <a:pt x="355" y="57"/>
                  </a:lnTo>
                  <a:lnTo>
                    <a:pt x="352" y="56"/>
                  </a:lnTo>
                  <a:lnTo>
                    <a:pt x="349" y="56"/>
                  </a:lnTo>
                  <a:lnTo>
                    <a:pt x="347" y="55"/>
                  </a:lnTo>
                  <a:lnTo>
                    <a:pt x="342" y="52"/>
                  </a:lnTo>
                  <a:lnTo>
                    <a:pt x="335" y="50"/>
                  </a:lnTo>
                  <a:lnTo>
                    <a:pt x="328" y="46"/>
                  </a:lnTo>
                  <a:lnTo>
                    <a:pt x="320" y="43"/>
                  </a:lnTo>
                  <a:lnTo>
                    <a:pt x="313" y="41"/>
                  </a:lnTo>
                  <a:lnTo>
                    <a:pt x="308" y="39"/>
                  </a:lnTo>
                  <a:lnTo>
                    <a:pt x="304" y="39"/>
                  </a:lnTo>
                  <a:lnTo>
                    <a:pt x="302" y="38"/>
                  </a:lnTo>
                  <a:lnTo>
                    <a:pt x="302" y="36"/>
                  </a:lnTo>
                  <a:lnTo>
                    <a:pt x="299" y="35"/>
                  </a:lnTo>
                  <a:lnTo>
                    <a:pt x="296" y="34"/>
                  </a:lnTo>
                  <a:lnTo>
                    <a:pt x="293" y="33"/>
                  </a:lnTo>
                  <a:lnTo>
                    <a:pt x="290" y="30"/>
                  </a:lnTo>
                  <a:lnTo>
                    <a:pt x="287" y="27"/>
                  </a:lnTo>
                  <a:lnTo>
                    <a:pt x="283" y="22"/>
                  </a:lnTo>
                  <a:lnTo>
                    <a:pt x="281" y="17"/>
                  </a:lnTo>
                  <a:lnTo>
                    <a:pt x="279" y="14"/>
                  </a:lnTo>
                  <a:lnTo>
                    <a:pt x="280" y="17"/>
                  </a:lnTo>
                  <a:lnTo>
                    <a:pt x="279" y="19"/>
                  </a:lnTo>
                  <a:lnTo>
                    <a:pt x="277" y="18"/>
                  </a:lnTo>
                  <a:lnTo>
                    <a:pt x="275" y="17"/>
                  </a:lnTo>
                  <a:lnTo>
                    <a:pt x="272" y="15"/>
                  </a:lnTo>
                  <a:lnTo>
                    <a:pt x="270" y="13"/>
                  </a:lnTo>
                  <a:lnTo>
                    <a:pt x="268" y="10"/>
                  </a:lnTo>
                  <a:lnTo>
                    <a:pt x="268" y="9"/>
                  </a:lnTo>
                  <a:lnTo>
                    <a:pt x="266" y="8"/>
                  </a:lnTo>
                  <a:lnTo>
                    <a:pt x="265" y="6"/>
                  </a:lnTo>
                  <a:lnTo>
                    <a:pt x="265" y="4"/>
                  </a:lnTo>
                  <a:lnTo>
                    <a:pt x="264" y="3"/>
                  </a:lnTo>
                  <a:lnTo>
                    <a:pt x="261" y="3"/>
                  </a:lnTo>
                  <a:lnTo>
                    <a:pt x="261" y="2"/>
                  </a:lnTo>
                  <a:lnTo>
                    <a:pt x="255" y="2"/>
                  </a:lnTo>
                  <a:lnTo>
                    <a:pt x="255" y="0"/>
                  </a:lnTo>
                  <a:lnTo>
                    <a:pt x="250" y="0"/>
                  </a:lnTo>
                  <a:lnTo>
                    <a:pt x="249" y="2"/>
                  </a:lnTo>
                  <a:lnTo>
                    <a:pt x="249" y="11"/>
                  </a:lnTo>
                  <a:lnTo>
                    <a:pt x="247" y="12"/>
                  </a:lnTo>
                  <a:lnTo>
                    <a:pt x="246" y="14"/>
                  </a:lnTo>
                  <a:lnTo>
                    <a:pt x="246" y="13"/>
                  </a:lnTo>
                  <a:lnTo>
                    <a:pt x="245" y="14"/>
                  </a:lnTo>
                  <a:lnTo>
                    <a:pt x="243" y="14"/>
                  </a:lnTo>
                  <a:lnTo>
                    <a:pt x="241" y="15"/>
                  </a:lnTo>
                  <a:lnTo>
                    <a:pt x="241" y="17"/>
                  </a:lnTo>
                  <a:lnTo>
                    <a:pt x="240" y="17"/>
                  </a:lnTo>
                  <a:lnTo>
                    <a:pt x="240" y="18"/>
                  </a:lnTo>
                  <a:lnTo>
                    <a:pt x="238" y="18"/>
                  </a:lnTo>
                  <a:lnTo>
                    <a:pt x="238" y="20"/>
                  </a:lnTo>
                  <a:lnTo>
                    <a:pt x="237" y="20"/>
                  </a:lnTo>
                  <a:lnTo>
                    <a:pt x="237" y="21"/>
                  </a:lnTo>
                  <a:lnTo>
                    <a:pt x="235" y="21"/>
                  </a:lnTo>
                  <a:lnTo>
                    <a:pt x="235" y="23"/>
                  </a:lnTo>
                  <a:lnTo>
                    <a:pt x="234" y="23"/>
                  </a:lnTo>
                  <a:lnTo>
                    <a:pt x="233" y="24"/>
                  </a:lnTo>
                  <a:lnTo>
                    <a:pt x="233" y="28"/>
                  </a:lnTo>
                  <a:lnTo>
                    <a:pt x="231" y="28"/>
                  </a:lnTo>
                  <a:lnTo>
                    <a:pt x="231" y="30"/>
                  </a:lnTo>
                  <a:lnTo>
                    <a:pt x="230" y="30"/>
                  </a:lnTo>
                  <a:lnTo>
                    <a:pt x="230" y="31"/>
                  </a:lnTo>
                  <a:lnTo>
                    <a:pt x="229" y="32"/>
                  </a:lnTo>
                  <a:lnTo>
                    <a:pt x="228" y="32"/>
                  </a:lnTo>
                  <a:lnTo>
                    <a:pt x="228" y="31"/>
                  </a:lnTo>
                  <a:lnTo>
                    <a:pt x="229" y="32"/>
                  </a:lnTo>
                  <a:lnTo>
                    <a:pt x="229" y="33"/>
                  </a:lnTo>
                  <a:lnTo>
                    <a:pt x="228" y="35"/>
                  </a:lnTo>
                  <a:lnTo>
                    <a:pt x="226" y="36"/>
                  </a:lnTo>
                  <a:lnTo>
                    <a:pt x="225" y="36"/>
                  </a:lnTo>
                  <a:lnTo>
                    <a:pt x="225" y="38"/>
                  </a:lnTo>
                  <a:lnTo>
                    <a:pt x="223" y="38"/>
                  </a:lnTo>
                  <a:lnTo>
                    <a:pt x="223" y="39"/>
                  </a:lnTo>
                  <a:lnTo>
                    <a:pt x="222" y="40"/>
                  </a:lnTo>
                  <a:lnTo>
                    <a:pt x="210" y="40"/>
                  </a:lnTo>
                  <a:lnTo>
                    <a:pt x="210" y="41"/>
                  </a:lnTo>
                  <a:lnTo>
                    <a:pt x="207" y="41"/>
                  </a:lnTo>
                  <a:lnTo>
                    <a:pt x="205" y="43"/>
                  </a:lnTo>
                  <a:lnTo>
                    <a:pt x="206" y="42"/>
                  </a:lnTo>
                  <a:lnTo>
                    <a:pt x="206" y="43"/>
                  </a:lnTo>
                  <a:lnTo>
                    <a:pt x="205" y="44"/>
                  </a:lnTo>
                  <a:lnTo>
                    <a:pt x="205" y="46"/>
                  </a:lnTo>
                  <a:lnTo>
                    <a:pt x="204" y="47"/>
                  </a:lnTo>
                  <a:lnTo>
                    <a:pt x="203" y="49"/>
                  </a:lnTo>
                  <a:lnTo>
                    <a:pt x="199" y="49"/>
                  </a:lnTo>
                  <a:lnTo>
                    <a:pt x="199" y="50"/>
                  </a:lnTo>
                  <a:lnTo>
                    <a:pt x="196" y="50"/>
                  </a:lnTo>
                  <a:lnTo>
                    <a:pt x="196" y="52"/>
                  </a:lnTo>
                  <a:lnTo>
                    <a:pt x="195" y="52"/>
                  </a:lnTo>
                  <a:lnTo>
                    <a:pt x="195" y="54"/>
                  </a:lnTo>
                  <a:lnTo>
                    <a:pt x="192" y="54"/>
                  </a:lnTo>
                  <a:lnTo>
                    <a:pt x="192" y="55"/>
                  </a:lnTo>
                  <a:lnTo>
                    <a:pt x="189" y="55"/>
                  </a:lnTo>
                  <a:lnTo>
                    <a:pt x="189" y="56"/>
                  </a:lnTo>
                  <a:lnTo>
                    <a:pt x="189" y="57"/>
                  </a:lnTo>
                  <a:lnTo>
                    <a:pt x="189" y="58"/>
                  </a:lnTo>
                  <a:lnTo>
                    <a:pt x="189" y="60"/>
                  </a:lnTo>
                  <a:lnTo>
                    <a:pt x="188" y="62"/>
                  </a:lnTo>
                  <a:lnTo>
                    <a:pt x="187" y="63"/>
                  </a:lnTo>
                  <a:lnTo>
                    <a:pt x="184" y="63"/>
                  </a:lnTo>
                  <a:lnTo>
                    <a:pt x="181" y="63"/>
                  </a:lnTo>
                  <a:lnTo>
                    <a:pt x="178" y="62"/>
                  </a:lnTo>
                  <a:lnTo>
                    <a:pt x="177" y="63"/>
                  </a:lnTo>
                  <a:lnTo>
                    <a:pt x="176" y="63"/>
                  </a:lnTo>
                  <a:lnTo>
                    <a:pt x="175" y="63"/>
                  </a:lnTo>
                  <a:lnTo>
                    <a:pt x="176" y="62"/>
                  </a:lnTo>
                  <a:lnTo>
                    <a:pt x="168" y="69"/>
                  </a:lnTo>
                  <a:lnTo>
                    <a:pt x="168" y="67"/>
                  </a:lnTo>
                  <a:lnTo>
                    <a:pt x="169" y="67"/>
                  </a:lnTo>
                  <a:lnTo>
                    <a:pt x="166" y="67"/>
                  </a:lnTo>
                  <a:lnTo>
                    <a:pt x="166" y="69"/>
                  </a:lnTo>
                  <a:lnTo>
                    <a:pt x="161" y="69"/>
                  </a:lnTo>
                  <a:lnTo>
                    <a:pt x="161" y="70"/>
                  </a:lnTo>
                  <a:lnTo>
                    <a:pt x="161" y="69"/>
                  </a:lnTo>
                  <a:lnTo>
                    <a:pt x="160" y="69"/>
                  </a:lnTo>
                  <a:lnTo>
                    <a:pt x="160" y="70"/>
                  </a:lnTo>
                  <a:lnTo>
                    <a:pt x="158" y="70"/>
                  </a:lnTo>
                  <a:lnTo>
                    <a:pt x="158" y="71"/>
                  </a:lnTo>
                  <a:lnTo>
                    <a:pt x="155" y="71"/>
                  </a:lnTo>
                  <a:lnTo>
                    <a:pt x="153" y="73"/>
                  </a:lnTo>
                  <a:lnTo>
                    <a:pt x="153" y="74"/>
                  </a:lnTo>
                  <a:lnTo>
                    <a:pt x="152" y="76"/>
                  </a:lnTo>
                  <a:lnTo>
                    <a:pt x="153" y="75"/>
                  </a:lnTo>
                  <a:lnTo>
                    <a:pt x="152" y="75"/>
                  </a:lnTo>
                  <a:lnTo>
                    <a:pt x="151" y="76"/>
                  </a:lnTo>
                  <a:lnTo>
                    <a:pt x="149" y="76"/>
                  </a:lnTo>
                  <a:lnTo>
                    <a:pt x="149" y="78"/>
                  </a:lnTo>
                  <a:lnTo>
                    <a:pt x="148" y="78"/>
                  </a:lnTo>
                  <a:lnTo>
                    <a:pt x="148" y="79"/>
                  </a:lnTo>
                  <a:lnTo>
                    <a:pt x="148" y="78"/>
                  </a:lnTo>
                  <a:lnTo>
                    <a:pt x="147" y="78"/>
                  </a:lnTo>
                  <a:lnTo>
                    <a:pt x="145" y="79"/>
                  </a:lnTo>
                  <a:lnTo>
                    <a:pt x="145" y="81"/>
                  </a:lnTo>
                  <a:lnTo>
                    <a:pt x="144" y="81"/>
                  </a:lnTo>
                  <a:lnTo>
                    <a:pt x="143" y="81"/>
                  </a:lnTo>
                  <a:lnTo>
                    <a:pt x="143" y="82"/>
                  </a:lnTo>
                  <a:lnTo>
                    <a:pt x="140" y="82"/>
                  </a:lnTo>
                  <a:lnTo>
                    <a:pt x="140" y="84"/>
                  </a:lnTo>
                  <a:lnTo>
                    <a:pt x="134" y="84"/>
                  </a:lnTo>
                  <a:lnTo>
                    <a:pt x="134" y="85"/>
                  </a:lnTo>
                  <a:lnTo>
                    <a:pt x="125" y="85"/>
                  </a:lnTo>
                  <a:lnTo>
                    <a:pt x="125" y="84"/>
                  </a:lnTo>
                  <a:lnTo>
                    <a:pt x="122" y="84"/>
                  </a:lnTo>
                  <a:lnTo>
                    <a:pt x="124" y="84"/>
                  </a:lnTo>
                  <a:lnTo>
                    <a:pt x="124" y="83"/>
                  </a:lnTo>
                  <a:lnTo>
                    <a:pt x="123" y="82"/>
                  </a:lnTo>
                  <a:lnTo>
                    <a:pt x="122" y="81"/>
                  </a:lnTo>
                  <a:lnTo>
                    <a:pt x="121" y="79"/>
                  </a:lnTo>
                  <a:lnTo>
                    <a:pt x="111" y="79"/>
                  </a:lnTo>
                  <a:lnTo>
                    <a:pt x="110" y="81"/>
                  </a:lnTo>
                  <a:lnTo>
                    <a:pt x="110" y="82"/>
                  </a:lnTo>
                  <a:lnTo>
                    <a:pt x="109" y="82"/>
                  </a:lnTo>
                  <a:lnTo>
                    <a:pt x="107" y="84"/>
                  </a:lnTo>
                  <a:lnTo>
                    <a:pt x="107" y="86"/>
                  </a:lnTo>
                  <a:lnTo>
                    <a:pt x="107" y="89"/>
                  </a:lnTo>
                  <a:lnTo>
                    <a:pt x="106" y="91"/>
                  </a:lnTo>
                  <a:lnTo>
                    <a:pt x="106" y="93"/>
                  </a:lnTo>
                  <a:lnTo>
                    <a:pt x="102" y="99"/>
                  </a:lnTo>
                  <a:lnTo>
                    <a:pt x="95" y="99"/>
                  </a:lnTo>
                  <a:lnTo>
                    <a:pt x="95" y="98"/>
                  </a:lnTo>
                  <a:lnTo>
                    <a:pt x="94" y="99"/>
                  </a:lnTo>
                  <a:lnTo>
                    <a:pt x="92" y="99"/>
                  </a:lnTo>
                  <a:lnTo>
                    <a:pt x="92" y="100"/>
                  </a:lnTo>
                  <a:lnTo>
                    <a:pt x="89" y="101"/>
                  </a:lnTo>
                  <a:lnTo>
                    <a:pt x="86" y="102"/>
                  </a:lnTo>
                  <a:lnTo>
                    <a:pt x="82" y="103"/>
                  </a:lnTo>
                  <a:lnTo>
                    <a:pt x="79" y="104"/>
                  </a:lnTo>
                  <a:lnTo>
                    <a:pt x="79" y="106"/>
                  </a:lnTo>
                  <a:lnTo>
                    <a:pt x="70" y="107"/>
                  </a:lnTo>
                  <a:lnTo>
                    <a:pt x="68" y="104"/>
                  </a:lnTo>
                  <a:lnTo>
                    <a:pt x="67" y="104"/>
                  </a:lnTo>
                  <a:lnTo>
                    <a:pt x="65" y="104"/>
                  </a:lnTo>
                  <a:lnTo>
                    <a:pt x="65" y="107"/>
                  </a:lnTo>
                  <a:lnTo>
                    <a:pt x="62" y="107"/>
                  </a:lnTo>
                  <a:lnTo>
                    <a:pt x="61" y="105"/>
                  </a:lnTo>
                  <a:lnTo>
                    <a:pt x="61" y="106"/>
                  </a:lnTo>
                  <a:lnTo>
                    <a:pt x="60" y="107"/>
                  </a:lnTo>
                  <a:lnTo>
                    <a:pt x="60" y="105"/>
                  </a:lnTo>
                  <a:lnTo>
                    <a:pt x="58" y="105"/>
                  </a:lnTo>
                  <a:lnTo>
                    <a:pt x="56" y="105"/>
                  </a:lnTo>
                  <a:lnTo>
                    <a:pt x="54" y="104"/>
                  </a:lnTo>
                  <a:lnTo>
                    <a:pt x="53" y="104"/>
                  </a:lnTo>
                  <a:lnTo>
                    <a:pt x="46" y="100"/>
                  </a:lnTo>
                  <a:lnTo>
                    <a:pt x="46" y="101"/>
                  </a:lnTo>
                  <a:lnTo>
                    <a:pt x="42" y="101"/>
                  </a:lnTo>
                  <a:lnTo>
                    <a:pt x="42" y="103"/>
                  </a:lnTo>
                  <a:lnTo>
                    <a:pt x="40" y="104"/>
                  </a:lnTo>
                  <a:lnTo>
                    <a:pt x="37" y="104"/>
                  </a:lnTo>
                  <a:lnTo>
                    <a:pt x="34" y="104"/>
                  </a:lnTo>
                  <a:lnTo>
                    <a:pt x="31" y="104"/>
                  </a:lnTo>
                  <a:lnTo>
                    <a:pt x="31" y="107"/>
                  </a:lnTo>
                  <a:lnTo>
                    <a:pt x="27" y="107"/>
                  </a:lnTo>
                  <a:lnTo>
                    <a:pt x="27" y="108"/>
                  </a:lnTo>
                  <a:lnTo>
                    <a:pt x="24" y="108"/>
                  </a:lnTo>
                  <a:lnTo>
                    <a:pt x="24" y="114"/>
                  </a:lnTo>
                  <a:lnTo>
                    <a:pt x="23" y="115"/>
                  </a:lnTo>
                  <a:lnTo>
                    <a:pt x="18" y="115"/>
                  </a:lnTo>
                  <a:lnTo>
                    <a:pt x="18" y="116"/>
                  </a:lnTo>
                  <a:lnTo>
                    <a:pt x="17" y="116"/>
                  </a:lnTo>
                  <a:lnTo>
                    <a:pt x="15" y="116"/>
                  </a:lnTo>
                  <a:lnTo>
                    <a:pt x="15" y="117"/>
                  </a:lnTo>
                  <a:lnTo>
                    <a:pt x="13" y="117"/>
                  </a:lnTo>
                  <a:lnTo>
                    <a:pt x="12" y="117"/>
                  </a:lnTo>
                  <a:lnTo>
                    <a:pt x="12" y="119"/>
                  </a:lnTo>
                  <a:lnTo>
                    <a:pt x="9" y="119"/>
                  </a:lnTo>
                  <a:lnTo>
                    <a:pt x="8" y="120"/>
                  </a:lnTo>
                  <a:lnTo>
                    <a:pt x="8" y="123"/>
                  </a:lnTo>
                  <a:lnTo>
                    <a:pt x="6" y="123"/>
                  </a:lnTo>
                  <a:lnTo>
                    <a:pt x="6" y="142"/>
                  </a:lnTo>
                  <a:lnTo>
                    <a:pt x="8" y="142"/>
                  </a:lnTo>
                  <a:lnTo>
                    <a:pt x="8" y="149"/>
                  </a:lnTo>
                  <a:lnTo>
                    <a:pt x="9" y="149"/>
                  </a:lnTo>
                  <a:lnTo>
                    <a:pt x="9" y="155"/>
                  </a:lnTo>
                  <a:lnTo>
                    <a:pt x="10" y="155"/>
                  </a:lnTo>
                  <a:lnTo>
                    <a:pt x="10" y="156"/>
                  </a:lnTo>
                  <a:lnTo>
                    <a:pt x="10" y="158"/>
                  </a:lnTo>
                  <a:lnTo>
                    <a:pt x="12" y="158"/>
                  </a:lnTo>
                  <a:lnTo>
                    <a:pt x="13" y="162"/>
                  </a:lnTo>
                  <a:lnTo>
                    <a:pt x="13" y="167"/>
                  </a:lnTo>
                  <a:lnTo>
                    <a:pt x="13" y="172"/>
                  </a:lnTo>
                  <a:lnTo>
                    <a:pt x="13" y="177"/>
                  </a:lnTo>
                  <a:lnTo>
                    <a:pt x="12" y="183"/>
                  </a:lnTo>
                  <a:lnTo>
                    <a:pt x="12" y="188"/>
                  </a:lnTo>
                  <a:lnTo>
                    <a:pt x="12" y="193"/>
                  </a:lnTo>
                  <a:lnTo>
                    <a:pt x="13" y="196"/>
                  </a:lnTo>
                  <a:lnTo>
                    <a:pt x="15" y="196"/>
                  </a:lnTo>
                  <a:lnTo>
                    <a:pt x="15" y="200"/>
                  </a:lnTo>
                  <a:lnTo>
                    <a:pt x="16" y="200"/>
                  </a:lnTo>
                  <a:lnTo>
                    <a:pt x="16" y="203"/>
                  </a:lnTo>
                  <a:lnTo>
                    <a:pt x="17" y="204"/>
                  </a:lnTo>
                  <a:lnTo>
                    <a:pt x="18" y="204"/>
                  </a:lnTo>
                  <a:lnTo>
                    <a:pt x="18" y="205"/>
                  </a:lnTo>
                  <a:lnTo>
                    <a:pt x="19" y="205"/>
                  </a:lnTo>
                  <a:lnTo>
                    <a:pt x="20" y="207"/>
                  </a:lnTo>
                  <a:lnTo>
                    <a:pt x="21" y="209"/>
                  </a:lnTo>
                  <a:lnTo>
                    <a:pt x="23" y="211"/>
                  </a:lnTo>
                  <a:lnTo>
                    <a:pt x="24" y="213"/>
                  </a:lnTo>
                  <a:lnTo>
                    <a:pt x="25" y="213"/>
                  </a:lnTo>
                  <a:lnTo>
                    <a:pt x="26" y="213"/>
                  </a:lnTo>
                  <a:lnTo>
                    <a:pt x="27" y="214"/>
                  </a:lnTo>
                  <a:lnTo>
                    <a:pt x="28" y="214"/>
                  </a:lnTo>
                  <a:lnTo>
                    <a:pt x="29" y="216"/>
                  </a:lnTo>
                  <a:lnTo>
                    <a:pt x="31" y="219"/>
                  </a:lnTo>
                  <a:lnTo>
                    <a:pt x="33" y="220"/>
                  </a:lnTo>
                  <a:lnTo>
                    <a:pt x="35" y="221"/>
                  </a:lnTo>
                  <a:lnTo>
                    <a:pt x="35" y="223"/>
                  </a:lnTo>
                  <a:lnTo>
                    <a:pt x="36" y="223"/>
                  </a:lnTo>
                  <a:lnTo>
                    <a:pt x="37" y="224"/>
                  </a:lnTo>
                  <a:lnTo>
                    <a:pt x="38" y="225"/>
                  </a:lnTo>
                  <a:lnTo>
                    <a:pt x="39" y="227"/>
                  </a:lnTo>
                  <a:lnTo>
                    <a:pt x="40" y="229"/>
                  </a:lnTo>
                  <a:lnTo>
                    <a:pt x="42" y="229"/>
                  </a:lnTo>
                  <a:lnTo>
                    <a:pt x="43" y="231"/>
                  </a:lnTo>
                  <a:lnTo>
                    <a:pt x="43" y="230"/>
                  </a:lnTo>
                  <a:lnTo>
                    <a:pt x="43" y="232"/>
                  </a:lnTo>
                  <a:lnTo>
                    <a:pt x="43" y="234"/>
                  </a:lnTo>
                  <a:lnTo>
                    <a:pt x="45" y="234"/>
                  </a:lnTo>
                  <a:lnTo>
                    <a:pt x="47" y="236"/>
                  </a:lnTo>
                  <a:lnTo>
                    <a:pt x="49" y="238"/>
                  </a:lnTo>
                  <a:lnTo>
                    <a:pt x="51" y="238"/>
                  </a:lnTo>
                  <a:lnTo>
                    <a:pt x="51" y="240"/>
                  </a:lnTo>
                  <a:lnTo>
                    <a:pt x="53" y="243"/>
                  </a:lnTo>
                  <a:lnTo>
                    <a:pt x="57" y="247"/>
                  </a:lnTo>
                  <a:lnTo>
                    <a:pt x="59" y="249"/>
                  </a:lnTo>
                  <a:lnTo>
                    <a:pt x="59" y="254"/>
                  </a:lnTo>
                  <a:lnTo>
                    <a:pt x="61" y="254"/>
                  </a:lnTo>
                  <a:lnTo>
                    <a:pt x="61" y="259"/>
                  </a:lnTo>
                  <a:lnTo>
                    <a:pt x="62" y="259"/>
                  </a:lnTo>
                  <a:lnTo>
                    <a:pt x="62" y="265"/>
                  </a:lnTo>
                  <a:lnTo>
                    <a:pt x="64" y="265"/>
                  </a:lnTo>
                  <a:lnTo>
                    <a:pt x="63" y="265"/>
                  </a:lnTo>
                  <a:lnTo>
                    <a:pt x="63" y="266"/>
                  </a:lnTo>
                  <a:lnTo>
                    <a:pt x="64" y="266"/>
                  </a:lnTo>
                  <a:lnTo>
                    <a:pt x="64" y="268"/>
                  </a:lnTo>
                  <a:lnTo>
                    <a:pt x="65" y="268"/>
                  </a:lnTo>
                  <a:lnTo>
                    <a:pt x="65" y="270"/>
                  </a:lnTo>
                  <a:lnTo>
                    <a:pt x="67" y="275"/>
                  </a:lnTo>
                  <a:lnTo>
                    <a:pt x="67" y="280"/>
                  </a:lnTo>
                  <a:lnTo>
                    <a:pt x="67" y="284"/>
                  </a:lnTo>
                  <a:lnTo>
                    <a:pt x="65" y="284"/>
                  </a:lnTo>
                  <a:lnTo>
                    <a:pt x="65" y="287"/>
                  </a:lnTo>
                  <a:lnTo>
                    <a:pt x="64" y="287"/>
                  </a:lnTo>
                  <a:lnTo>
                    <a:pt x="63" y="288"/>
                  </a:lnTo>
                  <a:lnTo>
                    <a:pt x="62" y="288"/>
                  </a:lnTo>
                  <a:lnTo>
                    <a:pt x="62" y="291"/>
                  </a:lnTo>
                  <a:lnTo>
                    <a:pt x="61" y="291"/>
                  </a:lnTo>
                  <a:lnTo>
                    <a:pt x="61" y="295"/>
                  </a:lnTo>
                  <a:lnTo>
                    <a:pt x="59" y="295"/>
                  </a:lnTo>
                  <a:lnTo>
                    <a:pt x="59" y="305"/>
                  </a:lnTo>
                  <a:lnTo>
                    <a:pt x="58" y="305"/>
                  </a:lnTo>
                  <a:lnTo>
                    <a:pt x="58" y="307"/>
                  </a:lnTo>
                  <a:lnTo>
                    <a:pt x="57" y="309"/>
                  </a:lnTo>
                  <a:lnTo>
                    <a:pt x="55" y="309"/>
                  </a:lnTo>
                  <a:lnTo>
                    <a:pt x="55" y="311"/>
                  </a:lnTo>
                  <a:lnTo>
                    <a:pt x="54" y="311"/>
                  </a:lnTo>
                  <a:lnTo>
                    <a:pt x="53" y="313"/>
                  </a:lnTo>
                  <a:lnTo>
                    <a:pt x="52" y="314"/>
                  </a:lnTo>
                  <a:lnTo>
                    <a:pt x="50" y="315"/>
                  </a:lnTo>
                  <a:lnTo>
                    <a:pt x="49" y="316"/>
                  </a:lnTo>
                  <a:lnTo>
                    <a:pt x="48" y="318"/>
                  </a:lnTo>
                  <a:lnTo>
                    <a:pt x="47" y="318"/>
                  </a:lnTo>
                  <a:lnTo>
                    <a:pt x="47" y="319"/>
                  </a:lnTo>
                  <a:lnTo>
                    <a:pt x="46" y="320"/>
                  </a:lnTo>
                  <a:lnTo>
                    <a:pt x="45" y="320"/>
                  </a:lnTo>
                  <a:lnTo>
                    <a:pt x="45" y="325"/>
                  </a:lnTo>
                  <a:lnTo>
                    <a:pt x="43" y="325"/>
                  </a:lnTo>
                  <a:lnTo>
                    <a:pt x="43" y="329"/>
                  </a:lnTo>
                  <a:lnTo>
                    <a:pt x="42" y="329"/>
                  </a:lnTo>
                  <a:lnTo>
                    <a:pt x="42" y="334"/>
                  </a:lnTo>
                  <a:lnTo>
                    <a:pt x="40" y="334"/>
                  </a:lnTo>
                  <a:lnTo>
                    <a:pt x="40" y="335"/>
                  </a:lnTo>
                  <a:lnTo>
                    <a:pt x="40" y="336"/>
                  </a:lnTo>
                  <a:lnTo>
                    <a:pt x="39" y="336"/>
                  </a:lnTo>
                  <a:lnTo>
                    <a:pt x="40" y="336"/>
                  </a:lnTo>
                  <a:lnTo>
                    <a:pt x="40" y="337"/>
                  </a:lnTo>
                  <a:lnTo>
                    <a:pt x="39" y="340"/>
                  </a:lnTo>
                  <a:lnTo>
                    <a:pt x="39" y="337"/>
                  </a:lnTo>
                  <a:lnTo>
                    <a:pt x="40" y="336"/>
                  </a:lnTo>
                  <a:lnTo>
                    <a:pt x="39" y="337"/>
                  </a:lnTo>
                  <a:lnTo>
                    <a:pt x="36" y="340"/>
                  </a:lnTo>
                  <a:lnTo>
                    <a:pt x="35" y="341"/>
                  </a:lnTo>
                  <a:lnTo>
                    <a:pt x="35" y="342"/>
                  </a:lnTo>
                  <a:lnTo>
                    <a:pt x="33" y="342"/>
                  </a:lnTo>
                  <a:lnTo>
                    <a:pt x="33" y="344"/>
                  </a:lnTo>
                  <a:lnTo>
                    <a:pt x="31" y="344"/>
                  </a:lnTo>
                  <a:lnTo>
                    <a:pt x="31" y="345"/>
                  </a:lnTo>
                  <a:lnTo>
                    <a:pt x="30" y="345"/>
                  </a:lnTo>
                  <a:lnTo>
                    <a:pt x="30" y="347"/>
                  </a:lnTo>
                  <a:lnTo>
                    <a:pt x="28" y="347"/>
                  </a:lnTo>
                  <a:lnTo>
                    <a:pt x="27" y="347"/>
                  </a:lnTo>
                  <a:lnTo>
                    <a:pt x="27" y="349"/>
                  </a:lnTo>
                  <a:lnTo>
                    <a:pt x="25" y="349"/>
                  </a:lnTo>
                  <a:lnTo>
                    <a:pt x="25" y="351"/>
                  </a:lnTo>
                  <a:lnTo>
                    <a:pt x="24" y="351"/>
                  </a:lnTo>
                  <a:lnTo>
                    <a:pt x="24" y="352"/>
                  </a:lnTo>
                  <a:lnTo>
                    <a:pt x="23" y="352"/>
                  </a:lnTo>
                  <a:lnTo>
                    <a:pt x="23" y="353"/>
                  </a:lnTo>
                  <a:lnTo>
                    <a:pt x="21" y="353"/>
                  </a:lnTo>
                  <a:lnTo>
                    <a:pt x="21" y="355"/>
                  </a:lnTo>
                  <a:lnTo>
                    <a:pt x="19" y="355"/>
                  </a:lnTo>
                  <a:lnTo>
                    <a:pt x="19" y="356"/>
                  </a:lnTo>
                  <a:lnTo>
                    <a:pt x="18" y="356"/>
                  </a:lnTo>
                  <a:lnTo>
                    <a:pt x="16" y="358"/>
                  </a:lnTo>
                  <a:lnTo>
                    <a:pt x="17" y="358"/>
                  </a:lnTo>
                  <a:lnTo>
                    <a:pt x="16" y="359"/>
                  </a:lnTo>
                  <a:lnTo>
                    <a:pt x="16" y="361"/>
                  </a:lnTo>
                  <a:lnTo>
                    <a:pt x="15" y="363"/>
                  </a:lnTo>
                  <a:lnTo>
                    <a:pt x="13" y="363"/>
                  </a:lnTo>
                  <a:lnTo>
                    <a:pt x="12" y="364"/>
                  </a:lnTo>
                  <a:lnTo>
                    <a:pt x="12" y="363"/>
                  </a:lnTo>
                  <a:lnTo>
                    <a:pt x="12" y="364"/>
                  </a:lnTo>
                  <a:lnTo>
                    <a:pt x="12" y="365"/>
                  </a:lnTo>
                  <a:lnTo>
                    <a:pt x="12" y="367"/>
                  </a:lnTo>
                  <a:lnTo>
                    <a:pt x="10" y="368"/>
                  </a:lnTo>
                  <a:lnTo>
                    <a:pt x="9" y="368"/>
                  </a:lnTo>
                  <a:lnTo>
                    <a:pt x="8" y="370"/>
                  </a:lnTo>
                  <a:lnTo>
                    <a:pt x="8" y="369"/>
                  </a:lnTo>
                  <a:lnTo>
                    <a:pt x="8" y="370"/>
                  </a:lnTo>
                  <a:lnTo>
                    <a:pt x="8" y="371"/>
                  </a:lnTo>
                  <a:lnTo>
                    <a:pt x="8" y="373"/>
                  </a:lnTo>
                  <a:lnTo>
                    <a:pt x="2" y="371"/>
                  </a:lnTo>
                  <a:lnTo>
                    <a:pt x="0" y="373"/>
                  </a:lnTo>
                  <a:lnTo>
                    <a:pt x="1" y="375"/>
                  </a:lnTo>
                  <a:lnTo>
                    <a:pt x="4" y="376"/>
                  </a:lnTo>
                  <a:lnTo>
                    <a:pt x="3" y="376"/>
                  </a:lnTo>
                  <a:lnTo>
                    <a:pt x="3" y="378"/>
                  </a:lnTo>
                  <a:lnTo>
                    <a:pt x="1" y="378"/>
                  </a:lnTo>
                  <a:lnTo>
                    <a:pt x="0" y="379"/>
                  </a:lnTo>
                  <a:lnTo>
                    <a:pt x="1" y="377"/>
                  </a:lnTo>
                  <a:lnTo>
                    <a:pt x="1" y="375"/>
                  </a:lnTo>
                  <a:lnTo>
                    <a:pt x="0" y="377"/>
                  </a:lnTo>
                  <a:lnTo>
                    <a:pt x="1" y="384"/>
                  </a:lnTo>
                  <a:lnTo>
                    <a:pt x="3" y="385"/>
                  </a:lnTo>
                  <a:lnTo>
                    <a:pt x="5" y="386"/>
                  </a:lnTo>
                  <a:lnTo>
                    <a:pt x="8" y="386"/>
                  </a:lnTo>
                  <a:lnTo>
                    <a:pt x="9" y="387"/>
                  </a:lnTo>
                  <a:lnTo>
                    <a:pt x="12" y="388"/>
                  </a:lnTo>
                  <a:lnTo>
                    <a:pt x="12" y="389"/>
                  </a:lnTo>
                  <a:lnTo>
                    <a:pt x="13" y="389"/>
                  </a:lnTo>
                  <a:lnTo>
                    <a:pt x="13" y="391"/>
                  </a:lnTo>
                  <a:lnTo>
                    <a:pt x="16" y="391"/>
                  </a:lnTo>
                  <a:lnTo>
                    <a:pt x="16" y="393"/>
                  </a:lnTo>
                  <a:lnTo>
                    <a:pt x="16" y="392"/>
                  </a:lnTo>
                  <a:lnTo>
                    <a:pt x="17" y="392"/>
                  </a:lnTo>
                  <a:lnTo>
                    <a:pt x="17" y="393"/>
                  </a:lnTo>
                  <a:lnTo>
                    <a:pt x="19" y="393"/>
                  </a:lnTo>
                  <a:lnTo>
                    <a:pt x="19" y="394"/>
                  </a:lnTo>
                  <a:lnTo>
                    <a:pt x="23" y="394"/>
                  </a:lnTo>
                  <a:lnTo>
                    <a:pt x="23" y="395"/>
                  </a:lnTo>
                  <a:lnTo>
                    <a:pt x="25" y="396"/>
                  </a:lnTo>
                  <a:lnTo>
                    <a:pt x="27" y="397"/>
                  </a:lnTo>
                  <a:lnTo>
                    <a:pt x="27" y="399"/>
                  </a:lnTo>
                  <a:lnTo>
                    <a:pt x="35" y="400"/>
                  </a:lnTo>
                  <a:lnTo>
                    <a:pt x="35" y="401"/>
                  </a:lnTo>
                  <a:lnTo>
                    <a:pt x="46" y="401"/>
                  </a:lnTo>
                  <a:lnTo>
                    <a:pt x="45" y="401"/>
                  </a:lnTo>
                  <a:lnTo>
                    <a:pt x="44" y="402"/>
                  </a:lnTo>
                  <a:lnTo>
                    <a:pt x="44" y="401"/>
                  </a:lnTo>
                  <a:lnTo>
                    <a:pt x="43" y="40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1" name="Freeform 459"/>
            <p:cNvSpPr>
              <a:spLocks/>
            </p:cNvSpPr>
            <p:nvPr/>
          </p:nvSpPr>
          <p:spPr bwMode="auto">
            <a:xfrm>
              <a:off x="6596546" y="5942185"/>
              <a:ext cx="385299" cy="241571"/>
            </a:xfrm>
            <a:custGeom>
              <a:avLst/>
              <a:gdLst>
                <a:gd name="T0" fmla="*/ 2147483647 w 705"/>
                <a:gd name="T1" fmla="*/ 2147483647 h 470"/>
                <a:gd name="T2" fmla="*/ 2147483647 w 705"/>
                <a:gd name="T3" fmla="*/ 2147483647 h 470"/>
                <a:gd name="T4" fmla="*/ 2147483647 w 705"/>
                <a:gd name="T5" fmla="*/ 2147483647 h 470"/>
                <a:gd name="T6" fmla="*/ 2147483647 w 705"/>
                <a:gd name="T7" fmla="*/ 2147483647 h 470"/>
                <a:gd name="T8" fmla="*/ 2147483647 w 705"/>
                <a:gd name="T9" fmla="*/ 2147483647 h 470"/>
                <a:gd name="T10" fmla="*/ 2147483647 w 705"/>
                <a:gd name="T11" fmla="*/ 2147483647 h 470"/>
                <a:gd name="T12" fmla="*/ 2147483647 w 705"/>
                <a:gd name="T13" fmla="*/ 2147483647 h 470"/>
                <a:gd name="T14" fmla="*/ 2147483647 w 705"/>
                <a:gd name="T15" fmla="*/ 2147483647 h 470"/>
                <a:gd name="T16" fmla="*/ 2147483647 w 705"/>
                <a:gd name="T17" fmla="*/ 2147483647 h 470"/>
                <a:gd name="T18" fmla="*/ 2147483647 w 705"/>
                <a:gd name="T19" fmla="*/ 2147483647 h 470"/>
                <a:gd name="T20" fmla="*/ 2147483647 w 705"/>
                <a:gd name="T21" fmla="*/ 2147483647 h 470"/>
                <a:gd name="T22" fmla="*/ 2147483647 w 705"/>
                <a:gd name="T23" fmla="*/ 2147483647 h 470"/>
                <a:gd name="T24" fmla="*/ 2147483647 w 705"/>
                <a:gd name="T25" fmla="*/ 2147483647 h 470"/>
                <a:gd name="T26" fmla="*/ 2147483647 w 705"/>
                <a:gd name="T27" fmla="*/ 2147483647 h 470"/>
                <a:gd name="T28" fmla="*/ 2147483647 w 705"/>
                <a:gd name="T29" fmla="*/ 2147483647 h 470"/>
                <a:gd name="T30" fmla="*/ 2147483647 w 705"/>
                <a:gd name="T31" fmla="*/ 2147483647 h 470"/>
                <a:gd name="T32" fmla="*/ 2147483647 w 705"/>
                <a:gd name="T33" fmla="*/ 2147483647 h 470"/>
                <a:gd name="T34" fmla="*/ 2147483647 w 705"/>
                <a:gd name="T35" fmla="*/ 2147483647 h 470"/>
                <a:gd name="T36" fmla="*/ 2147483647 w 705"/>
                <a:gd name="T37" fmla="*/ 2147483647 h 470"/>
                <a:gd name="T38" fmla="*/ 2147483647 w 705"/>
                <a:gd name="T39" fmla="*/ 2147483647 h 470"/>
                <a:gd name="T40" fmla="*/ 2147483647 w 705"/>
                <a:gd name="T41" fmla="*/ 2147483647 h 470"/>
                <a:gd name="T42" fmla="*/ 2147483647 w 705"/>
                <a:gd name="T43" fmla="*/ 2147483647 h 470"/>
                <a:gd name="T44" fmla="*/ 2147483647 w 705"/>
                <a:gd name="T45" fmla="*/ 2147483647 h 470"/>
                <a:gd name="T46" fmla="*/ 2147483647 w 705"/>
                <a:gd name="T47" fmla="*/ 2147483647 h 470"/>
                <a:gd name="T48" fmla="*/ 2147483647 w 705"/>
                <a:gd name="T49" fmla="*/ 2147483647 h 470"/>
                <a:gd name="T50" fmla="*/ 2147483647 w 705"/>
                <a:gd name="T51" fmla="*/ 2147483647 h 470"/>
                <a:gd name="T52" fmla="*/ 2147483647 w 705"/>
                <a:gd name="T53" fmla="*/ 2147483647 h 470"/>
                <a:gd name="T54" fmla="*/ 2147483647 w 705"/>
                <a:gd name="T55" fmla="*/ 2147483647 h 470"/>
                <a:gd name="T56" fmla="*/ 2147483647 w 705"/>
                <a:gd name="T57" fmla="*/ 2147483647 h 470"/>
                <a:gd name="T58" fmla="*/ 2147483647 w 705"/>
                <a:gd name="T59" fmla="*/ 2147483647 h 470"/>
                <a:gd name="T60" fmla="*/ 2147483647 w 705"/>
                <a:gd name="T61" fmla="*/ 2147483647 h 470"/>
                <a:gd name="T62" fmla="*/ 2147483647 w 705"/>
                <a:gd name="T63" fmla="*/ 2147483647 h 470"/>
                <a:gd name="T64" fmla="*/ 2147483647 w 705"/>
                <a:gd name="T65" fmla="*/ 2147483647 h 470"/>
                <a:gd name="T66" fmla="*/ 2147483647 w 705"/>
                <a:gd name="T67" fmla="*/ 2147483647 h 470"/>
                <a:gd name="T68" fmla="*/ 2147483647 w 705"/>
                <a:gd name="T69" fmla="*/ 2147483647 h 470"/>
                <a:gd name="T70" fmla="*/ 2147483647 w 705"/>
                <a:gd name="T71" fmla="*/ 2147483647 h 470"/>
                <a:gd name="T72" fmla="*/ 2147483647 w 705"/>
                <a:gd name="T73" fmla="*/ 2147483647 h 470"/>
                <a:gd name="T74" fmla="*/ 2147483647 w 705"/>
                <a:gd name="T75" fmla="*/ 2147483647 h 470"/>
                <a:gd name="T76" fmla="*/ 2147483647 w 705"/>
                <a:gd name="T77" fmla="*/ 2147483647 h 470"/>
                <a:gd name="T78" fmla="*/ 2147483647 w 705"/>
                <a:gd name="T79" fmla="*/ 2147483647 h 470"/>
                <a:gd name="T80" fmla="*/ 2147483647 w 705"/>
                <a:gd name="T81" fmla="*/ 2147483647 h 470"/>
                <a:gd name="T82" fmla="*/ 2147483647 w 705"/>
                <a:gd name="T83" fmla="*/ 2147483647 h 470"/>
                <a:gd name="T84" fmla="*/ 2147483647 w 705"/>
                <a:gd name="T85" fmla="*/ 2147483647 h 470"/>
                <a:gd name="T86" fmla="*/ 2147483647 w 705"/>
                <a:gd name="T87" fmla="*/ 2147483647 h 470"/>
                <a:gd name="T88" fmla="*/ 2147483647 w 705"/>
                <a:gd name="T89" fmla="*/ 2147483647 h 470"/>
                <a:gd name="T90" fmla="*/ 2147483647 w 705"/>
                <a:gd name="T91" fmla="*/ 2147483647 h 470"/>
                <a:gd name="T92" fmla="*/ 2147483647 w 705"/>
                <a:gd name="T93" fmla="*/ 2147483647 h 470"/>
                <a:gd name="T94" fmla="*/ 2147483647 w 705"/>
                <a:gd name="T95" fmla="*/ 2147483647 h 470"/>
                <a:gd name="T96" fmla="*/ 2147483647 w 705"/>
                <a:gd name="T97" fmla="*/ 2147483647 h 470"/>
                <a:gd name="T98" fmla="*/ 2147483647 w 705"/>
                <a:gd name="T99" fmla="*/ 2147483647 h 470"/>
                <a:gd name="T100" fmla="*/ 2147483647 w 705"/>
                <a:gd name="T101" fmla="*/ 2147483647 h 470"/>
                <a:gd name="T102" fmla="*/ 2147483647 w 705"/>
                <a:gd name="T103" fmla="*/ 2147483647 h 470"/>
                <a:gd name="T104" fmla="*/ 2147483647 w 705"/>
                <a:gd name="T105" fmla="*/ 2147483647 h 470"/>
                <a:gd name="T106" fmla="*/ 2147483647 w 705"/>
                <a:gd name="T107" fmla="*/ 2147483647 h 470"/>
                <a:gd name="T108" fmla="*/ 2147483647 w 705"/>
                <a:gd name="T109" fmla="*/ 2147483647 h 470"/>
                <a:gd name="T110" fmla="*/ 2147483647 w 705"/>
                <a:gd name="T111" fmla="*/ 2147483647 h 470"/>
                <a:gd name="T112" fmla="*/ 2147483647 w 705"/>
                <a:gd name="T113" fmla="*/ 2147483647 h 470"/>
                <a:gd name="T114" fmla="*/ 2147483647 w 705"/>
                <a:gd name="T115" fmla="*/ 2147483647 h 470"/>
                <a:gd name="T116" fmla="*/ 2147483647 w 705"/>
                <a:gd name="T117" fmla="*/ 2147483647 h 470"/>
                <a:gd name="T118" fmla="*/ 2147483647 w 705"/>
                <a:gd name="T119" fmla="*/ 2147483647 h 47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705"/>
                <a:gd name="T181" fmla="*/ 0 h 470"/>
                <a:gd name="T182" fmla="*/ 705 w 705"/>
                <a:gd name="T183" fmla="*/ 470 h 47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705" h="470">
                  <a:moveTo>
                    <a:pt x="43" y="405"/>
                  </a:moveTo>
                  <a:lnTo>
                    <a:pt x="43" y="405"/>
                  </a:lnTo>
                  <a:lnTo>
                    <a:pt x="52" y="407"/>
                  </a:lnTo>
                  <a:lnTo>
                    <a:pt x="62" y="409"/>
                  </a:lnTo>
                  <a:lnTo>
                    <a:pt x="72" y="413"/>
                  </a:lnTo>
                  <a:lnTo>
                    <a:pt x="82" y="416"/>
                  </a:lnTo>
                  <a:lnTo>
                    <a:pt x="92" y="419"/>
                  </a:lnTo>
                  <a:lnTo>
                    <a:pt x="101" y="422"/>
                  </a:lnTo>
                  <a:lnTo>
                    <a:pt x="111" y="425"/>
                  </a:lnTo>
                  <a:lnTo>
                    <a:pt x="119" y="428"/>
                  </a:lnTo>
                  <a:lnTo>
                    <a:pt x="120" y="428"/>
                  </a:lnTo>
                  <a:lnTo>
                    <a:pt x="122" y="428"/>
                  </a:lnTo>
                  <a:lnTo>
                    <a:pt x="125" y="429"/>
                  </a:lnTo>
                  <a:lnTo>
                    <a:pt x="129" y="429"/>
                  </a:lnTo>
                  <a:lnTo>
                    <a:pt x="131" y="430"/>
                  </a:lnTo>
                  <a:lnTo>
                    <a:pt x="135" y="430"/>
                  </a:lnTo>
                  <a:lnTo>
                    <a:pt x="137" y="431"/>
                  </a:lnTo>
                  <a:lnTo>
                    <a:pt x="139" y="432"/>
                  </a:lnTo>
                  <a:lnTo>
                    <a:pt x="139" y="433"/>
                  </a:lnTo>
                  <a:lnTo>
                    <a:pt x="144" y="435"/>
                  </a:lnTo>
                  <a:lnTo>
                    <a:pt x="150" y="436"/>
                  </a:lnTo>
                  <a:lnTo>
                    <a:pt x="157" y="436"/>
                  </a:lnTo>
                  <a:lnTo>
                    <a:pt x="164" y="436"/>
                  </a:lnTo>
                  <a:lnTo>
                    <a:pt x="172" y="436"/>
                  </a:lnTo>
                  <a:lnTo>
                    <a:pt x="180" y="436"/>
                  </a:lnTo>
                  <a:lnTo>
                    <a:pt x="187" y="435"/>
                  </a:lnTo>
                  <a:lnTo>
                    <a:pt x="192" y="435"/>
                  </a:lnTo>
                  <a:lnTo>
                    <a:pt x="193" y="436"/>
                  </a:lnTo>
                  <a:lnTo>
                    <a:pt x="194" y="437"/>
                  </a:lnTo>
                  <a:lnTo>
                    <a:pt x="195" y="438"/>
                  </a:lnTo>
                  <a:lnTo>
                    <a:pt x="197" y="438"/>
                  </a:lnTo>
                  <a:lnTo>
                    <a:pt x="197" y="440"/>
                  </a:lnTo>
                  <a:lnTo>
                    <a:pt x="198" y="440"/>
                  </a:lnTo>
                  <a:lnTo>
                    <a:pt x="198" y="442"/>
                  </a:lnTo>
                  <a:lnTo>
                    <a:pt x="201" y="442"/>
                  </a:lnTo>
                  <a:lnTo>
                    <a:pt x="203" y="442"/>
                  </a:lnTo>
                  <a:lnTo>
                    <a:pt x="206" y="443"/>
                  </a:lnTo>
                  <a:lnTo>
                    <a:pt x="209" y="443"/>
                  </a:lnTo>
                  <a:lnTo>
                    <a:pt x="211" y="444"/>
                  </a:lnTo>
                  <a:lnTo>
                    <a:pt x="213" y="445"/>
                  </a:lnTo>
                  <a:lnTo>
                    <a:pt x="216" y="446"/>
                  </a:lnTo>
                  <a:lnTo>
                    <a:pt x="218" y="446"/>
                  </a:lnTo>
                  <a:lnTo>
                    <a:pt x="220" y="447"/>
                  </a:lnTo>
                  <a:lnTo>
                    <a:pt x="225" y="450"/>
                  </a:lnTo>
                  <a:lnTo>
                    <a:pt x="231" y="453"/>
                  </a:lnTo>
                  <a:lnTo>
                    <a:pt x="235" y="455"/>
                  </a:lnTo>
                  <a:lnTo>
                    <a:pt x="236" y="456"/>
                  </a:lnTo>
                  <a:lnTo>
                    <a:pt x="235" y="456"/>
                  </a:lnTo>
                  <a:lnTo>
                    <a:pt x="236" y="456"/>
                  </a:lnTo>
                  <a:lnTo>
                    <a:pt x="237" y="456"/>
                  </a:lnTo>
                  <a:lnTo>
                    <a:pt x="239" y="456"/>
                  </a:lnTo>
                  <a:lnTo>
                    <a:pt x="240" y="457"/>
                  </a:lnTo>
                  <a:lnTo>
                    <a:pt x="244" y="459"/>
                  </a:lnTo>
                  <a:lnTo>
                    <a:pt x="247" y="461"/>
                  </a:lnTo>
                  <a:lnTo>
                    <a:pt x="248" y="462"/>
                  </a:lnTo>
                  <a:lnTo>
                    <a:pt x="255" y="462"/>
                  </a:lnTo>
                  <a:lnTo>
                    <a:pt x="262" y="463"/>
                  </a:lnTo>
                  <a:lnTo>
                    <a:pt x="268" y="463"/>
                  </a:lnTo>
                  <a:lnTo>
                    <a:pt x="275" y="465"/>
                  </a:lnTo>
                  <a:lnTo>
                    <a:pt x="282" y="465"/>
                  </a:lnTo>
                  <a:lnTo>
                    <a:pt x="289" y="466"/>
                  </a:lnTo>
                  <a:lnTo>
                    <a:pt x="295" y="467"/>
                  </a:lnTo>
                  <a:lnTo>
                    <a:pt x="302" y="467"/>
                  </a:lnTo>
                  <a:lnTo>
                    <a:pt x="309" y="468"/>
                  </a:lnTo>
                  <a:lnTo>
                    <a:pt x="315" y="469"/>
                  </a:lnTo>
                  <a:lnTo>
                    <a:pt x="322" y="469"/>
                  </a:lnTo>
                  <a:lnTo>
                    <a:pt x="329" y="469"/>
                  </a:lnTo>
                  <a:lnTo>
                    <a:pt x="336" y="467"/>
                  </a:lnTo>
                  <a:lnTo>
                    <a:pt x="342" y="466"/>
                  </a:lnTo>
                  <a:lnTo>
                    <a:pt x="349" y="465"/>
                  </a:lnTo>
                  <a:lnTo>
                    <a:pt x="356" y="462"/>
                  </a:lnTo>
                  <a:lnTo>
                    <a:pt x="363" y="459"/>
                  </a:lnTo>
                  <a:lnTo>
                    <a:pt x="372" y="455"/>
                  </a:lnTo>
                  <a:lnTo>
                    <a:pt x="380" y="450"/>
                  </a:lnTo>
                  <a:lnTo>
                    <a:pt x="390" y="445"/>
                  </a:lnTo>
                  <a:lnTo>
                    <a:pt x="400" y="440"/>
                  </a:lnTo>
                  <a:lnTo>
                    <a:pt x="410" y="436"/>
                  </a:lnTo>
                  <a:lnTo>
                    <a:pt x="419" y="433"/>
                  </a:lnTo>
                  <a:lnTo>
                    <a:pt x="427" y="432"/>
                  </a:lnTo>
                  <a:lnTo>
                    <a:pt x="427" y="431"/>
                  </a:lnTo>
                  <a:lnTo>
                    <a:pt x="429" y="429"/>
                  </a:lnTo>
                  <a:lnTo>
                    <a:pt x="430" y="428"/>
                  </a:lnTo>
                  <a:lnTo>
                    <a:pt x="434" y="427"/>
                  </a:lnTo>
                  <a:lnTo>
                    <a:pt x="438" y="424"/>
                  </a:lnTo>
                  <a:lnTo>
                    <a:pt x="441" y="421"/>
                  </a:lnTo>
                  <a:lnTo>
                    <a:pt x="445" y="420"/>
                  </a:lnTo>
                  <a:lnTo>
                    <a:pt x="445" y="418"/>
                  </a:lnTo>
                  <a:lnTo>
                    <a:pt x="446" y="418"/>
                  </a:lnTo>
                  <a:lnTo>
                    <a:pt x="446" y="417"/>
                  </a:lnTo>
                  <a:lnTo>
                    <a:pt x="450" y="417"/>
                  </a:lnTo>
                  <a:lnTo>
                    <a:pt x="455" y="415"/>
                  </a:lnTo>
                  <a:lnTo>
                    <a:pt x="459" y="413"/>
                  </a:lnTo>
                  <a:lnTo>
                    <a:pt x="463" y="410"/>
                  </a:lnTo>
                  <a:lnTo>
                    <a:pt x="468" y="407"/>
                  </a:lnTo>
                  <a:lnTo>
                    <a:pt x="472" y="405"/>
                  </a:lnTo>
                  <a:lnTo>
                    <a:pt x="477" y="403"/>
                  </a:lnTo>
                  <a:lnTo>
                    <a:pt x="482" y="402"/>
                  </a:lnTo>
                  <a:lnTo>
                    <a:pt x="483" y="401"/>
                  </a:lnTo>
                  <a:lnTo>
                    <a:pt x="483" y="399"/>
                  </a:lnTo>
                  <a:lnTo>
                    <a:pt x="484" y="399"/>
                  </a:lnTo>
                  <a:lnTo>
                    <a:pt x="486" y="399"/>
                  </a:lnTo>
                  <a:lnTo>
                    <a:pt x="487" y="398"/>
                  </a:lnTo>
                  <a:lnTo>
                    <a:pt x="487" y="397"/>
                  </a:lnTo>
                  <a:lnTo>
                    <a:pt x="488" y="395"/>
                  </a:lnTo>
                  <a:lnTo>
                    <a:pt x="490" y="395"/>
                  </a:lnTo>
                  <a:lnTo>
                    <a:pt x="493" y="391"/>
                  </a:lnTo>
                  <a:lnTo>
                    <a:pt x="497" y="387"/>
                  </a:lnTo>
                  <a:lnTo>
                    <a:pt x="501" y="383"/>
                  </a:lnTo>
                  <a:lnTo>
                    <a:pt x="503" y="379"/>
                  </a:lnTo>
                  <a:lnTo>
                    <a:pt x="510" y="379"/>
                  </a:lnTo>
                  <a:lnTo>
                    <a:pt x="517" y="379"/>
                  </a:lnTo>
                  <a:lnTo>
                    <a:pt x="523" y="378"/>
                  </a:lnTo>
                  <a:lnTo>
                    <a:pt x="530" y="377"/>
                  </a:lnTo>
                  <a:lnTo>
                    <a:pt x="537" y="376"/>
                  </a:lnTo>
                  <a:lnTo>
                    <a:pt x="544" y="376"/>
                  </a:lnTo>
                  <a:lnTo>
                    <a:pt x="551" y="375"/>
                  </a:lnTo>
                  <a:lnTo>
                    <a:pt x="558" y="375"/>
                  </a:lnTo>
                  <a:lnTo>
                    <a:pt x="558" y="351"/>
                  </a:lnTo>
                  <a:lnTo>
                    <a:pt x="559" y="349"/>
                  </a:lnTo>
                  <a:lnTo>
                    <a:pt x="563" y="349"/>
                  </a:lnTo>
                  <a:lnTo>
                    <a:pt x="569" y="349"/>
                  </a:lnTo>
                  <a:lnTo>
                    <a:pt x="574" y="349"/>
                  </a:lnTo>
                  <a:lnTo>
                    <a:pt x="581" y="349"/>
                  </a:lnTo>
                  <a:lnTo>
                    <a:pt x="588" y="349"/>
                  </a:lnTo>
                  <a:lnTo>
                    <a:pt x="594" y="349"/>
                  </a:lnTo>
                  <a:lnTo>
                    <a:pt x="598" y="348"/>
                  </a:lnTo>
                  <a:lnTo>
                    <a:pt x="601" y="346"/>
                  </a:lnTo>
                  <a:lnTo>
                    <a:pt x="603" y="346"/>
                  </a:lnTo>
                  <a:lnTo>
                    <a:pt x="605" y="347"/>
                  </a:lnTo>
                  <a:lnTo>
                    <a:pt x="609" y="348"/>
                  </a:lnTo>
                  <a:lnTo>
                    <a:pt x="613" y="349"/>
                  </a:lnTo>
                  <a:lnTo>
                    <a:pt x="617" y="351"/>
                  </a:lnTo>
                  <a:lnTo>
                    <a:pt x="620" y="353"/>
                  </a:lnTo>
                  <a:lnTo>
                    <a:pt x="622" y="355"/>
                  </a:lnTo>
                  <a:lnTo>
                    <a:pt x="623" y="356"/>
                  </a:lnTo>
                  <a:lnTo>
                    <a:pt x="628" y="355"/>
                  </a:lnTo>
                  <a:lnTo>
                    <a:pt x="634" y="355"/>
                  </a:lnTo>
                  <a:lnTo>
                    <a:pt x="639" y="354"/>
                  </a:lnTo>
                  <a:lnTo>
                    <a:pt x="645" y="353"/>
                  </a:lnTo>
                  <a:lnTo>
                    <a:pt x="650" y="353"/>
                  </a:lnTo>
                  <a:lnTo>
                    <a:pt x="655" y="353"/>
                  </a:lnTo>
                  <a:lnTo>
                    <a:pt x="660" y="355"/>
                  </a:lnTo>
                  <a:lnTo>
                    <a:pt x="664" y="357"/>
                  </a:lnTo>
                  <a:lnTo>
                    <a:pt x="664" y="358"/>
                  </a:lnTo>
                  <a:lnTo>
                    <a:pt x="673" y="364"/>
                  </a:lnTo>
                  <a:lnTo>
                    <a:pt x="679" y="367"/>
                  </a:lnTo>
                  <a:lnTo>
                    <a:pt x="683" y="366"/>
                  </a:lnTo>
                  <a:lnTo>
                    <a:pt x="686" y="363"/>
                  </a:lnTo>
                  <a:lnTo>
                    <a:pt x="688" y="358"/>
                  </a:lnTo>
                  <a:lnTo>
                    <a:pt x="688" y="352"/>
                  </a:lnTo>
                  <a:lnTo>
                    <a:pt x="688" y="345"/>
                  </a:lnTo>
                  <a:lnTo>
                    <a:pt x="688" y="338"/>
                  </a:lnTo>
                  <a:lnTo>
                    <a:pt x="687" y="338"/>
                  </a:lnTo>
                  <a:lnTo>
                    <a:pt x="687" y="337"/>
                  </a:lnTo>
                  <a:lnTo>
                    <a:pt x="687" y="336"/>
                  </a:lnTo>
                  <a:lnTo>
                    <a:pt x="685" y="336"/>
                  </a:lnTo>
                  <a:lnTo>
                    <a:pt x="684" y="333"/>
                  </a:lnTo>
                  <a:lnTo>
                    <a:pt x="683" y="332"/>
                  </a:lnTo>
                  <a:lnTo>
                    <a:pt x="681" y="331"/>
                  </a:lnTo>
                  <a:lnTo>
                    <a:pt x="679" y="330"/>
                  </a:lnTo>
                  <a:lnTo>
                    <a:pt x="679" y="329"/>
                  </a:lnTo>
                  <a:lnTo>
                    <a:pt x="677" y="329"/>
                  </a:lnTo>
                  <a:lnTo>
                    <a:pt x="677" y="326"/>
                  </a:lnTo>
                  <a:lnTo>
                    <a:pt x="676" y="326"/>
                  </a:lnTo>
                  <a:lnTo>
                    <a:pt x="675" y="325"/>
                  </a:lnTo>
                  <a:lnTo>
                    <a:pt x="675" y="323"/>
                  </a:lnTo>
                  <a:lnTo>
                    <a:pt x="675" y="321"/>
                  </a:lnTo>
                  <a:lnTo>
                    <a:pt x="675" y="318"/>
                  </a:lnTo>
                  <a:lnTo>
                    <a:pt x="675" y="314"/>
                  </a:lnTo>
                  <a:lnTo>
                    <a:pt x="675" y="311"/>
                  </a:lnTo>
                  <a:lnTo>
                    <a:pt x="676" y="309"/>
                  </a:lnTo>
                  <a:lnTo>
                    <a:pt x="676" y="306"/>
                  </a:lnTo>
                  <a:lnTo>
                    <a:pt x="677" y="302"/>
                  </a:lnTo>
                  <a:lnTo>
                    <a:pt x="678" y="298"/>
                  </a:lnTo>
                  <a:lnTo>
                    <a:pt x="679" y="294"/>
                  </a:lnTo>
                  <a:lnTo>
                    <a:pt x="679" y="291"/>
                  </a:lnTo>
                  <a:lnTo>
                    <a:pt x="681" y="290"/>
                  </a:lnTo>
                  <a:lnTo>
                    <a:pt x="683" y="290"/>
                  </a:lnTo>
                  <a:lnTo>
                    <a:pt x="684" y="288"/>
                  </a:lnTo>
                  <a:lnTo>
                    <a:pt x="684" y="284"/>
                  </a:lnTo>
                  <a:lnTo>
                    <a:pt x="685" y="279"/>
                  </a:lnTo>
                  <a:lnTo>
                    <a:pt x="685" y="274"/>
                  </a:lnTo>
                  <a:lnTo>
                    <a:pt x="687" y="271"/>
                  </a:lnTo>
                  <a:lnTo>
                    <a:pt x="688" y="271"/>
                  </a:lnTo>
                  <a:lnTo>
                    <a:pt x="688" y="268"/>
                  </a:lnTo>
                  <a:lnTo>
                    <a:pt x="690" y="266"/>
                  </a:lnTo>
                  <a:lnTo>
                    <a:pt x="691" y="266"/>
                  </a:lnTo>
                  <a:lnTo>
                    <a:pt x="692" y="265"/>
                  </a:lnTo>
                  <a:lnTo>
                    <a:pt x="692" y="264"/>
                  </a:lnTo>
                  <a:lnTo>
                    <a:pt x="692" y="262"/>
                  </a:lnTo>
                  <a:lnTo>
                    <a:pt x="694" y="261"/>
                  </a:lnTo>
                  <a:lnTo>
                    <a:pt x="695" y="258"/>
                  </a:lnTo>
                  <a:lnTo>
                    <a:pt x="695" y="256"/>
                  </a:lnTo>
                  <a:lnTo>
                    <a:pt x="696" y="253"/>
                  </a:lnTo>
                  <a:lnTo>
                    <a:pt x="697" y="253"/>
                  </a:lnTo>
                  <a:lnTo>
                    <a:pt x="698" y="250"/>
                  </a:lnTo>
                  <a:lnTo>
                    <a:pt x="699" y="246"/>
                  </a:lnTo>
                  <a:lnTo>
                    <a:pt x="699" y="242"/>
                  </a:lnTo>
                  <a:lnTo>
                    <a:pt x="700" y="239"/>
                  </a:lnTo>
                  <a:lnTo>
                    <a:pt x="702" y="239"/>
                  </a:lnTo>
                  <a:lnTo>
                    <a:pt x="704" y="235"/>
                  </a:lnTo>
                  <a:lnTo>
                    <a:pt x="704" y="231"/>
                  </a:lnTo>
                  <a:lnTo>
                    <a:pt x="704" y="227"/>
                  </a:lnTo>
                  <a:lnTo>
                    <a:pt x="702" y="222"/>
                  </a:lnTo>
                  <a:lnTo>
                    <a:pt x="700" y="218"/>
                  </a:lnTo>
                  <a:lnTo>
                    <a:pt x="699" y="214"/>
                  </a:lnTo>
                  <a:lnTo>
                    <a:pt x="698" y="209"/>
                  </a:lnTo>
                  <a:lnTo>
                    <a:pt x="697" y="205"/>
                  </a:lnTo>
                  <a:lnTo>
                    <a:pt x="698" y="208"/>
                  </a:lnTo>
                  <a:lnTo>
                    <a:pt x="696" y="210"/>
                  </a:lnTo>
                  <a:lnTo>
                    <a:pt x="692" y="211"/>
                  </a:lnTo>
                  <a:lnTo>
                    <a:pt x="689" y="211"/>
                  </a:lnTo>
                  <a:lnTo>
                    <a:pt x="685" y="210"/>
                  </a:lnTo>
                  <a:lnTo>
                    <a:pt x="681" y="208"/>
                  </a:lnTo>
                  <a:lnTo>
                    <a:pt x="677" y="207"/>
                  </a:lnTo>
                  <a:lnTo>
                    <a:pt x="673" y="206"/>
                  </a:lnTo>
                  <a:lnTo>
                    <a:pt x="668" y="205"/>
                  </a:lnTo>
                  <a:lnTo>
                    <a:pt x="662" y="204"/>
                  </a:lnTo>
                  <a:lnTo>
                    <a:pt x="657" y="203"/>
                  </a:lnTo>
                  <a:lnTo>
                    <a:pt x="652" y="201"/>
                  </a:lnTo>
                  <a:lnTo>
                    <a:pt x="647" y="199"/>
                  </a:lnTo>
                  <a:lnTo>
                    <a:pt x="642" y="198"/>
                  </a:lnTo>
                  <a:lnTo>
                    <a:pt x="637" y="197"/>
                  </a:lnTo>
                  <a:lnTo>
                    <a:pt x="633" y="196"/>
                  </a:lnTo>
                  <a:lnTo>
                    <a:pt x="628" y="197"/>
                  </a:lnTo>
                  <a:lnTo>
                    <a:pt x="624" y="198"/>
                  </a:lnTo>
                  <a:lnTo>
                    <a:pt x="622" y="199"/>
                  </a:lnTo>
                  <a:lnTo>
                    <a:pt x="620" y="200"/>
                  </a:lnTo>
                  <a:lnTo>
                    <a:pt x="617" y="201"/>
                  </a:lnTo>
                  <a:lnTo>
                    <a:pt x="618" y="200"/>
                  </a:lnTo>
                  <a:lnTo>
                    <a:pt x="614" y="199"/>
                  </a:lnTo>
                  <a:lnTo>
                    <a:pt x="609" y="199"/>
                  </a:lnTo>
                  <a:lnTo>
                    <a:pt x="607" y="201"/>
                  </a:lnTo>
                  <a:lnTo>
                    <a:pt x="585" y="203"/>
                  </a:lnTo>
                  <a:lnTo>
                    <a:pt x="574" y="200"/>
                  </a:lnTo>
                  <a:lnTo>
                    <a:pt x="546" y="199"/>
                  </a:lnTo>
                  <a:lnTo>
                    <a:pt x="535" y="195"/>
                  </a:lnTo>
                  <a:lnTo>
                    <a:pt x="533" y="193"/>
                  </a:lnTo>
                  <a:lnTo>
                    <a:pt x="532" y="190"/>
                  </a:lnTo>
                  <a:lnTo>
                    <a:pt x="529" y="189"/>
                  </a:lnTo>
                  <a:lnTo>
                    <a:pt x="527" y="186"/>
                  </a:lnTo>
                  <a:lnTo>
                    <a:pt x="524" y="184"/>
                  </a:lnTo>
                  <a:lnTo>
                    <a:pt x="521" y="182"/>
                  </a:lnTo>
                  <a:lnTo>
                    <a:pt x="519" y="180"/>
                  </a:lnTo>
                  <a:lnTo>
                    <a:pt x="517" y="178"/>
                  </a:lnTo>
                  <a:lnTo>
                    <a:pt x="514" y="177"/>
                  </a:lnTo>
                  <a:lnTo>
                    <a:pt x="510" y="174"/>
                  </a:lnTo>
                  <a:lnTo>
                    <a:pt x="506" y="172"/>
                  </a:lnTo>
                  <a:lnTo>
                    <a:pt x="503" y="170"/>
                  </a:lnTo>
                  <a:lnTo>
                    <a:pt x="503" y="169"/>
                  </a:lnTo>
                  <a:lnTo>
                    <a:pt x="501" y="167"/>
                  </a:lnTo>
                  <a:lnTo>
                    <a:pt x="498" y="162"/>
                  </a:lnTo>
                  <a:lnTo>
                    <a:pt x="495" y="158"/>
                  </a:lnTo>
                  <a:lnTo>
                    <a:pt x="494" y="157"/>
                  </a:lnTo>
                  <a:lnTo>
                    <a:pt x="494" y="156"/>
                  </a:lnTo>
                  <a:lnTo>
                    <a:pt x="493" y="156"/>
                  </a:lnTo>
                  <a:lnTo>
                    <a:pt x="493" y="155"/>
                  </a:lnTo>
                  <a:lnTo>
                    <a:pt x="491" y="154"/>
                  </a:lnTo>
                  <a:lnTo>
                    <a:pt x="490" y="150"/>
                  </a:lnTo>
                  <a:lnTo>
                    <a:pt x="488" y="145"/>
                  </a:lnTo>
                  <a:lnTo>
                    <a:pt x="488" y="142"/>
                  </a:lnTo>
                  <a:lnTo>
                    <a:pt x="487" y="142"/>
                  </a:lnTo>
                  <a:lnTo>
                    <a:pt x="486" y="140"/>
                  </a:lnTo>
                  <a:lnTo>
                    <a:pt x="486" y="139"/>
                  </a:lnTo>
                  <a:lnTo>
                    <a:pt x="486" y="137"/>
                  </a:lnTo>
                  <a:lnTo>
                    <a:pt x="484" y="136"/>
                  </a:lnTo>
                  <a:lnTo>
                    <a:pt x="481" y="135"/>
                  </a:lnTo>
                  <a:lnTo>
                    <a:pt x="478" y="135"/>
                  </a:lnTo>
                  <a:lnTo>
                    <a:pt x="474" y="133"/>
                  </a:lnTo>
                  <a:lnTo>
                    <a:pt x="471" y="132"/>
                  </a:lnTo>
                  <a:lnTo>
                    <a:pt x="467" y="131"/>
                  </a:lnTo>
                  <a:lnTo>
                    <a:pt x="463" y="129"/>
                  </a:lnTo>
                  <a:lnTo>
                    <a:pt x="460" y="129"/>
                  </a:lnTo>
                  <a:lnTo>
                    <a:pt x="457" y="128"/>
                  </a:lnTo>
                  <a:lnTo>
                    <a:pt x="457" y="132"/>
                  </a:lnTo>
                  <a:lnTo>
                    <a:pt x="456" y="132"/>
                  </a:lnTo>
                  <a:lnTo>
                    <a:pt x="456" y="133"/>
                  </a:lnTo>
                  <a:lnTo>
                    <a:pt x="456" y="134"/>
                  </a:lnTo>
                  <a:lnTo>
                    <a:pt x="456" y="136"/>
                  </a:lnTo>
                  <a:lnTo>
                    <a:pt x="454" y="136"/>
                  </a:lnTo>
                  <a:lnTo>
                    <a:pt x="454" y="139"/>
                  </a:lnTo>
                  <a:lnTo>
                    <a:pt x="452" y="140"/>
                  </a:lnTo>
                  <a:lnTo>
                    <a:pt x="451" y="140"/>
                  </a:lnTo>
                  <a:lnTo>
                    <a:pt x="450" y="142"/>
                  </a:lnTo>
                  <a:lnTo>
                    <a:pt x="449" y="143"/>
                  </a:lnTo>
                  <a:lnTo>
                    <a:pt x="447" y="144"/>
                  </a:lnTo>
                  <a:lnTo>
                    <a:pt x="444" y="144"/>
                  </a:lnTo>
                  <a:lnTo>
                    <a:pt x="440" y="146"/>
                  </a:lnTo>
                  <a:lnTo>
                    <a:pt x="437" y="146"/>
                  </a:lnTo>
                  <a:lnTo>
                    <a:pt x="437" y="148"/>
                  </a:lnTo>
                  <a:lnTo>
                    <a:pt x="433" y="148"/>
                  </a:lnTo>
                  <a:lnTo>
                    <a:pt x="433" y="149"/>
                  </a:lnTo>
                  <a:lnTo>
                    <a:pt x="430" y="149"/>
                  </a:lnTo>
                  <a:lnTo>
                    <a:pt x="404" y="154"/>
                  </a:lnTo>
                  <a:lnTo>
                    <a:pt x="393" y="143"/>
                  </a:lnTo>
                  <a:lnTo>
                    <a:pt x="391" y="136"/>
                  </a:lnTo>
                  <a:lnTo>
                    <a:pt x="389" y="129"/>
                  </a:lnTo>
                  <a:lnTo>
                    <a:pt x="387" y="123"/>
                  </a:lnTo>
                  <a:lnTo>
                    <a:pt x="385" y="116"/>
                  </a:lnTo>
                  <a:lnTo>
                    <a:pt x="384" y="109"/>
                  </a:lnTo>
                  <a:lnTo>
                    <a:pt x="383" y="103"/>
                  </a:lnTo>
                  <a:lnTo>
                    <a:pt x="382" y="97"/>
                  </a:lnTo>
                  <a:lnTo>
                    <a:pt x="382" y="90"/>
                  </a:lnTo>
                  <a:lnTo>
                    <a:pt x="383" y="90"/>
                  </a:lnTo>
                  <a:lnTo>
                    <a:pt x="384" y="90"/>
                  </a:lnTo>
                  <a:lnTo>
                    <a:pt x="384" y="89"/>
                  </a:lnTo>
                  <a:lnTo>
                    <a:pt x="385" y="89"/>
                  </a:lnTo>
                  <a:lnTo>
                    <a:pt x="383" y="88"/>
                  </a:lnTo>
                  <a:lnTo>
                    <a:pt x="381" y="86"/>
                  </a:lnTo>
                  <a:lnTo>
                    <a:pt x="379" y="82"/>
                  </a:lnTo>
                  <a:lnTo>
                    <a:pt x="377" y="79"/>
                  </a:lnTo>
                  <a:lnTo>
                    <a:pt x="376" y="75"/>
                  </a:lnTo>
                  <a:lnTo>
                    <a:pt x="375" y="71"/>
                  </a:lnTo>
                  <a:lnTo>
                    <a:pt x="374" y="68"/>
                  </a:lnTo>
                  <a:lnTo>
                    <a:pt x="374" y="66"/>
                  </a:lnTo>
                  <a:lnTo>
                    <a:pt x="372" y="64"/>
                  </a:lnTo>
                  <a:lnTo>
                    <a:pt x="369" y="63"/>
                  </a:lnTo>
                  <a:lnTo>
                    <a:pt x="366" y="61"/>
                  </a:lnTo>
                  <a:lnTo>
                    <a:pt x="364" y="60"/>
                  </a:lnTo>
                  <a:lnTo>
                    <a:pt x="361" y="59"/>
                  </a:lnTo>
                  <a:lnTo>
                    <a:pt x="358" y="58"/>
                  </a:lnTo>
                  <a:lnTo>
                    <a:pt x="355" y="57"/>
                  </a:lnTo>
                  <a:lnTo>
                    <a:pt x="352" y="57"/>
                  </a:lnTo>
                  <a:lnTo>
                    <a:pt x="350" y="56"/>
                  </a:lnTo>
                  <a:lnTo>
                    <a:pt x="345" y="53"/>
                  </a:lnTo>
                  <a:lnTo>
                    <a:pt x="338" y="51"/>
                  </a:lnTo>
                  <a:lnTo>
                    <a:pt x="331" y="47"/>
                  </a:lnTo>
                  <a:lnTo>
                    <a:pt x="323" y="44"/>
                  </a:lnTo>
                  <a:lnTo>
                    <a:pt x="316" y="42"/>
                  </a:lnTo>
                  <a:lnTo>
                    <a:pt x="311" y="40"/>
                  </a:lnTo>
                  <a:lnTo>
                    <a:pt x="307" y="40"/>
                  </a:lnTo>
                  <a:lnTo>
                    <a:pt x="305" y="38"/>
                  </a:lnTo>
                  <a:lnTo>
                    <a:pt x="305" y="36"/>
                  </a:lnTo>
                  <a:lnTo>
                    <a:pt x="302" y="35"/>
                  </a:lnTo>
                  <a:lnTo>
                    <a:pt x="299" y="34"/>
                  </a:lnTo>
                  <a:lnTo>
                    <a:pt x="296" y="33"/>
                  </a:lnTo>
                  <a:lnTo>
                    <a:pt x="292" y="30"/>
                  </a:lnTo>
                  <a:lnTo>
                    <a:pt x="289" y="27"/>
                  </a:lnTo>
                  <a:lnTo>
                    <a:pt x="285" y="22"/>
                  </a:lnTo>
                  <a:lnTo>
                    <a:pt x="283" y="17"/>
                  </a:lnTo>
                  <a:lnTo>
                    <a:pt x="281" y="14"/>
                  </a:lnTo>
                  <a:lnTo>
                    <a:pt x="282" y="17"/>
                  </a:lnTo>
                  <a:lnTo>
                    <a:pt x="281" y="19"/>
                  </a:lnTo>
                  <a:lnTo>
                    <a:pt x="279" y="18"/>
                  </a:lnTo>
                  <a:lnTo>
                    <a:pt x="277" y="17"/>
                  </a:lnTo>
                  <a:lnTo>
                    <a:pt x="274" y="15"/>
                  </a:lnTo>
                  <a:lnTo>
                    <a:pt x="272" y="13"/>
                  </a:lnTo>
                  <a:lnTo>
                    <a:pt x="270" y="10"/>
                  </a:lnTo>
                  <a:lnTo>
                    <a:pt x="270" y="9"/>
                  </a:lnTo>
                  <a:lnTo>
                    <a:pt x="268" y="8"/>
                  </a:lnTo>
                  <a:lnTo>
                    <a:pt x="267" y="6"/>
                  </a:lnTo>
                  <a:lnTo>
                    <a:pt x="267" y="4"/>
                  </a:lnTo>
                  <a:lnTo>
                    <a:pt x="266" y="3"/>
                  </a:lnTo>
                  <a:lnTo>
                    <a:pt x="263" y="3"/>
                  </a:lnTo>
                  <a:lnTo>
                    <a:pt x="263" y="2"/>
                  </a:lnTo>
                  <a:lnTo>
                    <a:pt x="257" y="2"/>
                  </a:lnTo>
                  <a:lnTo>
                    <a:pt x="257" y="0"/>
                  </a:lnTo>
                  <a:lnTo>
                    <a:pt x="252" y="0"/>
                  </a:lnTo>
                  <a:lnTo>
                    <a:pt x="251" y="2"/>
                  </a:lnTo>
                  <a:lnTo>
                    <a:pt x="251" y="11"/>
                  </a:lnTo>
                  <a:lnTo>
                    <a:pt x="249" y="12"/>
                  </a:lnTo>
                  <a:lnTo>
                    <a:pt x="248" y="14"/>
                  </a:lnTo>
                  <a:lnTo>
                    <a:pt x="248" y="13"/>
                  </a:lnTo>
                  <a:lnTo>
                    <a:pt x="247" y="14"/>
                  </a:lnTo>
                  <a:lnTo>
                    <a:pt x="245" y="14"/>
                  </a:lnTo>
                  <a:lnTo>
                    <a:pt x="243" y="15"/>
                  </a:lnTo>
                  <a:lnTo>
                    <a:pt x="243" y="17"/>
                  </a:lnTo>
                  <a:lnTo>
                    <a:pt x="242" y="17"/>
                  </a:lnTo>
                  <a:lnTo>
                    <a:pt x="242" y="18"/>
                  </a:lnTo>
                  <a:lnTo>
                    <a:pt x="240" y="18"/>
                  </a:lnTo>
                  <a:lnTo>
                    <a:pt x="240" y="20"/>
                  </a:lnTo>
                  <a:lnTo>
                    <a:pt x="239" y="20"/>
                  </a:lnTo>
                  <a:lnTo>
                    <a:pt x="239" y="21"/>
                  </a:lnTo>
                  <a:lnTo>
                    <a:pt x="237" y="21"/>
                  </a:lnTo>
                  <a:lnTo>
                    <a:pt x="237" y="23"/>
                  </a:lnTo>
                  <a:lnTo>
                    <a:pt x="236" y="23"/>
                  </a:lnTo>
                  <a:lnTo>
                    <a:pt x="235" y="24"/>
                  </a:lnTo>
                  <a:lnTo>
                    <a:pt x="235" y="28"/>
                  </a:lnTo>
                  <a:lnTo>
                    <a:pt x="233" y="28"/>
                  </a:lnTo>
                  <a:lnTo>
                    <a:pt x="233" y="30"/>
                  </a:lnTo>
                  <a:lnTo>
                    <a:pt x="232" y="30"/>
                  </a:lnTo>
                  <a:lnTo>
                    <a:pt x="232" y="31"/>
                  </a:lnTo>
                  <a:lnTo>
                    <a:pt x="231" y="32"/>
                  </a:lnTo>
                  <a:lnTo>
                    <a:pt x="230" y="32"/>
                  </a:lnTo>
                  <a:lnTo>
                    <a:pt x="230" y="31"/>
                  </a:lnTo>
                  <a:lnTo>
                    <a:pt x="231" y="32"/>
                  </a:lnTo>
                  <a:lnTo>
                    <a:pt x="231" y="33"/>
                  </a:lnTo>
                  <a:lnTo>
                    <a:pt x="230" y="35"/>
                  </a:lnTo>
                  <a:lnTo>
                    <a:pt x="228" y="36"/>
                  </a:lnTo>
                  <a:lnTo>
                    <a:pt x="227" y="36"/>
                  </a:lnTo>
                  <a:lnTo>
                    <a:pt x="227" y="38"/>
                  </a:lnTo>
                  <a:lnTo>
                    <a:pt x="225" y="38"/>
                  </a:lnTo>
                  <a:lnTo>
                    <a:pt x="225" y="40"/>
                  </a:lnTo>
                  <a:lnTo>
                    <a:pt x="224" y="41"/>
                  </a:lnTo>
                  <a:lnTo>
                    <a:pt x="212" y="41"/>
                  </a:lnTo>
                  <a:lnTo>
                    <a:pt x="212" y="42"/>
                  </a:lnTo>
                  <a:lnTo>
                    <a:pt x="209" y="42"/>
                  </a:lnTo>
                  <a:lnTo>
                    <a:pt x="207" y="44"/>
                  </a:lnTo>
                  <a:lnTo>
                    <a:pt x="208" y="43"/>
                  </a:lnTo>
                  <a:lnTo>
                    <a:pt x="208" y="44"/>
                  </a:lnTo>
                  <a:lnTo>
                    <a:pt x="207" y="45"/>
                  </a:lnTo>
                  <a:lnTo>
                    <a:pt x="207" y="47"/>
                  </a:lnTo>
                  <a:lnTo>
                    <a:pt x="206" y="48"/>
                  </a:lnTo>
                  <a:lnTo>
                    <a:pt x="205" y="50"/>
                  </a:lnTo>
                  <a:lnTo>
                    <a:pt x="201" y="50"/>
                  </a:lnTo>
                  <a:lnTo>
                    <a:pt x="201" y="51"/>
                  </a:lnTo>
                  <a:lnTo>
                    <a:pt x="198" y="51"/>
                  </a:lnTo>
                  <a:lnTo>
                    <a:pt x="198" y="53"/>
                  </a:lnTo>
                  <a:lnTo>
                    <a:pt x="197" y="53"/>
                  </a:lnTo>
                  <a:lnTo>
                    <a:pt x="197" y="55"/>
                  </a:lnTo>
                  <a:lnTo>
                    <a:pt x="194" y="55"/>
                  </a:lnTo>
                  <a:lnTo>
                    <a:pt x="194" y="56"/>
                  </a:lnTo>
                  <a:lnTo>
                    <a:pt x="191" y="56"/>
                  </a:lnTo>
                  <a:lnTo>
                    <a:pt x="191" y="57"/>
                  </a:lnTo>
                  <a:lnTo>
                    <a:pt x="191" y="58"/>
                  </a:lnTo>
                  <a:lnTo>
                    <a:pt x="191" y="59"/>
                  </a:lnTo>
                  <a:lnTo>
                    <a:pt x="191" y="61"/>
                  </a:lnTo>
                  <a:lnTo>
                    <a:pt x="190" y="63"/>
                  </a:lnTo>
                  <a:lnTo>
                    <a:pt x="189" y="64"/>
                  </a:lnTo>
                  <a:lnTo>
                    <a:pt x="186" y="64"/>
                  </a:lnTo>
                  <a:lnTo>
                    <a:pt x="183" y="64"/>
                  </a:lnTo>
                  <a:lnTo>
                    <a:pt x="180" y="63"/>
                  </a:lnTo>
                  <a:lnTo>
                    <a:pt x="179" y="64"/>
                  </a:lnTo>
                  <a:lnTo>
                    <a:pt x="178" y="64"/>
                  </a:lnTo>
                  <a:lnTo>
                    <a:pt x="177" y="64"/>
                  </a:lnTo>
                  <a:lnTo>
                    <a:pt x="178" y="63"/>
                  </a:lnTo>
                  <a:lnTo>
                    <a:pt x="169" y="70"/>
                  </a:lnTo>
                  <a:lnTo>
                    <a:pt x="169" y="68"/>
                  </a:lnTo>
                  <a:lnTo>
                    <a:pt x="170" y="68"/>
                  </a:lnTo>
                  <a:lnTo>
                    <a:pt x="167" y="68"/>
                  </a:lnTo>
                  <a:lnTo>
                    <a:pt x="167" y="70"/>
                  </a:lnTo>
                  <a:lnTo>
                    <a:pt x="162" y="70"/>
                  </a:lnTo>
                  <a:lnTo>
                    <a:pt x="162" y="71"/>
                  </a:lnTo>
                  <a:lnTo>
                    <a:pt x="162" y="70"/>
                  </a:lnTo>
                  <a:lnTo>
                    <a:pt x="161" y="70"/>
                  </a:lnTo>
                  <a:lnTo>
                    <a:pt x="161" y="71"/>
                  </a:lnTo>
                  <a:lnTo>
                    <a:pt x="159" y="71"/>
                  </a:lnTo>
                  <a:lnTo>
                    <a:pt x="159" y="72"/>
                  </a:lnTo>
                  <a:lnTo>
                    <a:pt x="156" y="72"/>
                  </a:lnTo>
                  <a:lnTo>
                    <a:pt x="154" y="74"/>
                  </a:lnTo>
                  <a:lnTo>
                    <a:pt x="154" y="75"/>
                  </a:lnTo>
                  <a:lnTo>
                    <a:pt x="153" y="77"/>
                  </a:lnTo>
                  <a:lnTo>
                    <a:pt x="154" y="76"/>
                  </a:lnTo>
                  <a:lnTo>
                    <a:pt x="153" y="76"/>
                  </a:lnTo>
                  <a:lnTo>
                    <a:pt x="152" y="77"/>
                  </a:lnTo>
                  <a:lnTo>
                    <a:pt x="150" y="77"/>
                  </a:lnTo>
                  <a:lnTo>
                    <a:pt x="150" y="79"/>
                  </a:lnTo>
                  <a:lnTo>
                    <a:pt x="149" y="79"/>
                  </a:lnTo>
                  <a:lnTo>
                    <a:pt x="149" y="80"/>
                  </a:lnTo>
                  <a:lnTo>
                    <a:pt x="149" y="79"/>
                  </a:lnTo>
                  <a:lnTo>
                    <a:pt x="148" y="79"/>
                  </a:lnTo>
                  <a:lnTo>
                    <a:pt x="146" y="80"/>
                  </a:lnTo>
                  <a:lnTo>
                    <a:pt x="146" y="82"/>
                  </a:lnTo>
                  <a:lnTo>
                    <a:pt x="145" y="82"/>
                  </a:lnTo>
                  <a:lnTo>
                    <a:pt x="144" y="82"/>
                  </a:lnTo>
                  <a:lnTo>
                    <a:pt x="144" y="83"/>
                  </a:lnTo>
                  <a:lnTo>
                    <a:pt x="141" y="83"/>
                  </a:lnTo>
                  <a:lnTo>
                    <a:pt x="141" y="85"/>
                  </a:lnTo>
                  <a:lnTo>
                    <a:pt x="135" y="85"/>
                  </a:lnTo>
                  <a:lnTo>
                    <a:pt x="135" y="86"/>
                  </a:lnTo>
                  <a:lnTo>
                    <a:pt x="126" y="86"/>
                  </a:lnTo>
                  <a:lnTo>
                    <a:pt x="126" y="85"/>
                  </a:lnTo>
                  <a:lnTo>
                    <a:pt x="123" y="85"/>
                  </a:lnTo>
                  <a:lnTo>
                    <a:pt x="125" y="85"/>
                  </a:lnTo>
                  <a:lnTo>
                    <a:pt x="125" y="84"/>
                  </a:lnTo>
                  <a:lnTo>
                    <a:pt x="124" y="83"/>
                  </a:lnTo>
                  <a:lnTo>
                    <a:pt x="123" y="82"/>
                  </a:lnTo>
                  <a:lnTo>
                    <a:pt x="122" y="80"/>
                  </a:lnTo>
                  <a:lnTo>
                    <a:pt x="112" y="80"/>
                  </a:lnTo>
                  <a:lnTo>
                    <a:pt x="111" y="82"/>
                  </a:lnTo>
                  <a:lnTo>
                    <a:pt x="111" y="83"/>
                  </a:lnTo>
                  <a:lnTo>
                    <a:pt x="110" y="83"/>
                  </a:lnTo>
                  <a:lnTo>
                    <a:pt x="108" y="85"/>
                  </a:lnTo>
                  <a:lnTo>
                    <a:pt x="108" y="87"/>
                  </a:lnTo>
                  <a:lnTo>
                    <a:pt x="108" y="90"/>
                  </a:lnTo>
                  <a:lnTo>
                    <a:pt x="107" y="92"/>
                  </a:lnTo>
                  <a:lnTo>
                    <a:pt x="107" y="94"/>
                  </a:lnTo>
                  <a:lnTo>
                    <a:pt x="103" y="100"/>
                  </a:lnTo>
                  <a:lnTo>
                    <a:pt x="96" y="100"/>
                  </a:lnTo>
                  <a:lnTo>
                    <a:pt x="96" y="99"/>
                  </a:lnTo>
                  <a:lnTo>
                    <a:pt x="95" y="100"/>
                  </a:lnTo>
                  <a:lnTo>
                    <a:pt x="93" y="100"/>
                  </a:lnTo>
                  <a:lnTo>
                    <a:pt x="93" y="101"/>
                  </a:lnTo>
                  <a:lnTo>
                    <a:pt x="90" y="102"/>
                  </a:lnTo>
                  <a:lnTo>
                    <a:pt x="87" y="103"/>
                  </a:lnTo>
                  <a:lnTo>
                    <a:pt x="83" y="104"/>
                  </a:lnTo>
                  <a:lnTo>
                    <a:pt x="80" y="105"/>
                  </a:lnTo>
                  <a:lnTo>
                    <a:pt x="80" y="107"/>
                  </a:lnTo>
                  <a:lnTo>
                    <a:pt x="71" y="108"/>
                  </a:lnTo>
                  <a:lnTo>
                    <a:pt x="69" y="105"/>
                  </a:lnTo>
                  <a:lnTo>
                    <a:pt x="68" y="105"/>
                  </a:lnTo>
                  <a:lnTo>
                    <a:pt x="66" y="105"/>
                  </a:lnTo>
                  <a:lnTo>
                    <a:pt x="66" y="108"/>
                  </a:lnTo>
                  <a:lnTo>
                    <a:pt x="63" y="108"/>
                  </a:lnTo>
                  <a:lnTo>
                    <a:pt x="62" y="106"/>
                  </a:lnTo>
                  <a:lnTo>
                    <a:pt x="62" y="107"/>
                  </a:lnTo>
                  <a:lnTo>
                    <a:pt x="61" y="108"/>
                  </a:lnTo>
                  <a:lnTo>
                    <a:pt x="61" y="106"/>
                  </a:lnTo>
                  <a:lnTo>
                    <a:pt x="59" y="106"/>
                  </a:lnTo>
                  <a:lnTo>
                    <a:pt x="56" y="106"/>
                  </a:lnTo>
                  <a:lnTo>
                    <a:pt x="54" y="105"/>
                  </a:lnTo>
                  <a:lnTo>
                    <a:pt x="53" y="105"/>
                  </a:lnTo>
                  <a:lnTo>
                    <a:pt x="46" y="101"/>
                  </a:lnTo>
                  <a:lnTo>
                    <a:pt x="46" y="102"/>
                  </a:lnTo>
                  <a:lnTo>
                    <a:pt x="42" y="102"/>
                  </a:lnTo>
                  <a:lnTo>
                    <a:pt x="42" y="104"/>
                  </a:lnTo>
                  <a:lnTo>
                    <a:pt x="40" y="105"/>
                  </a:lnTo>
                  <a:lnTo>
                    <a:pt x="37" y="105"/>
                  </a:lnTo>
                  <a:lnTo>
                    <a:pt x="34" y="105"/>
                  </a:lnTo>
                  <a:lnTo>
                    <a:pt x="31" y="105"/>
                  </a:lnTo>
                  <a:lnTo>
                    <a:pt x="31" y="108"/>
                  </a:lnTo>
                  <a:lnTo>
                    <a:pt x="27" y="108"/>
                  </a:lnTo>
                  <a:lnTo>
                    <a:pt x="27" y="109"/>
                  </a:lnTo>
                  <a:lnTo>
                    <a:pt x="24" y="109"/>
                  </a:lnTo>
                  <a:lnTo>
                    <a:pt x="24" y="115"/>
                  </a:lnTo>
                  <a:lnTo>
                    <a:pt x="23" y="116"/>
                  </a:lnTo>
                  <a:lnTo>
                    <a:pt x="18" y="116"/>
                  </a:lnTo>
                  <a:lnTo>
                    <a:pt x="18" y="117"/>
                  </a:lnTo>
                  <a:lnTo>
                    <a:pt x="17" y="117"/>
                  </a:lnTo>
                  <a:lnTo>
                    <a:pt x="15" y="117"/>
                  </a:lnTo>
                  <a:lnTo>
                    <a:pt x="15" y="119"/>
                  </a:lnTo>
                  <a:lnTo>
                    <a:pt x="13" y="119"/>
                  </a:lnTo>
                  <a:lnTo>
                    <a:pt x="12" y="119"/>
                  </a:lnTo>
                  <a:lnTo>
                    <a:pt x="12" y="121"/>
                  </a:lnTo>
                  <a:lnTo>
                    <a:pt x="9" y="121"/>
                  </a:lnTo>
                  <a:lnTo>
                    <a:pt x="8" y="122"/>
                  </a:lnTo>
                  <a:lnTo>
                    <a:pt x="8" y="125"/>
                  </a:lnTo>
                  <a:lnTo>
                    <a:pt x="6" y="125"/>
                  </a:lnTo>
                  <a:lnTo>
                    <a:pt x="6" y="144"/>
                  </a:lnTo>
                  <a:lnTo>
                    <a:pt x="8" y="144"/>
                  </a:lnTo>
                  <a:lnTo>
                    <a:pt x="8" y="151"/>
                  </a:lnTo>
                  <a:lnTo>
                    <a:pt x="9" y="151"/>
                  </a:lnTo>
                  <a:lnTo>
                    <a:pt x="9" y="157"/>
                  </a:lnTo>
                  <a:lnTo>
                    <a:pt x="10" y="157"/>
                  </a:lnTo>
                  <a:lnTo>
                    <a:pt x="10" y="158"/>
                  </a:lnTo>
                  <a:lnTo>
                    <a:pt x="10" y="160"/>
                  </a:lnTo>
                  <a:lnTo>
                    <a:pt x="12" y="160"/>
                  </a:lnTo>
                  <a:lnTo>
                    <a:pt x="13" y="164"/>
                  </a:lnTo>
                  <a:lnTo>
                    <a:pt x="13" y="169"/>
                  </a:lnTo>
                  <a:lnTo>
                    <a:pt x="13" y="174"/>
                  </a:lnTo>
                  <a:lnTo>
                    <a:pt x="13" y="179"/>
                  </a:lnTo>
                  <a:lnTo>
                    <a:pt x="12" y="185"/>
                  </a:lnTo>
                  <a:lnTo>
                    <a:pt x="12" y="190"/>
                  </a:lnTo>
                  <a:lnTo>
                    <a:pt x="12" y="195"/>
                  </a:lnTo>
                  <a:lnTo>
                    <a:pt x="13" y="199"/>
                  </a:lnTo>
                  <a:lnTo>
                    <a:pt x="15" y="199"/>
                  </a:lnTo>
                  <a:lnTo>
                    <a:pt x="15" y="203"/>
                  </a:lnTo>
                  <a:lnTo>
                    <a:pt x="16" y="203"/>
                  </a:lnTo>
                  <a:lnTo>
                    <a:pt x="16" y="206"/>
                  </a:lnTo>
                  <a:lnTo>
                    <a:pt x="17" y="207"/>
                  </a:lnTo>
                  <a:lnTo>
                    <a:pt x="18" y="207"/>
                  </a:lnTo>
                  <a:lnTo>
                    <a:pt x="18" y="208"/>
                  </a:lnTo>
                  <a:lnTo>
                    <a:pt x="19" y="208"/>
                  </a:lnTo>
                  <a:lnTo>
                    <a:pt x="20" y="210"/>
                  </a:lnTo>
                  <a:lnTo>
                    <a:pt x="21" y="212"/>
                  </a:lnTo>
                  <a:lnTo>
                    <a:pt x="23" y="214"/>
                  </a:lnTo>
                  <a:lnTo>
                    <a:pt x="24" y="216"/>
                  </a:lnTo>
                  <a:lnTo>
                    <a:pt x="25" y="216"/>
                  </a:lnTo>
                  <a:lnTo>
                    <a:pt x="26" y="216"/>
                  </a:lnTo>
                  <a:lnTo>
                    <a:pt x="27" y="217"/>
                  </a:lnTo>
                  <a:lnTo>
                    <a:pt x="28" y="217"/>
                  </a:lnTo>
                  <a:lnTo>
                    <a:pt x="29" y="219"/>
                  </a:lnTo>
                  <a:lnTo>
                    <a:pt x="31" y="222"/>
                  </a:lnTo>
                  <a:lnTo>
                    <a:pt x="33" y="223"/>
                  </a:lnTo>
                  <a:lnTo>
                    <a:pt x="35" y="224"/>
                  </a:lnTo>
                  <a:lnTo>
                    <a:pt x="35" y="226"/>
                  </a:lnTo>
                  <a:lnTo>
                    <a:pt x="36" y="226"/>
                  </a:lnTo>
                  <a:lnTo>
                    <a:pt x="37" y="227"/>
                  </a:lnTo>
                  <a:lnTo>
                    <a:pt x="38" y="228"/>
                  </a:lnTo>
                  <a:lnTo>
                    <a:pt x="39" y="230"/>
                  </a:lnTo>
                  <a:lnTo>
                    <a:pt x="40" y="232"/>
                  </a:lnTo>
                  <a:lnTo>
                    <a:pt x="42" y="232"/>
                  </a:lnTo>
                  <a:lnTo>
                    <a:pt x="43" y="234"/>
                  </a:lnTo>
                  <a:lnTo>
                    <a:pt x="43" y="233"/>
                  </a:lnTo>
                  <a:lnTo>
                    <a:pt x="43" y="235"/>
                  </a:lnTo>
                  <a:lnTo>
                    <a:pt x="43" y="237"/>
                  </a:lnTo>
                  <a:lnTo>
                    <a:pt x="45" y="237"/>
                  </a:lnTo>
                  <a:lnTo>
                    <a:pt x="47" y="239"/>
                  </a:lnTo>
                  <a:lnTo>
                    <a:pt x="49" y="241"/>
                  </a:lnTo>
                  <a:lnTo>
                    <a:pt x="51" y="241"/>
                  </a:lnTo>
                  <a:lnTo>
                    <a:pt x="51" y="243"/>
                  </a:lnTo>
                  <a:lnTo>
                    <a:pt x="53" y="246"/>
                  </a:lnTo>
                  <a:lnTo>
                    <a:pt x="57" y="250"/>
                  </a:lnTo>
                  <a:lnTo>
                    <a:pt x="60" y="252"/>
                  </a:lnTo>
                  <a:lnTo>
                    <a:pt x="60" y="257"/>
                  </a:lnTo>
                  <a:lnTo>
                    <a:pt x="62" y="257"/>
                  </a:lnTo>
                  <a:lnTo>
                    <a:pt x="62" y="262"/>
                  </a:lnTo>
                  <a:lnTo>
                    <a:pt x="63" y="262"/>
                  </a:lnTo>
                  <a:lnTo>
                    <a:pt x="63" y="268"/>
                  </a:lnTo>
                  <a:lnTo>
                    <a:pt x="65" y="268"/>
                  </a:lnTo>
                  <a:lnTo>
                    <a:pt x="64" y="268"/>
                  </a:lnTo>
                  <a:lnTo>
                    <a:pt x="64" y="269"/>
                  </a:lnTo>
                  <a:lnTo>
                    <a:pt x="65" y="269"/>
                  </a:lnTo>
                  <a:lnTo>
                    <a:pt x="65" y="271"/>
                  </a:lnTo>
                  <a:lnTo>
                    <a:pt x="66" y="271"/>
                  </a:lnTo>
                  <a:lnTo>
                    <a:pt x="66" y="274"/>
                  </a:lnTo>
                  <a:lnTo>
                    <a:pt x="68" y="279"/>
                  </a:lnTo>
                  <a:lnTo>
                    <a:pt x="68" y="284"/>
                  </a:lnTo>
                  <a:lnTo>
                    <a:pt x="68" y="288"/>
                  </a:lnTo>
                  <a:lnTo>
                    <a:pt x="66" y="288"/>
                  </a:lnTo>
                  <a:lnTo>
                    <a:pt x="66" y="291"/>
                  </a:lnTo>
                  <a:lnTo>
                    <a:pt x="65" y="291"/>
                  </a:lnTo>
                  <a:lnTo>
                    <a:pt x="64" y="292"/>
                  </a:lnTo>
                  <a:lnTo>
                    <a:pt x="63" y="292"/>
                  </a:lnTo>
                  <a:lnTo>
                    <a:pt x="63" y="295"/>
                  </a:lnTo>
                  <a:lnTo>
                    <a:pt x="62" y="295"/>
                  </a:lnTo>
                  <a:lnTo>
                    <a:pt x="62" y="299"/>
                  </a:lnTo>
                  <a:lnTo>
                    <a:pt x="60" y="299"/>
                  </a:lnTo>
                  <a:lnTo>
                    <a:pt x="60" y="309"/>
                  </a:lnTo>
                  <a:lnTo>
                    <a:pt x="58" y="309"/>
                  </a:lnTo>
                  <a:lnTo>
                    <a:pt x="58" y="311"/>
                  </a:lnTo>
                  <a:lnTo>
                    <a:pt x="57" y="313"/>
                  </a:lnTo>
                  <a:lnTo>
                    <a:pt x="55" y="313"/>
                  </a:lnTo>
                  <a:lnTo>
                    <a:pt x="55" y="315"/>
                  </a:lnTo>
                  <a:lnTo>
                    <a:pt x="54" y="315"/>
                  </a:lnTo>
                  <a:lnTo>
                    <a:pt x="53" y="317"/>
                  </a:lnTo>
                  <a:lnTo>
                    <a:pt x="52" y="318"/>
                  </a:lnTo>
                  <a:lnTo>
                    <a:pt x="50" y="319"/>
                  </a:lnTo>
                  <a:lnTo>
                    <a:pt x="49" y="320"/>
                  </a:lnTo>
                  <a:lnTo>
                    <a:pt x="48" y="322"/>
                  </a:lnTo>
                  <a:lnTo>
                    <a:pt x="47" y="322"/>
                  </a:lnTo>
                  <a:lnTo>
                    <a:pt x="47" y="323"/>
                  </a:lnTo>
                  <a:lnTo>
                    <a:pt x="46" y="324"/>
                  </a:lnTo>
                  <a:lnTo>
                    <a:pt x="45" y="324"/>
                  </a:lnTo>
                  <a:lnTo>
                    <a:pt x="45" y="329"/>
                  </a:lnTo>
                  <a:lnTo>
                    <a:pt x="43" y="329"/>
                  </a:lnTo>
                  <a:lnTo>
                    <a:pt x="43" y="333"/>
                  </a:lnTo>
                  <a:lnTo>
                    <a:pt x="42" y="333"/>
                  </a:lnTo>
                  <a:lnTo>
                    <a:pt x="42" y="338"/>
                  </a:lnTo>
                  <a:lnTo>
                    <a:pt x="40" y="338"/>
                  </a:lnTo>
                  <a:lnTo>
                    <a:pt x="40" y="339"/>
                  </a:lnTo>
                  <a:lnTo>
                    <a:pt x="40" y="340"/>
                  </a:lnTo>
                  <a:lnTo>
                    <a:pt x="39" y="340"/>
                  </a:lnTo>
                  <a:lnTo>
                    <a:pt x="40" y="340"/>
                  </a:lnTo>
                  <a:lnTo>
                    <a:pt x="40" y="341"/>
                  </a:lnTo>
                  <a:lnTo>
                    <a:pt x="39" y="344"/>
                  </a:lnTo>
                  <a:lnTo>
                    <a:pt x="39" y="341"/>
                  </a:lnTo>
                  <a:lnTo>
                    <a:pt x="40" y="340"/>
                  </a:lnTo>
                  <a:lnTo>
                    <a:pt x="39" y="341"/>
                  </a:lnTo>
                  <a:lnTo>
                    <a:pt x="36" y="344"/>
                  </a:lnTo>
                  <a:lnTo>
                    <a:pt x="35" y="345"/>
                  </a:lnTo>
                  <a:lnTo>
                    <a:pt x="35" y="346"/>
                  </a:lnTo>
                  <a:lnTo>
                    <a:pt x="33" y="346"/>
                  </a:lnTo>
                  <a:lnTo>
                    <a:pt x="33" y="348"/>
                  </a:lnTo>
                  <a:lnTo>
                    <a:pt x="31" y="348"/>
                  </a:lnTo>
                  <a:lnTo>
                    <a:pt x="31" y="349"/>
                  </a:lnTo>
                  <a:lnTo>
                    <a:pt x="30" y="349"/>
                  </a:lnTo>
                  <a:lnTo>
                    <a:pt x="30" y="351"/>
                  </a:lnTo>
                  <a:lnTo>
                    <a:pt x="28" y="351"/>
                  </a:lnTo>
                  <a:lnTo>
                    <a:pt x="28" y="352"/>
                  </a:lnTo>
                  <a:lnTo>
                    <a:pt x="27" y="352"/>
                  </a:lnTo>
                  <a:lnTo>
                    <a:pt x="27" y="354"/>
                  </a:lnTo>
                  <a:lnTo>
                    <a:pt x="25" y="354"/>
                  </a:lnTo>
                  <a:lnTo>
                    <a:pt x="25" y="356"/>
                  </a:lnTo>
                  <a:lnTo>
                    <a:pt x="24" y="356"/>
                  </a:lnTo>
                  <a:lnTo>
                    <a:pt x="24" y="357"/>
                  </a:lnTo>
                  <a:lnTo>
                    <a:pt x="23" y="357"/>
                  </a:lnTo>
                  <a:lnTo>
                    <a:pt x="23" y="358"/>
                  </a:lnTo>
                  <a:lnTo>
                    <a:pt x="21" y="358"/>
                  </a:lnTo>
                  <a:lnTo>
                    <a:pt x="21" y="360"/>
                  </a:lnTo>
                  <a:lnTo>
                    <a:pt x="19" y="360"/>
                  </a:lnTo>
                  <a:lnTo>
                    <a:pt x="19" y="361"/>
                  </a:lnTo>
                  <a:lnTo>
                    <a:pt x="18" y="361"/>
                  </a:lnTo>
                  <a:lnTo>
                    <a:pt x="16" y="363"/>
                  </a:lnTo>
                  <a:lnTo>
                    <a:pt x="17" y="363"/>
                  </a:lnTo>
                  <a:lnTo>
                    <a:pt x="16" y="364"/>
                  </a:lnTo>
                  <a:lnTo>
                    <a:pt x="16" y="366"/>
                  </a:lnTo>
                  <a:lnTo>
                    <a:pt x="15" y="368"/>
                  </a:lnTo>
                  <a:lnTo>
                    <a:pt x="13" y="368"/>
                  </a:lnTo>
                  <a:lnTo>
                    <a:pt x="12" y="369"/>
                  </a:lnTo>
                  <a:lnTo>
                    <a:pt x="12" y="368"/>
                  </a:lnTo>
                  <a:lnTo>
                    <a:pt x="12" y="369"/>
                  </a:lnTo>
                  <a:lnTo>
                    <a:pt x="12" y="370"/>
                  </a:lnTo>
                  <a:lnTo>
                    <a:pt x="12" y="372"/>
                  </a:lnTo>
                  <a:lnTo>
                    <a:pt x="10" y="373"/>
                  </a:lnTo>
                  <a:lnTo>
                    <a:pt x="9" y="373"/>
                  </a:lnTo>
                  <a:lnTo>
                    <a:pt x="8" y="375"/>
                  </a:lnTo>
                  <a:lnTo>
                    <a:pt x="8" y="374"/>
                  </a:lnTo>
                  <a:lnTo>
                    <a:pt x="8" y="375"/>
                  </a:lnTo>
                  <a:lnTo>
                    <a:pt x="8" y="376"/>
                  </a:lnTo>
                  <a:lnTo>
                    <a:pt x="8" y="378"/>
                  </a:lnTo>
                  <a:lnTo>
                    <a:pt x="2" y="376"/>
                  </a:lnTo>
                  <a:lnTo>
                    <a:pt x="0" y="378"/>
                  </a:lnTo>
                  <a:lnTo>
                    <a:pt x="1" y="380"/>
                  </a:lnTo>
                  <a:lnTo>
                    <a:pt x="4" y="381"/>
                  </a:lnTo>
                  <a:lnTo>
                    <a:pt x="3" y="381"/>
                  </a:lnTo>
                  <a:lnTo>
                    <a:pt x="3" y="383"/>
                  </a:lnTo>
                  <a:lnTo>
                    <a:pt x="1" y="383"/>
                  </a:lnTo>
                  <a:lnTo>
                    <a:pt x="0" y="384"/>
                  </a:lnTo>
                  <a:lnTo>
                    <a:pt x="1" y="382"/>
                  </a:lnTo>
                  <a:lnTo>
                    <a:pt x="1" y="380"/>
                  </a:lnTo>
                  <a:lnTo>
                    <a:pt x="0" y="382"/>
                  </a:lnTo>
                  <a:lnTo>
                    <a:pt x="1" y="389"/>
                  </a:lnTo>
                  <a:lnTo>
                    <a:pt x="3" y="390"/>
                  </a:lnTo>
                  <a:lnTo>
                    <a:pt x="5" y="391"/>
                  </a:lnTo>
                  <a:lnTo>
                    <a:pt x="8" y="391"/>
                  </a:lnTo>
                  <a:lnTo>
                    <a:pt x="9" y="392"/>
                  </a:lnTo>
                  <a:lnTo>
                    <a:pt x="12" y="393"/>
                  </a:lnTo>
                  <a:lnTo>
                    <a:pt x="12" y="394"/>
                  </a:lnTo>
                  <a:lnTo>
                    <a:pt x="13" y="394"/>
                  </a:lnTo>
                  <a:lnTo>
                    <a:pt x="13" y="396"/>
                  </a:lnTo>
                  <a:lnTo>
                    <a:pt x="16" y="396"/>
                  </a:lnTo>
                  <a:lnTo>
                    <a:pt x="16" y="398"/>
                  </a:lnTo>
                  <a:lnTo>
                    <a:pt x="16" y="397"/>
                  </a:lnTo>
                  <a:lnTo>
                    <a:pt x="17" y="397"/>
                  </a:lnTo>
                  <a:lnTo>
                    <a:pt x="17" y="398"/>
                  </a:lnTo>
                  <a:lnTo>
                    <a:pt x="19" y="398"/>
                  </a:lnTo>
                  <a:lnTo>
                    <a:pt x="19" y="399"/>
                  </a:lnTo>
                  <a:lnTo>
                    <a:pt x="23" y="399"/>
                  </a:lnTo>
                  <a:lnTo>
                    <a:pt x="23" y="400"/>
                  </a:lnTo>
                  <a:lnTo>
                    <a:pt x="25" y="401"/>
                  </a:lnTo>
                  <a:lnTo>
                    <a:pt x="27" y="402"/>
                  </a:lnTo>
                  <a:lnTo>
                    <a:pt x="27" y="404"/>
                  </a:lnTo>
                  <a:lnTo>
                    <a:pt x="35" y="405"/>
                  </a:lnTo>
                  <a:lnTo>
                    <a:pt x="35" y="406"/>
                  </a:lnTo>
                  <a:lnTo>
                    <a:pt x="46" y="406"/>
                  </a:lnTo>
                  <a:lnTo>
                    <a:pt x="45" y="406"/>
                  </a:lnTo>
                  <a:lnTo>
                    <a:pt x="44" y="407"/>
                  </a:lnTo>
                  <a:lnTo>
                    <a:pt x="44" y="406"/>
                  </a:lnTo>
                  <a:lnTo>
                    <a:pt x="43" y="405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2" name="Freeform 460"/>
            <p:cNvSpPr>
              <a:spLocks/>
            </p:cNvSpPr>
            <p:nvPr/>
          </p:nvSpPr>
          <p:spPr bwMode="auto">
            <a:xfrm>
              <a:off x="7233815" y="5613974"/>
              <a:ext cx="229372" cy="146778"/>
            </a:xfrm>
            <a:custGeom>
              <a:avLst/>
              <a:gdLst>
                <a:gd name="T0" fmla="*/ 2147483647 w 426"/>
                <a:gd name="T1" fmla="*/ 2147483647 h 286"/>
                <a:gd name="T2" fmla="*/ 2147483647 w 426"/>
                <a:gd name="T3" fmla="*/ 2147483647 h 286"/>
                <a:gd name="T4" fmla="*/ 2147483647 w 426"/>
                <a:gd name="T5" fmla="*/ 2147483647 h 286"/>
                <a:gd name="T6" fmla="*/ 2147483647 w 426"/>
                <a:gd name="T7" fmla="*/ 2147483647 h 286"/>
                <a:gd name="T8" fmla="*/ 2147483647 w 426"/>
                <a:gd name="T9" fmla="*/ 2147483647 h 286"/>
                <a:gd name="T10" fmla="*/ 2147483647 w 426"/>
                <a:gd name="T11" fmla="*/ 2147483647 h 286"/>
                <a:gd name="T12" fmla="*/ 2147483647 w 426"/>
                <a:gd name="T13" fmla="*/ 2147483647 h 286"/>
                <a:gd name="T14" fmla="*/ 2147483647 w 426"/>
                <a:gd name="T15" fmla="*/ 2147483647 h 286"/>
                <a:gd name="T16" fmla="*/ 2147483647 w 426"/>
                <a:gd name="T17" fmla="*/ 2147483647 h 286"/>
                <a:gd name="T18" fmla="*/ 2147483647 w 426"/>
                <a:gd name="T19" fmla="*/ 2147483647 h 286"/>
                <a:gd name="T20" fmla="*/ 2147483647 w 426"/>
                <a:gd name="T21" fmla="*/ 2147483647 h 286"/>
                <a:gd name="T22" fmla="*/ 2147483647 w 426"/>
                <a:gd name="T23" fmla="*/ 2147483647 h 286"/>
                <a:gd name="T24" fmla="*/ 2147483647 w 426"/>
                <a:gd name="T25" fmla="*/ 2147483647 h 286"/>
                <a:gd name="T26" fmla="*/ 2147483647 w 426"/>
                <a:gd name="T27" fmla="*/ 2147483647 h 286"/>
                <a:gd name="T28" fmla="*/ 2147483647 w 426"/>
                <a:gd name="T29" fmla="*/ 2147483647 h 286"/>
                <a:gd name="T30" fmla="*/ 2147483647 w 426"/>
                <a:gd name="T31" fmla="*/ 2147483647 h 286"/>
                <a:gd name="T32" fmla="*/ 2147483647 w 426"/>
                <a:gd name="T33" fmla="*/ 2147483647 h 286"/>
                <a:gd name="T34" fmla="*/ 0 w 426"/>
                <a:gd name="T35" fmla="*/ 2147483647 h 286"/>
                <a:gd name="T36" fmla="*/ 2147483647 w 426"/>
                <a:gd name="T37" fmla="*/ 2147483647 h 286"/>
                <a:gd name="T38" fmla="*/ 2147483647 w 426"/>
                <a:gd name="T39" fmla="*/ 2147483647 h 286"/>
                <a:gd name="T40" fmla="*/ 2147483647 w 426"/>
                <a:gd name="T41" fmla="*/ 2147483647 h 286"/>
                <a:gd name="T42" fmla="*/ 2147483647 w 426"/>
                <a:gd name="T43" fmla="*/ 2147483647 h 286"/>
                <a:gd name="T44" fmla="*/ 2147483647 w 426"/>
                <a:gd name="T45" fmla="*/ 2147483647 h 286"/>
                <a:gd name="T46" fmla="*/ 2147483647 w 426"/>
                <a:gd name="T47" fmla="*/ 2147483647 h 286"/>
                <a:gd name="T48" fmla="*/ 2147483647 w 426"/>
                <a:gd name="T49" fmla="*/ 2147483647 h 286"/>
                <a:gd name="T50" fmla="*/ 2147483647 w 426"/>
                <a:gd name="T51" fmla="*/ 2147483647 h 286"/>
                <a:gd name="T52" fmla="*/ 2147483647 w 426"/>
                <a:gd name="T53" fmla="*/ 2147483647 h 286"/>
                <a:gd name="T54" fmla="*/ 2147483647 w 426"/>
                <a:gd name="T55" fmla="*/ 2147483647 h 286"/>
                <a:gd name="T56" fmla="*/ 2147483647 w 426"/>
                <a:gd name="T57" fmla="*/ 2147483647 h 286"/>
                <a:gd name="T58" fmla="*/ 2147483647 w 426"/>
                <a:gd name="T59" fmla="*/ 2147483647 h 286"/>
                <a:gd name="T60" fmla="*/ 2147483647 w 426"/>
                <a:gd name="T61" fmla="*/ 2147483647 h 286"/>
                <a:gd name="T62" fmla="*/ 2147483647 w 426"/>
                <a:gd name="T63" fmla="*/ 2147483647 h 286"/>
                <a:gd name="T64" fmla="*/ 2147483647 w 426"/>
                <a:gd name="T65" fmla="*/ 2147483647 h 286"/>
                <a:gd name="T66" fmla="*/ 2147483647 w 426"/>
                <a:gd name="T67" fmla="*/ 2147483647 h 286"/>
                <a:gd name="T68" fmla="*/ 2147483647 w 426"/>
                <a:gd name="T69" fmla="*/ 2147483647 h 286"/>
                <a:gd name="T70" fmla="*/ 2147483647 w 426"/>
                <a:gd name="T71" fmla="*/ 2147483647 h 286"/>
                <a:gd name="T72" fmla="*/ 2147483647 w 426"/>
                <a:gd name="T73" fmla="*/ 2147483647 h 286"/>
                <a:gd name="T74" fmla="*/ 2147483647 w 426"/>
                <a:gd name="T75" fmla="*/ 2147483647 h 286"/>
                <a:gd name="T76" fmla="*/ 2147483647 w 426"/>
                <a:gd name="T77" fmla="*/ 2147483647 h 286"/>
                <a:gd name="T78" fmla="*/ 2147483647 w 426"/>
                <a:gd name="T79" fmla="*/ 2147483647 h 286"/>
                <a:gd name="T80" fmla="*/ 2147483647 w 426"/>
                <a:gd name="T81" fmla="*/ 2147483647 h 286"/>
                <a:gd name="T82" fmla="*/ 2147483647 w 426"/>
                <a:gd name="T83" fmla="*/ 2147483647 h 286"/>
                <a:gd name="T84" fmla="*/ 2147483647 w 426"/>
                <a:gd name="T85" fmla="*/ 2147483647 h 286"/>
                <a:gd name="T86" fmla="*/ 2147483647 w 426"/>
                <a:gd name="T87" fmla="*/ 2147483647 h 286"/>
                <a:gd name="T88" fmla="*/ 2147483647 w 426"/>
                <a:gd name="T89" fmla="*/ 2147483647 h 286"/>
                <a:gd name="T90" fmla="*/ 2147483647 w 426"/>
                <a:gd name="T91" fmla="*/ 2147483647 h 286"/>
                <a:gd name="T92" fmla="*/ 2147483647 w 426"/>
                <a:gd name="T93" fmla="*/ 2147483647 h 286"/>
                <a:gd name="T94" fmla="*/ 2147483647 w 426"/>
                <a:gd name="T95" fmla="*/ 2147483647 h 286"/>
                <a:gd name="T96" fmla="*/ 2147483647 w 426"/>
                <a:gd name="T97" fmla="*/ 2147483647 h 286"/>
                <a:gd name="T98" fmla="*/ 2147483647 w 426"/>
                <a:gd name="T99" fmla="*/ 2147483647 h 286"/>
                <a:gd name="T100" fmla="*/ 2147483647 w 426"/>
                <a:gd name="T101" fmla="*/ 2147483647 h 286"/>
                <a:gd name="T102" fmla="*/ 2147483647 w 426"/>
                <a:gd name="T103" fmla="*/ 2147483647 h 286"/>
                <a:gd name="T104" fmla="*/ 2147483647 w 426"/>
                <a:gd name="T105" fmla="*/ 2147483647 h 286"/>
                <a:gd name="T106" fmla="*/ 2147483647 w 426"/>
                <a:gd name="T107" fmla="*/ 2147483647 h 286"/>
                <a:gd name="T108" fmla="*/ 2147483647 w 426"/>
                <a:gd name="T109" fmla="*/ 2147483647 h 286"/>
                <a:gd name="T110" fmla="*/ 2147483647 w 426"/>
                <a:gd name="T111" fmla="*/ 2147483647 h 286"/>
                <a:gd name="T112" fmla="*/ 2147483647 w 426"/>
                <a:gd name="T113" fmla="*/ 2147483647 h 286"/>
                <a:gd name="T114" fmla="*/ 2147483647 w 426"/>
                <a:gd name="T115" fmla="*/ 2147483647 h 286"/>
                <a:gd name="T116" fmla="*/ 2147483647 w 426"/>
                <a:gd name="T117" fmla="*/ 2147483647 h 28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26"/>
                <a:gd name="T178" fmla="*/ 0 h 286"/>
                <a:gd name="T179" fmla="*/ 426 w 426"/>
                <a:gd name="T180" fmla="*/ 286 h 28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26" h="286">
                  <a:moveTo>
                    <a:pt x="344" y="2"/>
                  </a:moveTo>
                  <a:lnTo>
                    <a:pt x="338" y="2"/>
                  </a:lnTo>
                  <a:lnTo>
                    <a:pt x="331" y="2"/>
                  </a:lnTo>
                  <a:lnTo>
                    <a:pt x="321" y="3"/>
                  </a:lnTo>
                  <a:lnTo>
                    <a:pt x="311" y="3"/>
                  </a:lnTo>
                  <a:lnTo>
                    <a:pt x="301" y="5"/>
                  </a:lnTo>
                  <a:lnTo>
                    <a:pt x="292" y="6"/>
                  </a:lnTo>
                  <a:lnTo>
                    <a:pt x="286" y="8"/>
                  </a:lnTo>
                  <a:lnTo>
                    <a:pt x="284" y="10"/>
                  </a:lnTo>
                  <a:lnTo>
                    <a:pt x="299" y="7"/>
                  </a:lnTo>
                  <a:lnTo>
                    <a:pt x="306" y="6"/>
                  </a:lnTo>
                  <a:lnTo>
                    <a:pt x="307" y="5"/>
                  </a:lnTo>
                  <a:lnTo>
                    <a:pt x="303" y="5"/>
                  </a:lnTo>
                  <a:lnTo>
                    <a:pt x="297" y="5"/>
                  </a:lnTo>
                  <a:lnTo>
                    <a:pt x="290" y="6"/>
                  </a:lnTo>
                  <a:lnTo>
                    <a:pt x="284" y="8"/>
                  </a:lnTo>
                  <a:lnTo>
                    <a:pt x="281" y="10"/>
                  </a:lnTo>
                  <a:lnTo>
                    <a:pt x="280" y="12"/>
                  </a:lnTo>
                  <a:lnTo>
                    <a:pt x="278" y="13"/>
                  </a:lnTo>
                  <a:lnTo>
                    <a:pt x="276" y="14"/>
                  </a:lnTo>
                  <a:lnTo>
                    <a:pt x="275" y="16"/>
                  </a:lnTo>
                  <a:lnTo>
                    <a:pt x="271" y="17"/>
                  </a:lnTo>
                  <a:lnTo>
                    <a:pt x="264" y="18"/>
                  </a:lnTo>
                  <a:lnTo>
                    <a:pt x="256" y="20"/>
                  </a:lnTo>
                  <a:lnTo>
                    <a:pt x="248" y="22"/>
                  </a:lnTo>
                  <a:lnTo>
                    <a:pt x="241" y="24"/>
                  </a:lnTo>
                  <a:lnTo>
                    <a:pt x="233" y="27"/>
                  </a:lnTo>
                  <a:lnTo>
                    <a:pt x="227" y="29"/>
                  </a:lnTo>
                  <a:lnTo>
                    <a:pt x="224" y="31"/>
                  </a:lnTo>
                  <a:lnTo>
                    <a:pt x="224" y="32"/>
                  </a:lnTo>
                  <a:lnTo>
                    <a:pt x="222" y="33"/>
                  </a:lnTo>
                  <a:lnTo>
                    <a:pt x="220" y="34"/>
                  </a:lnTo>
                  <a:lnTo>
                    <a:pt x="218" y="35"/>
                  </a:lnTo>
                  <a:lnTo>
                    <a:pt x="215" y="36"/>
                  </a:lnTo>
                  <a:lnTo>
                    <a:pt x="215" y="38"/>
                  </a:lnTo>
                  <a:lnTo>
                    <a:pt x="214" y="38"/>
                  </a:lnTo>
                  <a:lnTo>
                    <a:pt x="214" y="39"/>
                  </a:lnTo>
                  <a:lnTo>
                    <a:pt x="213" y="39"/>
                  </a:lnTo>
                  <a:lnTo>
                    <a:pt x="211" y="40"/>
                  </a:lnTo>
                  <a:lnTo>
                    <a:pt x="210" y="41"/>
                  </a:lnTo>
                  <a:lnTo>
                    <a:pt x="210" y="42"/>
                  </a:lnTo>
                  <a:lnTo>
                    <a:pt x="206" y="42"/>
                  </a:lnTo>
                  <a:lnTo>
                    <a:pt x="206" y="44"/>
                  </a:lnTo>
                  <a:lnTo>
                    <a:pt x="203" y="44"/>
                  </a:lnTo>
                  <a:lnTo>
                    <a:pt x="202" y="47"/>
                  </a:lnTo>
                  <a:lnTo>
                    <a:pt x="198" y="49"/>
                  </a:lnTo>
                  <a:lnTo>
                    <a:pt x="192" y="51"/>
                  </a:lnTo>
                  <a:lnTo>
                    <a:pt x="186" y="52"/>
                  </a:lnTo>
                  <a:lnTo>
                    <a:pt x="179" y="53"/>
                  </a:lnTo>
                  <a:lnTo>
                    <a:pt x="174" y="53"/>
                  </a:lnTo>
                  <a:lnTo>
                    <a:pt x="169" y="54"/>
                  </a:lnTo>
                  <a:lnTo>
                    <a:pt x="166" y="55"/>
                  </a:lnTo>
                  <a:lnTo>
                    <a:pt x="166" y="57"/>
                  </a:lnTo>
                  <a:lnTo>
                    <a:pt x="163" y="57"/>
                  </a:lnTo>
                  <a:lnTo>
                    <a:pt x="162" y="58"/>
                  </a:lnTo>
                  <a:lnTo>
                    <a:pt x="159" y="59"/>
                  </a:lnTo>
                  <a:lnTo>
                    <a:pt x="156" y="61"/>
                  </a:lnTo>
                  <a:lnTo>
                    <a:pt x="155" y="63"/>
                  </a:lnTo>
                  <a:lnTo>
                    <a:pt x="153" y="63"/>
                  </a:lnTo>
                  <a:lnTo>
                    <a:pt x="151" y="63"/>
                  </a:lnTo>
                  <a:lnTo>
                    <a:pt x="150" y="64"/>
                  </a:lnTo>
                  <a:lnTo>
                    <a:pt x="149" y="64"/>
                  </a:lnTo>
                  <a:lnTo>
                    <a:pt x="148" y="65"/>
                  </a:lnTo>
                  <a:lnTo>
                    <a:pt x="147" y="66"/>
                  </a:lnTo>
                  <a:lnTo>
                    <a:pt x="145" y="68"/>
                  </a:lnTo>
                  <a:lnTo>
                    <a:pt x="144" y="69"/>
                  </a:lnTo>
                  <a:lnTo>
                    <a:pt x="141" y="69"/>
                  </a:lnTo>
                  <a:lnTo>
                    <a:pt x="141" y="71"/>
                  </a:lnTo>
                  <a:lnTo>
                    <a:pt x="139" y="71"/>
                  </a:lnTo>
                  <a:lnTo>
                    <a:pt x="136" y="71"/>
                  </a:lnTo>
                  <a:lnTo>
                    <a:pt x="134" y="71"/>
                  </a:lnTo>
                  <a:lnTo>
                    <a:pt x="133" y="73"/>
                  </a:lnTo>
                  <a:lnTo>
                    <a:pt x="131" y="73"/>
                  </a:lnTo>
                  <a:lnTo>
                    <a:pt x="127" y="73"/>
                  </a:lnTo>
                  <a:lnTo>
                    <a:pt x="123" y="73"/>
                  </a:lnTo>
                  <a:lnTo>
                    <a:pt x="119" y="73"/>
                  </a:lnTo>
                  <a:lnTo>
                    <a:pt x="114" y="73"/>
                  </a:lnTo>
                  <a:lnTo>
                    <a:pt x="110" y="73"/>
                  </a:lnTo>
                  <a:lnTo>
                    <a:pt x="107" y="74"/>
                  </a:lnTo>
                  <a:lnTo>
                    <a:pt x="106" y="75"/>
                  </a:lnTo>
                  <a:lnTo>
                    <a:pt x="106" y="76"/>
                  </a:lnTo>
                  <a:lnTo>
                    <a:pt x="102" y="76"/>
                  </a:lnTo>
                  <a:lnTo>
                    <a:pt x="94" y="83"/>
                  </a:lnTo>
                  <a:lnTo>
                    <a:pt x="91" y="83"/>
                  </a:lnTo>
                  <a:lnTo>
                    <a:pt x="87" y="87"/>
                  </a:lnTo>
                  <a:lnTo>
                    <a:pt x="85" y="87"/>
                  </a:lnTo>
                  <a:lnTo>
                    <a:pt x="83" y="88"/>
                  </a:lnTo>
                  <a:lnTo>
                    <a:pt x="81" y="88"/>
                  </a:lnTo>
                  <a:lnTo>
                    <a:pt x="79" y="88"/>
                  </a:lnTo>
                  <a:lnTo>
                    <a:pt x="78" y="90"/>
                  </a:lnTo>
                  <a:lnTo>
                    <a:pt x="76" y="91"/>
                  </a:lnTo>
                  <a:lnTo>
                    <a:pt x="73" y="93"/>
                  </a:lnTo>
                  <a:lnTo>
                    <a:pt x="69" y="95"/>
                  </a:lnTo>
                  <a:lnTo>
                    <a:pt x="66" y="96"/>
                  </a:lnTo>
                  <a:lnTo>
                    <a:pt x="63" y="98"/>
                  </a:lnTo>
                  <a:lnTo>
                    <a:pt x="60" y="99"/>
                  </a:lnTo>
                  <a:lnTo>
                    <a:pt x="58" y="100"/>
                  </a:lnTo>
                  <a:lnTo>
                    <a:pt x="58" y="101"/>
                  </a:lnTo>
                  <a:lnTo>
                    <a:pt x="57" y="101"/>
                  </a:lnTo>
                  <a:lnTo>
                    <a:pt x="57" y="102"/>
                  </a:lnTo>
                  <a:lnTo>
                    <a:pt x="57" y="103"/>
                  </a:lnTo>
                  <a:lnTo>
                    <a:pt x="55" y="103"/>
                  </a:lnTo>
                  <a:lnTo>
                    <a:pt x="53" y="103"/>
                  </a:lnTo>
                  <a:lnTo>
                    <a:pt x="50" y="104"/>
                  </a:lnTo>
                  <a:lnTo>
                    <a:pt x="50" y="106"/>
                  </a:lnTo>
                  <a:lnTo>
                    <a:pt x="49" y="106"/>
                  </a:lnTo>
                  <a:lnTo>
                    <a:pt x="49" y="107"/>
                  </a:lnTo>
                  <a:lnTo>
                    <a:pt x="48" y="107"/>
                  </a:lnTo>
                  <a:lnTo>
                    <a:pt x="48" y="109"/>
                  </a:lnTo>
                  <a:lnTo>
                    <a:pt x="45" y="111"/>
                  </a:lnTo>
                  <a:lnTo>
                    <a:pt x="44" y="113"/>
                  </a:lnTo>
                  <a:lnTo>
                    <a:pt x="43" y="113"/>
                  </a:lnTo>
                  <a:lnTo>
                    <a:pt x="42" y="114"/>
                  </a:lnTo>
                  <a:lnTo>
                    <a:pt x="41" y="114"/>
                  </a:lnTo>
                  <a:lnTo>
                    <a:pt x="41" y="115"/>
                  </a:lnTo>
                  <a:lnTo>
                    <a:pt x="39" y="117"/>
                  </a:lnTo>
                  <a:lnTo>
                    <a:pt x="38" y="119"/>
                  </a:lnTo>
                  <a:lnTo>
                    <a:pt x="36" y="119"/>
                  </a:lnTo>
                  <a:lnTo>
                    <a:pt x="35" y="120"/>
                  </a:lnTo>
                  <a:lnTo>
                    <a:pt x="33" y="122"/>
                  </a:lnTo>
                  <a:lnTo>
                    <a:pt x="32" y="124"/>
                  </a:lnTo>
                  <a:lnTo>
                    <a:pt x="34" y="121"/>
                  </a:lnTo>
                  <a:lnTo>
                    <a:pt x="32" y="122"/>
                  </a:lnTo>
                  <a:lnTo>
                    <a:pt x="29" y="124"/>
                  </a:lnTo>
                  <a:lnTo>
                    <a:pt x="28" y="125"/>
                  </a:lnTo>
                  <a:lnTo>
                    <a:pt x="26" y="127"/>
                  </a:lnTo>
                  <a:lnTo>
                    <a:pt x="23" y="128"/>
                  </a:lnTo>
                  <a:lnTo>
                    <a:pt x="21" y="129"/>
                  </a:lnTo>
                  <a:lnTo>
                    <a:pt x="21" y="131"/>
                  </a:lnTo>
                  <a:lnTo>
                    <a:pt x="5" y="141"/>
                  </a:lnTo>
                  <a:lnTo>
                    <a:pt x="5" y="144"/>
                  </a:lnTo>
                  <a:lnTo>
                    <a:pt x="4" y="144"/>
                  </a:lnTo>
                  <a:lnTo>
                    <a:pt x="4" y="147"/>
                  </a:lnTo>
                  <a:lnTo>
                    <a:pt x="4" y="150"/>
                  </a:lnTo>
                  <a:lnTo>
                    <a:pt x="4" y="154"/>
                  </a:lnTo>
                  <a:lnTo>
                    <a:pt x="4" y="156"/>
                  </a:lnTo>
                  <a:lnTo>
                    <a:pt x="2" y="156"/>
                  </a:lnTo>
                  <a:lnTo>
                    <a:pt x="2" y="159"/>
                  </a:lnTo>
                  <a:lnTo>
                    <a:pt x="1" y="163"/>
                  </a:lnTo>
                  <a:lnTo>
                    <a:pt x="1" y="169"/>
                  </a:lnTo>
                  <a:lnTo>
                    <a:pt x="0" y="176"/>
                  </a:lnTo>
                  <a:lnTo>
                    <a:pt x="0" y="182"/>
                  </a:lnTo>
                  <a:lnTo>
                    <a:pt x="0" y="188"/>
                  </a:lnTo>
                  <a:lnTo>
                    <a:pt x="0" y="193"/>
                  </a:lnTo>
                  <a:lnTo>
                    <a:pt x="0" y="195"/>
                  </a:lnTo>
                  <a:lnTo>
                    <a:pt x="2" y="197"/>
                  </a:lnTo>
                  <a:lnTo>
                    <a:pt x="7" y="201"/>
                  </a:lnTo>
                  <a:lnTo>
                    <a:pt x="9" y="202"/>
                  </a:lnTo>
                  <a:lnTo>
                    <a:pt x="10" y="204"/>
                  </a:lnTo>
                  <a:lnTo>
                    <a:pt x="11" y="204"/>
                  </a:lnTo>
                  <a:lnTo>
                    <a:pt x="13" y="204"/>
                  </a:lnTo>
                  <a:lnTo>
                    <a:pt x="14" y="206"/>
                  </a:lnTo>
                  <a:lnTo>
                    <a:pt x="15" y="206"/>
                  </a:lnTo>
                  <a:lnTo>
                    <a:pt x="16" y="207"/>
                  </a:lnTo>
                  <a:lnTo>
                    <a:pt x="17" y="206"/>
                  </a:lnTo>
                  <a:lnTo>
                    <a:pt x="18" y="206"/>
                  </a:lnTo>
                  <a:lnTo>
                    <a:pt x="15" y="203"/>
                  </a:lnTo>
                  <a:lnTo>
                    <a:pt x="15" y="202"/>
                  </a:lnTo>
                  <a:lnTo>
                    <a:pt x="15" y="203"/>
                  </a:lnTo>
                  <a:lnTo>
                    <a:pt x="18" y="206"/>
                  </a:lnTo>
                  <a:lnTo>
                    <a:pt x="19" y="207"/>
                  </a:lnTo>
                  <a:lnTo>
                    <a:pt x="20" y="208"/>
                  </a:lnTo>
                  <a:lnTo>
                    <a:pt x="23" y="208"/>
                  </a:lnTo>
                  <a:lnTo>
                    <a:pt x="26" y="210"/>
                  </a:lnTo>
                  <a:lnTo>
                    <a:pt x="30" y="210"/>
                  </a:lnTo>
                  <a:lnTo>
                    <a:pt x="32" y="210"/>
                  </a:lnTo>
                  <a:lnTo>
                    <a:pt x="35" y="211"/>
                  </a:lnTo>
                  <a:lnTo>
                    <a:pt x="39" y="212"/>
                  </a:lnTo>
                  <a:lnTo>
                    <a:pt x="44" y="214"/>
                  </a:lnTo>
                  <a:lnTo>
                    <a:pt x="51" y="215"/>
                  </a:lnTo>
                  <a:lnTo>
                    <a:pt x="58" y="216"/>
                  </a:lnTo>
                  <a:lnTo>
                    <a:pt x="65" y="217"/>
                  </a:lnTo>
                  <a:lnTo>
                    <a:pt x="72" y="218"/>
                  </a:lnTo>
                  <a:lnTo>
                    <a:pt x="77" y="218"/>
                  </a:lnTo>
                  <a:lnTo>
                    <a:pt x="82" y="218"/>
                  </a:lnTo>
                  <a:lnTo>
                    <a:pt x="84" y="219"/>
                  </a:lnTo>
                  <a:lnTo>
                    <a:pt x="87" y="221"/>
                  </a:lnTo>
                  <a:lnTo>
                    <a:pt x="89" y="222"/>
                  </a:lnTo>
                  <a:lnTo>
                    <a:pt x="91" y="223"/>
                  </a:lnTo>
                  <a:lnTo>
                    <a:pt x="93" y="225"/>
                  </a:lnTo>
                  <a:lnTo>
                    <a:pt x="94" y="227"/>
                  </a:lnTo>
                  <a:lnTo>
                    <a:pt x="95" y="229"/>
                  </a:lnTo>
                  <a:lnTo>
                    <a:pt x="98" y="229"/>
                  </a:lnTo>
                  <a:lnTo>
                    <a:pt x="99" y="230"/>
                  </a:lnTo>
                  <a:lnTo>
                    <a:pt x="101" y="231"/>
                  </a:lnTo>
                  <a:lnTo>
                    <a:pt x="101" y="233"/>
                  </a:lnTo>
                  <a:lnTo>
                    <a:pt x="102" y="233"/>
                  </a:lnTo>
                  <a:lnTo>
                    <a:pt x="102" y="234"/>
                  </a:lnTo>
                  <a:lnTo>
                    <a:pt x="104" y="236"/>
                  </a:lnTo>
                  <a:lnTo>
                    <a:pt x="106" y="236"/>
                  </a:lnTo>
                  <a:lnTo>
                    <a:pt x="108" y="237"/>
                  </a:lnTo>
                  <a:lnTo>
                    <a:pt x="111" y="239"/>
                  </a:lnTo>
                  <a:lnTo>
                    <a:pt x="115" y="240"/>
                  </a:lnTo>
                  <a:lnTo>
                    <a:pt x="118" y="241"/>
                  </a:lnTo>
                  <a:lnTo>
                    <a:pt x="121" y="243"/>
                  </a:lnTo>
                  <a:lnTo>
                    <a:pt x="123" y="245"/>
                  </a:lnTo>
                  <a:lnTo>
                    <a:pt x="124" y="247"/>
                  </a:lnTo>
                  <a:lnTo>
                    <a:pt x="125" y="248"/>
                  </a:lnTo>
                  <a:lnTo>
                    <a:pt x="128" y="249"/>
                  </a:lnTo>
                  <a:lnTo>
                    <a:pt x="129" y="251"/>
                  </a:lnTo>
                  <a:lnTo>
                    <a:pt x="130" y="252"/>
                  </a:lnTo>
                  <a:lnTo>
                    <a:pt x="128" y="250"/>
                  </a:lnTo>
                  <a:lnTo>
                    <a:pt x="129" y="250"/>
                  </a:lnTo>
                  <a:lnTo>
                    <a:pt x="131" y="251"/>
                  </a:lnTo>
                  <a:lnTo>
                    <a:pt x="133" y="252"/>
                  </a:lnTo>
                  <a:lnTo>
                    <a:pt x="134" y="254"/>
                  </a:lnTo>
                  <a:lnTo>
                    <a:pt x="135" y="255"/>
                  </a:lnTo>
                  <a:lnTo>
                    <a:pt x="138" y="256"/>
                  </a:lnTo>
                  <a:lnTo>
                    <a:pt x="139" y="257"/>
                  </a:lnTo>
                  <a:lnTo>
                    <a:pt x="141" y="258"/>
                  </a:lnTo>
                  <a:lnTo>
                    <a:pt x="141" y="260"/>
                  </a:lnTo>
                  <a:lnTo>
                    <a:pt x="143" y="261"/>
                  </a:lnTo>
                  <a:lnTo>
                    <a:pt x="145" y="262"/>
                  </a:lnTo>
                  <a:lnTo>
                    <a:pt x="148" y="265"/>
                  </a:lnTo>
                  <a:lnTo>
                    <a:pt x="151" y="267"/>
                  </a:lnTo>
                  <a:lnTo>
                    <a:pt x="152" y="270"/>
                  </a:lnTo>
                  <a:lnTo>
                    <a:pt x="154" y="271"/>
                  </a:lnTo>
                  <a:lnTo>
                    <a:pt x="156" y="273"/>
                  </a:lnTo>
                  <a:lnTo>
                    <a:pt x="159" y="276"/>
                  </a:lnTo>
                  <a:lnTo>
                    <a:pt x="163" y="279"/>
                  </a:lnTo>
                  <a:lnTo>
                    <a:pt x="165" y="281"/>
                  </a:lnTo>
                  <a:lnTo>
                    <a:pt x="166" y="281"/>
                  </a:lnTo>
                  <a:lnTo>
                    <a:pt x="168" y="281"/>
                  </a:lnTo>
                  <a:lnTo>
                    <a:pt x="169" y="281"/>
                  </a:lnTo>
                  <a:lnTo>
                    <a:pt x="170" y="282"/>
                  </a:lnTo>
                  <a:lnTo>
                    <a:pt x="174" y="282"/>
                  </a:lnTo>
                  <a:lnTo>
                    <a:pt x="179" y="283"/>
                  </a:lnTo>
                  <a:lnTo>
                    <a:pt x="184" y="284"/>
                  </a:lnTo>
                  <a:lnTo>
                    <a:pt x="190" y="284"/>
                  </a:lnTo>
                  <a:lnTo>
                    <a:pt x="195" y="284"/>
                  </a:lnTo>
                  <a:lnTo>
                    <a:pt x="200" y="285"/>
                  </a:lnTo>
                  <a:lnTo>
                    <a:pt x="206" y="285"/>
                  </a:lnTo>
                  <a:lnTo>
                    <a:pt x="211" y="285"/>
                  </a:lnTo>
                  <a:lnTo>
                    <a:pt x="213" y="284"/>
                  </a:lnTo>
                  <a:lnTo>
                    <a:pt x="216" y="282"/>
                  </a:lnTo>
                  <a:lnTo>
                    <a:pt x="219" y="280"/>
                  </a:lnTo>
                  <a:lnTo>
                    <a:pt x="222" y="280"/>
                  </a:lnTo>
                  <a:lnTo>
                    <a:pt x="224" y="278"/>
                  </a:lnTo>
                  <a:lnTo>
                    <a:pt x="225" y="276"/>
                  </a:lnTo>
                  <a:lnTo>
                    <a:pt x="226" y="274"/>
                  </a:lnTo>
                  <a:lnTo>
                    <a:pt x="229" y="273"/>
                  </a:lnTo>
                  <a:lnTo>
                    <a:pt x="231" y="271"/>
                  </a:lnTo>
                  <a:lnTo>
                    <a:pt x="233" y="270"/>
                  </a:lnTo>
                  <a:lnTo>
                    <a:pt x="233" y="268"/>
                  </a:lnTo>
                  <a:lnTo>
                    <a:pt x="238" y="266"/>
                  </a:lnTo>
                  <a:lnTo>
                    <a:pt x="240" y="262"/>
                  </a:lnTo>
                  <a:lnTo>
                    <a:pt x="241" y="262"/>
                  </a:lnTo>
                  <a:lnTo>
                    <a:pt x="243" y="258"/>
                  </a:lnTo>
                  <a:lnTo>
                    <a:pt x="244" y="257"/>
                  </a:lnTo>
                  <a:lnTo>
                    <a:pt x="246" y="255"/>
                  </a:lnTo>
                  <a:lnTo>
                    <a:pt x="248" y="255"/>
                  </a:lnTo>
                  <a:lnTo>
                    <a:pt x="249" y="254"/>
                  </a:lnTo>
                  <a:lnTo>
                    <a:pt x="251" y="253"/>
                  </a:lnTo>
                  <a:lnTo>
                    <a:pt x="252" y="253"/>
                  </a:lnTo>
                  <a:lnTo>
                    <a:pt x="252" y="252"/>
                  </a:lnTo>
                  <a:lnTo>
                    <a:pt x="254" y="252"/>
                  </a:lnTo>
                  <a:lnTo>
                    <a:pt x="254" y="250"/>
                  </a:lnTo>
                  <a:lnTo>
                    <a:pt x="254" y="251"/>
                  </a:lnTo>
                  <a:lnTo>
                    <a:pt x="255" y="252"/>
                  </a:lnTo>
                  <a:lnTo>
                    <a:pt x="258" y="250"/>
                  </a:lnTo>
                  <a:lnTo>
                    <a:pt x="258" y="249"/>
                  </a:lnTo>
                  <a:lnTo>
                    <a:pt x="258" y="248"/>
                  </a:lnTo>
                  <a:lnTo>
                    <a:pt x="259" y="248"/>
                  </a:lnTo>
                  <a:lnTo>
                    <a:pt x="259" y="247"/>
                  </a:lnTo>
                  <a:lnTo>
                    <a:pt x="258" y="248"/>
                  </a:lnTo>
                  <a:lnTo>
                    <a:pt x="259" y="248"/>
                  </a:lnTo>
                  <a:lnTo>
                    <a:pt x="260" y="248"/>
                  </a:lnTo>
                  <a:lnTo>
                    <a:pt x="262" y="247"/>
                  </a:lnTo>
                  <a:lnTo>
                    <a:pt x="263" y="245"/>
                  </a:lnTo>
                  <a:lnTo>
                    <a:pt x="263" y="244"/>
                  </a:lnTo>
                  <a:lnTo>
                    <a:pt x="266" y="242"/>
                  </a:lnTo>
                  <a:lnTo>
                    <a:pt x="267" y="242"/>
                  </a:lnTo>
                  <a:lnTo>
                    <a:pt x="268" y="241"/>
                  </a:lnTo>
                  <a:lnTo>
                    <a:pt x="269" y="241"/>
                  </a:lnTo>
                  <a:lnTo>
                    <a:pt x="270" y="241"/>
                  </a:lnTo>
                  <a:lnTo>
                    <a:pt x="271" y="239"/>
                  </a:lnTo>
                  <a:lnTo>
                    <a:pt x="271" y="237"/>
                  </a:lnTo>
                  <a:lnTo>
                    <a:pt x="273" y="237"/>
                  </a:lnTo>
                  <a:lnTo>
                    <a:pt x="275" y="236"/>
                  </a:lnTo>
                  <a:lnTo>
                    <a:pt x="275" y="234"/>
                  </a:lnTo>
                  <a:lnTo>
                    <a:pt x="277" y="232"/>
                  </a:lnTo>
                  <a:lnTo>
                    <a:pt x="279" y="229"/>
                  </a:lnTo>
                  <a:lnTo>
                    <a:pt x="280" y="228"/>
                  </a:lnTo>
                  <a:lnTo>
                    <a:pt x="281" y="228"/>
                  </a:lnTo>
                  <a:lnTo>
                    <a:pt x="281" y="226"/>
                  </a:lnTo>
                  <a:lnTo>
                    <a:pt x="282" y="225"/>
                  </a:lnTo>
                  <a:lnTo>
                    <a:pt x="284" y="224"/>
                  </a:lnTo>
                  <a:lnTo>
                    <a:pt x="286" y="223"/>
                  </a:lnTo>
                  <a:lnTo>
                    <a:pt x="284" y="224"/>
                  </a:lnTo>
                  <a:lnTo>
                    <a:pt x="283" y="224"/>
                  </a:lnTo>
                  <a:lnTo>
                    <a:pt x="284" y="222"/>
                  </a:lnTo>
                  <a:lnTo>
                    <a:pt x="286" y="220"/>
                  </a:lnTo>
                  <a:lnTo>
                    <a:pt x="288" y="220"/>
                  </a:lnTo>
                  <a:lnTo>
                    <a:pt x="290" y="219"/>
                  </a:lnTo>
                  <a:lnTo>
                    <a:pt x="292" y="217"/>
                  </a:lnTo>
                  <a:lnTo>
                    <a:pt x="292" y="215"/>
                  </a:lnTo>
                  <a:lnTo>
                    <a:pt x="296" y="215"/>
                  </a:lnTo>
                  <a:lnTo>
                    <a:pt x="296" y="214"/>
                  </a:lnTo>
                  <a:lnTo>
                    <a:pt x="300" y="214"/>
                  </a:lnTo>
                  <a:lnTo>
                    <a:pt x="300" y="213"/>
                  </a:lnTo>
                  <a:lnTo>
                    <a:pt x="301" y="213"/>
                  </a:lnTo>
                  <a:lnTo>
                    <a:pt x="301" y="211"/>
                  </a:lnTo>
                  <a:lnTo>
                    <a:pt x="304" y="211"/>
                  </a:lnTo>
                  <a:lnTo>
                    <a:pt x="305" y="210"/>
                  </a:lnTo>
                  <a:lnTo>
                    <a:pt x="308" y="210"/>
                  </a:lnTo>
                  <a:lnTo>
                    <a:pt x="309" y="209"/>
                  </a:lnTo>
                  <a:lnTo>
                    <a:pt x="309" y="207"/>
                  </a:lnTo>
                  <a:lnTo>
                    <a:pt x="311" y="207"/>
                  </a:lnTo>
                  <a:lnTo>
                    <a:pt x="311" y="206"/>
                  </a:lnTo>
                  <a:lnTo>
                    <a:pt x="313" y="206"/>
                  </a:lnTo>
                  <a:lnTo>
                    <a:pt x="315" y="204"/>
                  </a:lnTo>
                  <a:lnTo>
                    <a:pt x="316" y="204"/>
                  </a:lnTo>
                  <a:lnTo>
                    <a:pt x="318" y="204"/>
                  </a:lnTo>
                  <a:lnTo>
                    <a:pt x="318" y="203"/>
                  </a:lnTo>
                  <a:lnTo>
                    <a:pt x="319" y="202"/>
                  </a:lnTo>
                  <a:lnTo>
                    <a:pt x="319" y="201"/>
                  </a:lnTo>
                  <a:lnTo>
                    <a:pt x="319" y="202"/>
                  </a:lnTo>
                  <a:lnTo>
                    <a:pt x="321" y="201"/>
                  </a:lnTo>
                  <a:lnTo>
                    <a:pt x="321" y="199"/>
                  </a:lnTo>
                  <a:lnTo>
                    <a:pt x="322" y="199"/>
                  </a:lnTo>
                  <a:lnTo>
                    <a:pt x="323" y="199"/>
                  </a:lnTo>
                  <a:lnTo>
                    <a:pt x="323" y="197"/>
                  </a:lnTo>
                  <a:lnTo>
                    <a:pt x="324" y="197"/>
                  </a:lnTo>
                  <a:lnTo>
                    <a:pt x="325" y="196"/>
                  </a:lnTo>
                  <a:lnTo>
                    <a:pt x="326" y="195"/>
                  </a:lnTo>
                  <a:lnTo>
                    <a:pt x="326" y="194"/>
                  </a:lnTo>
                  <a:lnTo>
                    <a:pt x="329" y="193"/>
                  </a:lnTo>
                  <a:lnTo>
                    <a:pt x="331" y="191"/>
                  </a:lnTo>
                  <a:lnTo>
                    <a:pt x="333" y="189"/>
                  </a:lnTo>
                  <a:lnTo>
                    <a:pt x="336" y="188"/>
                  </a:lnTo>
                  <a:lnTo>
                    <a:pt x="337" y="187"/>
                  </a:lnTo>
                  <a:lnTo>
                    <a:pt x="337" y="185"/>
                  </a:lnTo>
                  <a:lnTo>
                    <a:pt x="338" y="184"/>
                  </a:lnTo>
                  <a:lnTo>
                    <a:pt x="340" y="183"/>
                  </a:lnTo>
                  <a:lnTo>
                    <a:pt x="341" y="182"/>
                  </a:lnTo>
                  <a:lnTo>
                    <a:pt x="342" y="180"/>
                  </a:lnTo>
                  <a:lnTo>
                    <a:pt x="345" y="178"/>
                  </a:lnTo>
                  <a:lnTo>
                    <a:pt x="347" y="177"/>
                  </a:lnTo>
                  <a:lnTo>
                    <a:pt x="348" y="174"/>
                  </a:lnTo>
                  <a:lnTo>
                    <a:pt x="345" y="176"/>
                  </a:lnTo>
                  <a:lnTo>
                    <a:pt x="346" y="177"/>
                  </a:lnTo>
                  <a:lnTo>
                    <a:pt x="348" y="176"/>
                  </a:lnTo>
                  <a:lnTo>
                    <a:pt x="351" y="174"/>
                  </a:lnTo>
                  <a:lnTo>
                    <a:pt x="353" y="172"/>
                  </a:lnTo>
                  <a:lnTo>
                    <a:pt x="353" y="170"/>
                  </a:lnTo>
                  <a:lnTo>
                    <a:pt x="354" y="169"/>
                  </a:lnTo>
                  <a:lnTo>
                    <a:pt x="356" y="169"/>
                  </a:lnTo>
                  <a:lnTo>
                    <a:pt x="357" y="168"/>
                  </a:lnTo>
                  <a:lnTo>
                    <a:pt x="358" y="168"/>
                  </a:lnTo>
                  <a:lnTo>
                    <a:pt x="359" y="167"/>
                  </a:lnTo>
                  <a:lnTo>
                    <a:pt x="361" y="166"/>
                  </a:lnTo>
                  <a:lnTo>
                    <a:pt x="362" y="163"/>
                  </a:lnTo>
                  <a:lnTo>
                    <a:pt x="363" y="163"/>
                  </a:lnTo>
                  <a:lnTo>
                    <a:pt x="364" y="163"/>
                  </a:lnTo>
                  <a:lnTo>
                    <a:pt x="365" y="162"/>
                  </a:lnTo>
                  <a:lnTo>
                    <a:pt x="365" y="160"/>
                  </a:lnTo>
                  <a:lnTo>
                    <a:pt x="367" y="160"/>
                  </a:lnTo>
                  <a:lnTo>
                    <a:pt x="369" y="159"/>
                  </a:lnTo>
                  <a:lnTo>
                    <a:pt x="370" y="158"/>
                  </a:lnTo>
                  <a:lnTo>
                    <a:pt x="372" y="158"/>
                  </a:lnTo>
                  <a:lnTo>
                    <a:pt x="373" y="156"/>
                  </a:lnTo>
                  <a:lnTo>
                    <a:pt x="373" y="154"/>
                  </a:lnTo>
                  <a:lnTo>
                    <a:pt x="375" y="154"/>
                  </a:lnTo>
                  <a:lnTo>
                    <a:pt x="375" y="152"/>
                  </a:lnTo>
                  <a:lnTo>
                    <a:pt x="376" y="151"/>
                  </a:lnTo>
                  <a:lnTo>
                    <a:pt x="378" y="151"/>
                  </a:lnTo>
                  <a:lnTo>
                    <a:pt x="379" y="150"/>
                  </a:lnTo>
                  <a:lnTo>
                    <a:pt x="380" y="150"/>
                  </a:lnTo>
                  <a:lnTo>
                    <a:pt x="381" y="150"/>
                  </a:lnTo>
                  <a:lnTo>
                    <a:pt x="382" y="148"/>
                  </a:lnTo>
                  <a:lnTo>
                    <a:pt x="383" y="147"/>
                  </a:lnTo>
                  <a:lnTo>
                    <a:pt x="384" y="146"/>
                  </a:lnTo>
                  <a:lnTo>
                    <a:pt x="384" y="144"/>
                  </a:lnTo>
                  <a:lnTo>
                    <a:pt x="389" y="143"/>
                  </a:lnTo>
                  <a:lnTo>
                    <a:pt x="390" y="141"/>
                  </a:lnTo>
                  <a:lnTo>
                    <a:pt x="390" y="140"/>
                  </a:lnTo>
                  <a:lnTo>
                    <a:pt x="392" y="139"/>
                  </a:lnTo>
                  <a:lnTo>
                    <a:pt x="393" y="137"/>
                  </a:lnTo>
                  <a:lnTo>
                    <a:pt x="396" y="135"/>
                  </a:lnTo>
                  <a:lnTo>
                    <a:pt x="398" y="131"/>
                  </a:lnTo>
                  <a:lnTo>
                    <a:pt x="399" y="129"/>
                  </a:lnTo>
                  <a:lnTo>
                    <a:pt x="400" y="129"/>
                  </a:lnTo>
                  <a:lnTo>
                    <a:pt x="401" y="128"/>
                  </a:lnTo>
                  <a:lnTo>
                    <a:pt x="401" y="127"/>
                  </a:lnTo>
                  <a:lnTo>
                    <a:pt x="402" y="127"/>
                  </a:lnTo>
                  <a:lnTo>
                    <a:pt x="402" y="126"/>
                  </a:lnTo>
                  <a:lnTo>
                    <a:pt x="403" y="124"/>
                  </a:lnTo>
                  <a:lnTo>
                    <a:pt x="404" y="123"/>
                  </a:lnTo>
                  <a:lnTo>
                    <a:pt x="405" y="122"/>
                  </a:lnTo>
                  <a:lnTo>
                    <a:pt x="405" y="119"/>
                  </a:lnTo>
                  <a:lnTo>
                    <a:pt x="407" y="119"/>
                  </a:lnTo>
                  <a:lnTo>
                    <a:pt x="407" y="117"/>
                  </a:lnTo>
                  <a:lnTo>
                    <a:pt x="409" y="117"/>
                  </a:lnTo>
                  <a:lnTo>
                    <a:pt x="409" y="115"/>
                  </a:lnTo>
                  <a:lnTo>
                    <a:pt x="410" y="113"/>
                  </a:lnTo>
                  <a:lnTo>
                    <a:pt x="411" y="110"/>
                  </a:lnTo>
                  <a:lnTo>
                    <a:pt x="411" y="107"/>
                  </a:lnTo>
                  <a:lnTo>
                    <a:pt x="412" y="105"/>
                  </a:lnTo>
                  <a:lnTo>
                    <a:pt x="412" y="102"/>
                  </a:lnTo>
                  <a:lnTo>
                    <a:pt x="413" y="100"/>
                  </a:lnTo>
                  <a:lnTo>
                    <a:pt x="413" y="98"/>
                  </a:lnTo>
                  <a:lnTo>
                    <a:pt x="415" y="98"/>
                  </a:lnTo>
                  <a:lnTo>
                    <a:pt x="415" y="96"/>
                  </a:lnTo>
                  <a:lnTo>
                    <a:pt x="416" y="93"/>
                  </a:lnTo>
                  <a:lnTo>
                    <a:pt x="416" y="90"/>
                  </a:lnTo>
                  <a:lnTo>
                    <a:pt x="416" y="88"/>
                  </a:lnTo>
                  <a:lnTo>
                    <a:pt x="418" y="88"/>
                  </a:lnTo>
                  <a:lnTo>
                    <a:pt x="418" y="87"/>
                  </a:lnTo>
                  <a:lnTo>
                    <a:pt x="419" y="84"/>
                  </a:lnTo>
                  <a:lnTo>
                    <a:pt x="420" y="81"/>
                  </a:lnTo>
                  <a:lnTo>
                    <a:pt x="420" y="79"/>
                  </a:lnTo>
                  <a:lnTo>
                    <a:pt x="421" y="79"/>
                  </a:lnTo>
                  <a:lnTo>
                    <a:pt x="421" y="77"/>
                  </a:lnTo>
                  <a:lnTo>
                    <a:pt x="422" y="75"/>
                  </a:lnTo>
                  <a:lnTo>
                    <a:pt x="423" y="72"/>
                  </a:lnTo>
                  <a:lnTo>
                    <a:pt x="423" y="71"/>
                  </a:lnTo>
                  <a:lnTo>
                    <a:pt x="424" y="71"/>
                  </a:lnTo>
                  <a:lnTo>
                    <a:pt x="425" y="69"/>
                  </a:lnTo>
                  <a:lnTo>
                    <a:pt x="425" y="66"/>
                  </a:lnTo>
                  <a:lnTo>
                    <a:pt x="424" y="62"/>
                  </a:lnTo>
                  <a:lnTo>
                    <a:pt x="424" y="57"/>
                  </a:lnTo>
                  <a:lnTo>
                    <a:pt x="423" y="53"/>
                  </a:lnTo>
                  <a:lnTo>
                    <a:pt x="423" y="49"/>
                  </a:lnTo>
                  <a:lnTo>
                    <a:pt x="422" y="47"/>
                  </a:lnTo>
                  <a:lnTo>
                    <a:pt x="421" y="45"/>
                  </a:lnTo>
                  <a:lnTo>
                    <a:pt x="420" y="45"/>
                  </a:lnTo>
                  <a:lnTo>
                    <a:pt x="419" y="44"/>
                  </a:lnTo>
                  <a:lnTo>
                    <a:pt x="419" y="42"/>
                  </a:lnTo>
                  <a:lnTo>
                    <a:pt x="418" y="39"/>
                  </a:lnTo>
                  <a:lnTo>
                    <a:pt x="417" y="36"/>
                  </a:lnTo>
                  <a:lnTo>
                    <a:pt x="416" y="34"/>
                  </a:lnTo>
                  <a:lnTo>
                    <a:pt x="416" y="31"/>
                  </a:lnTo>
                  <a:lnTo>
                    <a:pt x="415" y="28"/>
                  </a:lnTo>
                  <a:lnTo>
                    <a:pt x="415" y="27"/>
                  </a:lnTo>
                  <a:lnTo>
                    <a:pt x="413" y="27"/>
                  </a:lnTo>
                  <a:lnTo>
                    <a:pt x="413" y="24"/>
                  </a:lnTo>
                  <a:lnTo>
                    <a:pt x="411" y="22"/>
                  </a:lnTo>
                  <a:lnTo>
                    <a:pt x="409" y="20"/>
                  </a:lnTo>
                  <a:lnTo>
                    <a:pt x="409" y="18"/>
                  </a:lnTo>
                  <a:lnTo>
                    <a:pt x="407" y="16"/>
                  </a:lnTo>
                  <a:lnTo>
                    <a:pt x="406" y="16"/>
                  </a:lnTo>
                  <a:lnTo>
                    <a:pt x="405" y="15"/>
                  </a:lnTo>
                  <a:lnTo>
                    <a:pt x="404" y="14"/>
                  </a:lnTo>
                  <a:lnTo>
                    <a:pt x="404" y="13"/>
                  </a:lnTo>
                  <a:lnTo>
                    <a:pt x="401" y="13"/>
                  </a:lnTo>
                  <a:lnTo>
                    <a:pt x="401" y="11"/>
                  </a:lnTo>
                  <a:lnTo>
                    <a:pt x="397" y="11"/>
                  </a:lnTo>
                  <a:lnTo>
                    <a:pt x="396" y="9"/>
                  </a:lnTo>
                  <a:lnTo>
                    <a:pt x="393" y="8"/>
                  </a:lnTo>
                  <a:lnTo>
                    <a:pt x="390" y="7"/>
                  </a:lnTo>
                  <a:lnTo>
                    <a:pt x="389" y="6"/>
                  </a:lnTo>
                  <a:lnTo>
                    <a:pt x="389" y="5"/>
                  </a:lnTo>
                  <a:lnTo>
                    <a:pt x="387" y="5"/>
                  </a:lnTo>
                  <a:lnTo>
                    <a:pt x="384" y="5"/>
                  </a:lnTo>
                  <a:lnTo>
                    <a:pt x="382" y="4"/>
                  </a:lnTo>
                  <a:lnTo>
                    <a:pt x="379" y="4"/>
                  </a:lnTo>
                  <a:lnTo>
                    <a:pt x="376" y="3"/>
                  </a:lnTo>
                  <a:lnTo>
                    <a:pt x="373" y="3"/>
                  </a:lnTo>
                  <a:lnTo>
                    <a:pt x="371" y="2"/>
                  </a:lnTo>
                  <a:lnTo>
                    <a:pt x="368" y="2"/>
                  </a:lnTo>
                  <a:lnTo>
                    <a:pt x="368" y="1"/>
                  </a:lnTo>
                  <a:lnTo>
                    <a:pt x="366" y="0"/>
                  </a:lnTo>
                  <a:lnTo>
                    <a:pt x="363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1"/>
                  </a:lnTo>
                  <a:lnTo>
                    <a:pt x="347" y="1"/>
                  </a:lnTo>
                  <a:lnTo>
                    <a:pt x="345" y="1"/>
                  </a:lnTo>
                  <a:lnTo>
                    <a:pt x="344" y="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3" name="Freeform 461"/>
            <p:cNvSpPr>
              <a:spLocks/>
            </p:cNvSpPr>
            <p:nvPr/>
          </p:nvSpPr>
          <p:spPr bwMode="auto">
            <a:xfrm>
              <a:off x="7233815" y="5613974"/>
              <a:ext cx="237281" cy="150855"/>
            </a:xfrm>
            <a:custGeom>
              <a:avLst/>
              <a:gdLst>
                <a:gd name="T0" fmla="*/ 2147483647 w 432"/>
                <a:gd name="T1" fmla="*/ 2147483647 h 292"/>
                <a:gd name="T2" fmla="*/ 2147483647 w 432"/>
                <a:gd name="T3" fmla="*/ 2147483647 h 292"/>
                <a:gd name="T4" fmla="*/ 2147483647 w 432"/>
                <a:gd name="T5" fmla="*/ 2147483647 h 292"/>
                <a:gd name="T6" fmla="*/ 2147483647 w 432"/>
                <a:gd name="T7" fmla="*/ 2147483647 h 292"/>
                <a:gd name="T8" fmla="*/ 2147483647 w 432"/>
                <a:gd name="T9" fmla="*/ 2147483647 h 292"/>
                <a:gd name="T10" fmla="*/ 2147483647 w 432"/>
                <a:gd name="T11" fmla="*/ 2147483647 h 292"/>
                <a:gd name="T12" fmla="*/ 2147483647 w 432"/>
                <a:gd name="T13" fmla="*/ 2147483647 h 292"/>
                <a:gd name="T14" fmla="*/ 2147483647 w 432"/>
                <a:gd name="T15" fmla="*/ 2147483647 h 292"/>
                <a:gd name="T16" fmla="*/ 2147483647 w 432"/>
                <a:gd name="T17" fmla="*/ 2147483647 h 292"/>
                <a:gd name="T18" fmla="*/ 2147483647 w 432"/>
                <a:gd name="T19" fmla="*/ 2147483647 h 292"/>
                <a:gd name="T20" fmla="*/ 2147483647 w 432"/>
                <a:gd name="T21" fmla="*/ 2147483647 h 292"/>
                <a:gd name="T22" fmla="*/ 2147483647 w 432"/>
                <a:gd name="T23" fmla="*/ 2147483647 h 292"/>
                <a:gd name="T24" fmla="*/ 2147483647 w 432"/>
                <a:gd name="T25" fmla="*/ 2147483647 h 292"/>
                <a:gd name="T26" fmla="*/ 2147483647 w 432"/>
                <a:gd name="T27" fmla="*/ 2147483647 h 292"/>
                <a:gd name="T28" fmla="*/ 2147483647 w 432"/>
                <a:gd name="T29" fmla="*/ 2147483647 h 292"/>
                <a:gd name="T30" fmla="*/ 2147483647 w 432"/>
                <a:gd name="T31" fmla="*/ 2147483647 h 292"/>
                <a:gd name="T32" fmla="*/ 2147483647 w 432"/>
                <a:gd name="T33" fmla="*/ 2147483647 h 292"/>
                <a:gd name="T34" fmla="*/ 0 w 432"/>
                <a:gd name="T35" fmla="*/ 2147483647 h 292"/>
                <a:gd name="T36" fmla="*/ 2147483647 w 432"/>
                <a:gd name="T37" fmla="*/ 2147483647 h 292"/>
                <a:gd name="T38" fmla="*/ 2147483647 w 432"/>
                <a:gd name="T39" fmla="*/ 2147483647 h 292"/>
                <a:gd name="T40" fmla="*/ 2147483647 w 432"/>
                <a:gd name="T41" fmla="*/ 2147483647 h 292"/>
                <a:gd name="T42" fmla="*/ 2147483647 w 432"/>
                <a:gd name="T43" fmla="*/ 2147483647 h 292"/>
                <a:gd name="T44" fmla="*/ 2147483647 w 432"/>
                <a:gd name="T45" fmla="*/ 2147483647 h 292"/>
                <a:gd name="T46" fmla="*/ 2147483647 w 432"/>
                <a:gd name="T47" fmla="*/ 2147483647 h 292"/>
                <a:gd name="T48" fmla="*/ 2147483647 w 432"/>
                <a:gd name="T49" fmla="*/ 2147483647 h 292"/>
                <a:gd name="T50" fmla="*/ 2147483647 w 432"/>
                <a:gd name="T51" fmla="*/ 2147483647 h 292"/>
                <a:gd name="T52" fmla="*/ 2147483647 w 432"/>
                <a:gd name="T53" fmla="*/ 2147483647 h 292"/>
                <a:gd name="T54" fmla="*/ 2147483647 w 432"/>
                <a:gd name="T55" fmla="*/ 2147483647 h 292"/>
                <a:gd name="T56" fmla="*/ 2147483647 w 432"/>
                <a:gd name="T57" fmla="*/ 2147483647 h 292"/>
                <a:gd name="T58" fmla="*/ 2147483647 w 432"/>
                <a:gd name="T59" fmla="*/ 2147483647 h 292"/>
                <a:gd name="T60" fmla="*/ 2147483647 w 432"/>
                <a:gd name="T61" fmla="*/ 2147483647 h 292"/>
                <a:gd name="T62" fmla="*/ 2147483647 w 432"/>
                <a:gd name="T63" fmla="*/ 2147483647 h 292"/>
                <a:gd name="T64" fmla="*/ 2147483647 w 432"/>
                <a:gd name="T65" fmla="*/ 2147483647 h 292"/>
                <a:gd name="T66" fmla="*/ 2147483647 w 432"/>
                <a:gd name="T67" fmla="*/ 2147483647 h 292"/>
                <a:gd name="T68" fmla="*/ 2147483647 w 432"/>
                <a:gd name="T69" fmla="*/ 2147483647 h 292"/>
                <a:gd name="T70" fmla="*/ 2147483647 w 432"/>
                <a:gd name="T71" fmla="*/ 2147483647 h 292"/>
                <a:gd name="T72" fmla="*/ 2147483647 w 432"/>
                <a:gd name="T73" fmla="*/ 2147483647 h 292"/>
                <a:gd name="T74" fmla="*/ 2147483647 w 432"/>
                <a:gd name="T75" fmla="*/ 2147483647 h 292"/>
                <a:gd name="T76" fmla="*/ 2147483647 w 432"/>
                <a:gd name="T77" fmla="*/ 2147483647 h 292"/>
                <a:gd name="T78" fmla="*/ 2147483647 w 432"/>
                <a:gd name="T79" fmla="*/ 2147483647 h 292"/>
                <a:gd name="T80" fmla="*/ 2147483647 w 432"/>
                <a:gd name="T81" fmla="*/ 2147483647 h 292"/>
                <a:gd name="T82" fmla="*/ 2147483647 w 432"/>
                <a:gd name="T83" fmla="*/ 2147483647 h 292"/>
                <a:gd name="T84" fmla="*/ 2147483647 w 432"/>
                <a:gd name="T85" fmla="*/ 2147483647 h 292"/>
                <a:gd name="T86" fmla="*/ 2147483647 w 432"/>
                <a:gd name="T87" fmla="*/ 2147483647 h 292"/>
                <a:gd name="T88" fmla="*/ 2147483647 w 432"/>
                <a:gd name="T89" fmla="*/ 2147483647 h 292"/>
                <a:gd name="T90" fmla="*/ 2147483647 w 432"/>
                <a:gd name="T91" fmla="*/ 2147483647 h 292"/>
                <a:gd name="T92" fmla="*/ 2147483647 w 432"/>
                <a:gd name="T93" fmla="*/ 2147483647 h 292"/>
                <a:gd name="T94" fmla="*/ 2147483647 w 432"/>
                <a:gd name="T95" fmla="*/ 2147483647 h 292"/>
                <a:gd name="T96" fmla="*/ 2147483647 w 432"/>
                <a:gd name="T97" fmla="*/ 2147483647 h 292"/>
                <a:gd name="T98" fmla="*/ 2147483647 w 432"/>
                <a:gd name="T99" fmla="*/ 2147483647 h 292"/>
                <a:gd name="T100" fmla="*/ 2147483647 w 432"/>
                <a:gd name="T101" fmla="*/ 2147483647 h 292"/>
                <a:gd name="T102" fmla="*/ 2147483647 w 432"/>
                <a:gd name="T103" fmla="*/ 2147483647 h 292"/>
                <a:gd name="T104" fmla="*/ 2147483647 w 432"/>
                <a:gd name="T105" fmla="*/ 2147483647 h 292"/>
                <a:gd name="T106" fmla="*/ 2147483647 w 432"/>
                <a:gd name="T107" fmla="*/ 2147483647 h 292"/>
                <a:gd name="T108" fmla="*/ 2147483647 w 432"/>
                <a:gd name="T109" fmla="*/ 2147483647 h 292"/>
                <a:gd name="T110" fmla="*/ 2147483647 w 432"/>
                <a:gd name="T111" fmla="*/ 2147483647 h 292"/>
                <a:gd name="T112" fmla="*/ 2147483647 w 432"/>
                <a:gd name="T113" fmla="*/ 2147483647 h 292"/>
                <a:gd name="T114" fmla="*/ 2147483647 w 432"/>
                <a:gd name="T115" fmla="*/ 2147483647 h 292"/>
                <a:gd name="T116" fmla="*/ 2147483647 w 432"/>
                <a:gd name="T117" fmla="*/ 2147483647 h 2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32"/>
                <a:gd name="T178" fmla="*/ 0 h 292"/>
                <a:gd name="T179" fmla="*/ 432 w 432"/>
                <a:gd name="T180" fmla="*/ 292 h 292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32" h="292">
                  <a:moveTo>
                    <a:pt x="349" y="2"/>
                  </a:moveTo>
                  <a:lnTo>
                    <a:pt x="349" y="2"/>
                  </a:lnTo>
                  <a:lnTo>
                    <a:pt x="343" y="2"/>
                  </a:lnTo>
                  <a:lnTo>
                    <a:pt x="336" y="2"/>
                  </a:lnTo>
                  <a:lnTo>
                    <a:pt x="326" y="3"/>
                  </a:lnTo>
                  <a:lnTo>
                    <a:pt x="315" y="3"/>
                  </a:lnTo>
                  <a:lnTo>
                    <a:pt x="305" y="5"/>
                  </a:lnTo>
                  <a:lnTo>
                    <a:pt x="296" y="6"/>
                  </a:lnTo>
                  <a:lnTo>
                    <a:pt x="290" y="8"/>
                  </a:lnTo>
                  <a:lnTo>
                    <a:pt x="288" y="10"/>
                  </a:lnTo>
                  <a:lnTo>
                    <a:pt x="303" y="7"/>
                  </a:lnTo>
                  <a:lnTo>
                    <a:pt x="310" y="6"/>
                  </a:lnTo>
                  <a:lnTo>
                    <a:pt x="311" y="5"/>
                  </a:lnTo>
                  <a:lnTo>
                    <a:pt x="307" y="5"/>
                  </a:lnTo>
                  <a:lnTo>
                    <a:pt x="301" y="5"/>
                  </a:lnTo>
                  <a:lnTo>
                    <a:pt x="294" y="6"/>
                  </a:lnTo>
                  <a:lnTo>
                    <a:pt x="288" y="8"/>
                  </a:lnTo>
                  <a:lnTo>
                    <a:pt x="285" y="10"/>
                  </a:lnTo>
                  <a:lnTo>
                    <a:pt x="284" y="12"/>
                  </a:lnTo>
                  <a:lnTo>
                    <a:pt x="282" y="13"/>
                  </a:lnTo>
                  <a:lnTo>
                    <a:pt x="280" y="14"/>
                  </a:lnTo>
                  <a:lnTo>
                    <a:pt x="279" y="16"/>
                  </a:lnTo>
                  <a:lnTo>
                    <a:pt x="275" y="17"/>
                  </a:lnTo>
                  <a:lnTo>
                    <a:pt x="268" y="18"/>
                  </a:lnTo>
                  <a:lnTo>
                    <a:pt x="260" y="20"/>
                  </a:lnTo>
                  <a:lnTo>
                    <a:pt x="252" y="22"/>
                  </a:lnTo>
                  <a:lnTo>
                    <a:pt x="244" y="25"/>
                  </a:lnTo>
                  <a:lnTo>
                    <a:pt x="236" y="28"/>
                  </a:lnTo>
                  <a:lnTo>
                    <a:pt x="230" y="30"/>
                  </a:lnTo>
                  <a:lnTo>
                    <a:pt x="227" y="32"/>
                  </a:lnTo>
                  <a:lnTo>
                    <a:pt x="227" y="33"/>
                  </a:lnTo>
                  <a:lnTo>
                    <a:pt x="225" y="34"/>
                  </a:lnTo>
                  <a:lnTo>
                    <a:pt x="223" y="35"/>
                  </a:lnTo>
                  <a:lnTo>
                    <a:pt x="221" y="36"/>
                  </a:lnTo>
                  <a:lnTo>
                    <a:pt x="218" y="37"/>
                  </a:lnTo>
                  <a:lnTo>
                    <a:pt x="218" y="39"/>
                  </a:lnTo>
                  <a:lnTo>
                    <a:pt x="217" y="39"/>
                  </a:lnTo>
                  <a:lnTo>
                    <a:pt x="217" y="40"/>
                  </a:lnTo>
                  <a:lnTo>
                    <a:pt x="216" y="40"/>
                  </a:lnTo>
                  <a:lnTo>
                    <a:pt x="214" y="41"/>
                  </a:lnTo>
                  <a:lnTo>
                    <a:pt x="213" y="42"/>
                  </a:lnTo>
                  <a:lnTo>
                    <a:pt x="213" y="43"/>
                  </a:lnTo>
                  <a:lnTo>
                    <a:pt x="209" y="43"/>
                  </a:lnTo>
                  <a:lnTo>
                    <a:pt x="209" y="45"/>
                  </a:lnTo>
                  <a:lnTo>
                    <a:pt x="206" y="45"/>
                  </a:lnTo>
                  <a:lnTo>
                    <a:pt x="205" y="48"/>
                  </a:lnTo>
                  <a:lnTo>
                    <a:pt x="201" y="50"/>
                  </a:lnTo>
                  <a:lnTo>
                    <a:pt x="195" y="52"/>
                  </a:lnTo>
                  <a:lnTo>
                    <a:pt x="189" y="53"/>
                  </a:lnTo>
                  <a:lnTo>
                    <a:pt x="182" y="54"/>
                  </a:lnTo>
                  <a:lnTo>
                    <a:pt x="176" y="54"/>
                  </a:lnTo>
                  <a:lnTo>
                    <a:pt x="171" y="55"/>
                  </a:lnTo>
                  <a:lnTo>
                    <a:pt x="168" y="56"/>
                  </a:lnTo>
                  <a:lnTo>
                    <a:pt x="168" y="58"/>
                  </a:lnTo>
                  <a:lnTo>
                    <a:pt x="165" y="58"/>
                  </a:lnTo>
                  <a:lnTo>
                    <a:pt x="164" y="59"/>
                  </a:lnTo>
                  <a:lnTo>
                    <a:pt x="161" y="60"/>
                  </a:lnTo>
                  <a:lnTo>
                    <a:pt x="158" y="62"/>
                  </a:lnTo>
                  <a:lnTo>
                    <a:pt x="157" y="64"/>
                  </a:lnTo>
                  <a:lnTo>
                    <a:pt x="155" y="64"/>
                  </a:lnTo>
                  <a:lnTo>
                    <a:pt x="153" y="64"/>
                  </a:lnTo>
                  <a:lnTo>
                    <a:pt x="152" y="65"/>
                  </a:lnTo>
                  <a:lnTo>
                    <a:pt x="151" y="65"/>
                  </a:lnTo>
                  <a:lnTo>
                    <a:pt x="150" y="66"/>
                  </a:lnTo>
                  <a:lnTo>
                    <a:pt x="149" y="67"/>
                  </a:lnTo>
                  <a:lnTo>
                    <a:pt x="147" y="69"/>
                  </a:lnTo>
                  <a:lnTo>
                    <a:pt x="146" y="70"/>
                  </a:lnTo>
                  <a:lnTo>
                    <a:pt x="143" y="70"/>
                  </a:lnTo>
                  <a:lnTo>
                    <a:pt x="143" y="72"/>
                  </a:lnTo>
                  <a:lnTo>
                    <a:pt x="141" y="72"/>
                  </a:lnTo>
                  <a:lnTo>
                    <a:pt x="138" y="73"/>
                  </a:lnTo>
                  <a:lnTo>
                    <a:pt x="136" y="73"/>
                  </a:lnTo>
                  <a:lnTo>
                    <a:pt x="135" y="75"/>
                  </a:lnTo>
                  <a:lnTo>
                    <a:pt x="133" y="75"/>
                  </a:lnTo>
                  <a:lnTo>
                    <a:pt x="129" y="75"/>
                  </a:lnTo>
                  <a:lnTo>
                    <a:pt x="125" y="75"/>
                  </a:lnTo>
                  <a:lnTo>
                    <a:pt x="121" y="75"/>
                  </a:lnTo>
                  <a:lnTo>
                    <a:pt x="116" y="75"/>
                  </a:lnTo>
                  <a:lnTo>
                    <a:pt x="112" y="75"/>
                  </a:lnTo>
                  <a:lnTo>
                    <a:pt x="109" y="76"/>
                  </a:lnTo>
                  <a:lnTo>
                    <a:pt x="107" y="77"/>
                  </a:lnTo>
                  <a:lnTo>
                    <a:pt x="107" y="78"/>
                  </a:lnTo>
                  <a:lnTo>
                    <a:pt x="103" y="78"/>
                  </a:lnTo>
                  <a:lnTo>
                    <a:pt x="95" y="85"/>
                  </a:lnTo>
                  <a:lnTo>
                    <a:pt x="92" y="85"/>
                  </a:lnTo>
                  <a:lnTo>
                    <a:pt x="88" y="89"/>
                  </a:lnTo>
                  <a:lnTo>
                    <a:pt x="86" y="89"/>
                  </a:lnTo>
                  <a:lnTo>
                    <a:pt x="84" y="90"/>
                  </a:lnTo>
                  <a:lnTo>
                    <a:pt x="82" y="90"/>
                  </a:lnTo>
                  <a:lnTo>
                    <a:pt x="80" y="90"/>
                  </a:lnTo>
                  <a:lnTo>
                    <a:pt x="79" y="92"/>
                  </a:lnTo>
                  <a:lnTo>
                    <a:pt x="77" y="93"/>
                  </a:lnTo>
                  <a:lnTo>
                    <a:pt x="74" y="95"/>
                  </a:lnTo>
                  <a:lnTo>
                    <a:pt x="70" y="97"/>
                  </a:lnTo>
                  <a:lnTo>
                    <a:pt x="67" y="98"/>
                  </a:lnTo>
                  <a:lnTo>
                    <a:pt x="64" y="100"/>
                  </a:lnTo>
                  <a:lnTo>
                    <a:pt x="61" y="101"/>
                  </a:lnTo>
                  <a:lnTo>
                    <a:pt x="59" y="102"/>
                  </a:lnTo>
                  <a:lnTo>
                    <a:pt x="59" y="103"/>
                  </a:lnTo>
                  <a:lnTo>
                    <a:pt x="58" y="103"/>
                  </a:lnTo>
                  <a:lnTo>
                    <a:pt x="58" y="104"/>
                  </a:lnTo>
                  <a:lnTo>
                    <a:pt x="58" y="105"/>
                  </a:lnTo>
                  <a:lnTo>
                    <a:pt x="56" y="105"/>
                  </a:lnTo>
                  <a:lnTo>
                    <a:pt x="54" y="105"/>
                  </a:lnTo>
                  <a:lnTo>
                    <a:pt x="51" y="106"/>
                  </a:lnTo>
                  <a:lnTo>
                    <a:pt x="51" y="108"/>
                  </a:lnTo>
                  <a:lnTo>
                    <a:pt x="50" y="108"/>
                  </a:lnTo>
                  <a:lnTo>
                    <a:pt x="50" y="109"/>
                  </a:lnTo>
                  <a:lnTo>
                    <a:pt x="49" y="109"/>
                  </a:lnTo>
                  <a:lnTo>
                    <a:pt x="49" y="111"/>
                  </a:lnTo>
                  <a:lnTo>
                    <a:pt x="46" y="113"/>
                  </a:lnTo>
                  <a:lnTo>
                    <a:pt x="45" y="115"/>
                  </a:lnTo>
                  <a:lnTo>
                    <a:pt x="44" y="115"/>
                  </a:lnTo>
                  <a:lnTo>
                    <a:pt x="43" y="116"/>
                  </a:lnTo>
                  <a:lnTo>
                    <a:pt x="42" y="116"/>
                  </a:lnTo>
                  <a:lnTo>
                    <a:pt x="42" y="117"/>
                  </a:lnTo>
                  <a:lnTo>
                    <a:pt x="40" y="119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5" y="123"/>
                  </a:lnTo>
                  <a:lnTo>
                    <a:pt x="33" y="125"/>
                  </a:lnTo>
                  <a:lnTo>
                    <a:pt x="32" y="127"/>
                  </a:lnTo>
                  <a:lnTo>
                    <a:pt x="34" y="124"/>
                  </a:lnTo>
                  <a:lnTo>
                    <a:pt x="32" y="125"/>
                  </a:lnTo>
                  <a:lnTo>
                    <a:pt x="29" y="127"/>
                  </a:lnTo>
                  <a:lnTo>
                    <a:pt x="28" y="128"/>
                  </a:lnTo>
                  <a:lnTo>
                    <a:pt x="26" y="130"/>
                  </a:lnTo>
                  <a:lnTo>
                    <a:pt x="23" y="131"/>
                  </a:lnTo>
                  <a:lnTo>
                    <a:pt x="21" y="132"/>
                  </a:lnTo>
                  <a:lnTo>
                    <a:pt x="21" y="134"/>
                  </a:lnTo>
                  <a:lnTo>
                    <a:pt x="5" y="144"/>
                  </a:lnTo>
                  <a:lnTo>
                    <a:pt x="5" y="147"/>
                  </a:lnTo>
                  <a:lnTo>
                    <a:pt x="4" y="147"/>
                  </a:lnTo>
                  <a:lnTo>
                    <a:pt x="4" y="150"/>
                  </a:lnTo>
                  <a:lnTo>
                    <a:pt x="4" y="153"/>
                  </a:lnTo>
                  <a:lnTo>
                    <a:pt x="4" y="157"/>
                  </a:lnTo>
                  <a:lnTo>
                    <a:pt x="4" y="159"/>
                  </a:lnTo>
                  <a:lnTo>
                    <a:pt x="2" y="159"/>
                  </a:lnTo>
                  <a:lnTo>
                    <a:pt x="2" y="162"/>
                  </a:lnTo>
                  <a:lnTo>
                    <a:pt x="1" y="166"/>
                  </a:lnTo>
                  <a:lnTo>
                    <a:pt x="1" y="173"/>
                  </a:lnTo>
                  <a:lnTo>
                    <a:pt x="0" y="180"/>
                  </a:lnTo>
                  <a:lnTo>
                    <a:pt x="0" y="186"/>
                  </a:lnTo>
                  <a:lnTo>
                    <a:pt x="0" y="192"/>
                  </a:lnTo>
                  <a:lnTo>
                    <a:pt x="0" y="197"/>
                  </a:lnTo>
                  <a:lnTo>
                    <a:pt x="0" y="199"/>
                  </a:lnTo>
                  <a:lnTo>
                    <a:pt x="2" y="201"/>
                  </a:lnTo>
                  <a:lnTo>
                    <a:pt x="7" y="205"/>
                  </a:lnTo>
                  <a:lnTo>
                    <a:pt x="9" y="206"/>
                  </a:lnTo>
                  <a:lnTo>
                    <a:pt x="10" y="208"/>
                  </a:lnTo>
                  <a:lnTo>
                    <a:pt x="11" y="208"/>
                  </a:lnTo>
                  <a:lnTo>
                    <a:pt x="13" y="208"/>
                  </a:lnTo>
                  <a:lnTo>
                    <a:pt x="14" y="210"/>
                  </a:lnTo>
                  <a:lnTo>
                    <a:pt x="15" y="210"/>
                  </a:lnTo>
                  <a:lnTo>
                    <a:pt x="16" y="211"/>
                  </a:lnTo>
                  <a:lnTo>
                    <a:pt x="17" y="210"/>
                  </a:lnTo>
                  <a:lnTo>
                    <a:pt x="18" y="210"/>
                  </a:lnTo>
                  <a:lnTo>
                    <a:pt x="15" y="207"/>
                  </a:lnTo>
                  <a:lnTo>
                    <a:pt x="15" y="206"/>
                  </a:lnTo>
                  <a:lnTo>
                    <a:pt x="15" y="207"/>
                  </a:lnTo>
                  <a:lnTo>
                    <a:pt x="18" y="210"/>
                  </a:lnTo>
                  <a:lnTo>
                    <a:pt x="19" y="211"/>
                  </a:lnTo>
                  <a:lnTo>
                    <a:pt x="20" y="212"/>
                  </a:lnTo>
                  <a:lnTo>
                    <a:pt x="23" y="212"/>
                  </a:lnTo>
                  <a:lnTo>
                    <a:pt x="26" y="214"/>
                  </a:lnTo>
                  <a:lnTo>
                    <a:pt x="30" y="214"/>
                  </a:lnTo>
                  <a:lnTo>
                    <a:pt x="32" y="214"/>
                  </a:lnTo>
                  <a:lnTo>
                    <a:pt x="35" y="215"/>
                  </a:lnTo>
                  <a:lnTo>
                    <a:pt x="36" y="215"/>
                  </a:lnTo>
                  <a:lnTo>
                    <a:pt x="40" y="216"/>
                  </a:lnTo>
                  <a:lnTo>
                    <a:pt x="45" y="218"/>
                  </a:lnTo>
                  <a:lnTo>
                    <a:pt x="52" y="220"/>
                  </a:lnTo>
                  <a:lnTo>
                    <a:pt x="59" y="221"/>
                  </a:lnTo>
                  <a:lnTo>
                    <a:pt x="66" y="222"/>
                  </a:lnTo>
                  <a:lnTo>
                    <a:pt x="73" y="223"/>
                  </a:lnTo>
                  <a:lnTo>
                    <a:pt x="78" y="223"/>
                  </a:lnTo>
                  <a:lnTo>
                    <a:pt x="83" y="223"/>
                  </a:lnTo>
                  <a:lnTo>
                    <a:pt x="85" y="224"/>
                  </a:lnTo>
                  <a:lnTo>
                    <a:pt x="88" y="226"/>
                  </a:lnTo>
                  <a:lnTo>
                    <a:pt x="90" y="227"/>
                  </a:lnTo>
                  <a:lnTo>
                    <a:pt x="92" y="228"/>
                  </a:lnTo>
                  <a:lnTo>
                    <a:pt x="94" y="230"/>
                  </a:lnTo>
                  <a:lnTo>
                    <a:pt x="95" y="232"/>
                  </a:lnTo>
                  <a:lnTo>
                    <a:pt x="96" y="234"/>
                  </a:lnTo>
                  <a:lnTo>
                    <a:pt x="99" y="234"/>
                  </a:lnTo>
                  <a:lnTo>
                    <a:pt x="100" y="235"/>
                  </a:lnTo>
                  <a:lnTo>
                    <a:pt x="102" y="236"/>
                  </a:lnTo>
                  <a:lnTo>
                    <a:pt x="102" y="238"/>
                  </a:lnTo>
                  <a:lnTo>
                    <a:pt x="103" y="238"/>
                  </a:lnTo>
                  <a:lnTo>
                    <a:pt x="103" y="239"/>
                  </a:lnTo>
                  <a:lnTo>
                    <a:pt x="105" y="241"/>
                  </a:lnTo>
                  <a:lnTo>
                    <a:pt x="107" y="241"/>
                  </a:lnTo>
                  <a:lnTo>
                    <a:pt x="110" y="242"/>
                  </a:lnTo>
                  <a:lnTo>
                    <a:pt x="113" y="244"/>
                  </a:lnTo>
                  <a:lnTo>
                    <a:pt x="117" y="245"/>
                  </a:lnTo>
                  <a:lnTo>
                    <a:pt x="120" y="246"/>
                  </a:lnTo>
                  <a:lnTo>
                    <a:pt x="123" y="248"/>
                  </a:lnTo>
                  <a:lnTo>
                    <a:pt x="125" y="250"/>
                  </a:lnTo>
                  <a:lnTo>
                    <a:pt x="126" y="252"/>
                  </a:lnTo>
                  <a:lnTo>
                    <a:pt x="127" y="253"/>
                  </a:lnTo>
                  <a:lnTo>
                    <a:pt x="130" y="254"/>
                  </a:lnTo>
                  <a:lnTo>
                    <a:pt x="131" y="256"/>
                  </a:lnTo>
                  <a:lnTo>
                    <a:pt x="132" y="257"/>
                  </a:lnTo>
                  <a:lnTo>
                    <a:pt x="130" y="255"/>
                  </a:lnTo>
                  <a:lnTo>
                    <a:pt x="131" y="255"/>
                  </a:lnTo>
                  <a:lnTo>
                    <a:pt x="133" y="256"/>
                  </a:lnTo>
                  <a:lnTo>
                    <a:pt x="135" y="257"/>
                  </a:lnTo>
                  <a:lnTo>
                    <a:pt x="136" y="259"/>
                  </a:lnTo>
                  <a:lnTo>
                    <a:pt x="137" y="260"/>
                  </a:lnTo>
                  <a:lnTo>
                    <a:pt x="140" y="261"/>
                  </a:lnTo>
                  <a:lnTo>
                    <a:pt x="141" y="262"/>
                  </a:lnTo>
                  <a:lnTo>
                    <a:pt x="143" y="263"/>
                  </a:lnTo>
                  <a:lnTo>
                    <a:pt x="143" y="265"/>
                  </a:lnTo>
                  <a:lnTo>
                    <a:pt x="145" y="267"/>
                  </a:lnTo>
                  <a:lnTo>
                    <a:pt x="147" y="268"/>
                  </a:lnTo>
                  <a:lnTo>
                    <a:pt x="150" y="271"/>
                  </a:lnTo>
                  <a:lnTo>
                    <a:pt x="153" y="273"/>
                  </a:lnTo>
                  <a:lnTo>
                    <a:pt x="154" y="276"/>
                  </a:lnTo>
                  <a:lnTo>
                    <a:pt x="156" y="277"/>
                  </a:lnTo>
                  <a:lnTo>
                    <a:pt x="158" y="279"/>
                  </a:lnTo>
                  <a:lnTo>
                    <a:pt x="161" y="282"/>
                  </a:lnTo>
                  <a:lnTo>
                    <a:pt x="165" y="285"/>
                  </a:lnTo>
                  <a:lnTo>
                    <a:pt x="167" y="287"/>
                  </a:lnTo>
                  <a:lnTo>
                    <a:pt x="168" y="287"/>
                  </a:lnTo>
                  <a:lnTo>
                    <a:pt x="170" y="287"/>
                  </a:lnTo>
                  <a:lnTo>
                    <a:pt x="171" y="287"/>
                  </a:lnTo>
                  <a:lnTo>
                    <a:pt x="172" y="288"/>
                  </a:lnTo>
                  <a:lnTo>
                    <a:pt x="176" y="288"/>
                  </a:lnTo>
                  <a:lnTo>
                    <a:pt x="182" y="289"/>
                  </a:lnTo>
                  <a:lnTo>
                    <a:pt x="187" y="290"/>
                  </a:lnTo>
                  <a:lnTo>
                    <a:pt x="193" y="290"/>
                  </a:lnTo>
                  <a:lnTo>
                    <a:pt x="198" y="290"/>
                  </a:lnTo>
                  <a:lnTo>
                    <a:pt x="203" y="291"/>
                  </a:lnTo>
                  <a:lnTo>
                    <a:pt x="209" y="291"/>
                  </a:lnTo>
                  <a:lnTo>
                    <a:pt x="214" y="291"/>
                  </a:lnTo>
                  <a:lnTo>
                    <a:pt x="216" y="290"/>
                  </a:lnTo>
                  <a:lnTo>
                    <a:pt x="219" y="288"/>
                  </a:lnTo>
                  <a:lnTo>
                    <a:pt x="222" y="286"/>
                  </a:lnTo>
                  <a:lnTo>
                    <a:pt x="225" y="286"/>
                  </a:lnTo>
                  <a:lnTo>
                    <a:pt x="227" y="284"/>
                  </a:lnTo>
                  <a:lnTo>
                    <a:pt x="228" y="282"/>
                  </a:lnTo>
                  <a:lnTo>
                    <a:pt x="229" y="280"/>
                  </a:lnTo>
                  <a:lnTo>
                    <a:pt x="232" y="279"/>
                  </a:lnTo>
                  <a:lnTo>
                    <a:pt x="234" y="277"/>
                  </a:lnTo>
                  <a:lnTo>
                    <a:pt x="236" y="276"/>
                  </a:lnTo>
                  <a:lnTo>
                    <a:pt x="236" y="274"/>
                  </a:lnTo>
                  <a:lnTo>
                    <a:pt x="241" y="272"/>
                  </a:lnTo>
                  <a:lnTo>
                    <a:pt x="243" y="268"/>
                  </a:lnTo>
                  <a:lnTo>
                    <a:pt x="244" y="268"/>
                  </a:lnTo>
                  <a:lnTo>
                    <a:pt x="246" y="263"/>
                  </a:lnTo>
                  <a:lnTo>
                    <a:pt x="247" y="262"/>
                  </a:lnTo>
                  <a:lnTo>
                    <a:pt x="249" y="260"/>
                  </a:lnTo>
                  <a:lnTo>
                    <a:pt x="251" y="260"/>
                  </a:lnTo>
                  <a:lnTo>
                    <a:pt x="253" y="259"/>
                  </a:lnTo>
                  <a:lnTo>
                    <a:pt x="255" y="258"/>
                  </a:lnTo>
                  <a:lnTo>
                    <a:pt x="256" y="258"/>
                  </a:lnTo>
                  <a:lnTo>
                    <a:pt x="256" y="257"/>
                  </a:lnTo>
                  <a:lnTo>
                    <a:pt x="258" y="257"/>
                  </a:lnTo>
                  <a:lnTo>
                    <a:pt x="258" y="255"/>
                  </a:lnTo>
                  <a:lnTo>
                    <a:pt x="258" y="256"/>
                  </a:lnTo>
                  <a:lnTo>
                    <a:pt x="259" y="257"/>
                  </a:lnTo>
                  <a:lnTo>
                    <a:pt x="262" y="255"/>
                  </a:lnTo>
                  <a:lnTo>
                    <a:pt x="262" y="254"/>
                  </a:lnTo>
                  <a:lnTo>
                    <a:pt x="262" y="253"/>
                  </a:lnTo>
                  <a:lnTo>
                    <a:pt x="263" y="253"/>
                  </a:lnTo>
                  <a:lnTo>
                    <a:pt x="263" y="252"/>
                  </a:lnTo>
                  <a:lnTo>
                    <a:pt x="262" y="253"/>
                  </a:lnTo>
                  <a:lnTo>
                    <a:pt x="263" y="253"/>
                  </a:lnTo>
                  <a:lnTo>
                    <a:pt x="264" y="253"/>
                  </a:lnTo>
                  <a:lnTo>
                    <a:pt x="266" y="252"/>
                  </a:lnTo>
                  <a:lnTo>
                    <a:pt x="267" y="250"/>
                  </a:lnTo>
                  <a:lnTo>
                    <a:pt x="267" y="249"/>
                  </a:lnTo>
                  <a:lnTo>
                    <a:pt x="270" y="247"/>
                  </a:lnTo>
                  <a:lnTo>
                    <a:pt x="271" y="247"/>
                  </a:lnTo>
                  <a:lnTo>
                    <a:pt x="272" y="246"/>
                  </a:lnTo>
                  <a:lnTo>
                    <a:pt x="273" y="246"/>
                  </a:lnTo>
                  <a:lnTo>
                    <a:pt x="274" y="246"/>
                  </a:lnTo>
                  <a:lnTo>
                    <a:pt x="275" y="244"/>
                  </a:lnTo>
                  <a:lnTo>
                    <a:pt x="275" y="242"/>
                  </a:lnTo>
                  <a:lnTo>
                    <a:pt x="277" y="242"/>
                  </a:lnTo>
                  <a:lnTo>
                    <a:pt x="279" y="241"/>
                  </a:lnTo>
                  <a:lnTo>
                    <a:pt x="279" y="239"/>
                  </a:lnTo>
                  <a:lnTo>
                    <a:pt x="281" y="237"/>
                  </a:lnTo>
                  <a:lnTo>
                    <a:pt x="283" y="234"/>
                  </a:lnTo>
                  <a:lnTo>
                    <a:pt x="284" y="233"/>
                  </a:lnTo>
                  <a:lnTo>
                    <a:pt x="285" y="233"/>
                  </a:lnTo>
                  <a:lnTo>
                    <a:pt x="285" y="231"/>
                  </a:lnTo>
                  <a:lnTo>
                    <a:pt x="286" y="230"/>
                  </a:lnTo>
                  <a:lnTo>
                    <a:pt x="288" y="229"/>
                  </a:lnTo>
                  <a:lnTo>
                    <a:pt x="290" y="228"/>
                  </a:lnTo>
                  <a:lnTo>
                    <a:pt x="288" y="229"/>
                  </a:lnTo>
                  <a:lnTo>
                    <a:pt x="287" y="229"/>
                  </a:lnTo>
                  <a:lnTo>
                    <a:pt x="288" y="227"/>
                  </a:lnTo>
                  <a:lnTo>
                    <a:pt x="290" y="225"/>
                  </a:lnTo>
                  <a:lnTo>
                    <a:pt x="292" y="225"/>
                  </a:lnTo>
                  <a:lnTo>
                    <a:pt x="294" y="224"/>
                  </a:lnTo>
                  <a:lnTo>
                    <a:pt x="296" y="222"/>
                  </a:lnTo>
                  <a:lnTo>
                    <a:pt x="296" y="220"/>
                  </a:lnTo>
                  <a:lnTo>
                    <a:pt x="300" y="220"/>
                  </a:lnTo>
                  <a:lnTo>
                    <a:pt x="300" y="219"/>
                  </a:lnTo>
                  <a:lnTo>
                    <a:pt x="304" y="219"/>
                  </a:lnTo>
                  <a:lnTo>
                    <a:pt x="304" y="217"/>
                  </a:lnTo>
                  <a:lnTo>
                    <a:pt x="305" y="217"/>
                  </a:lnTo>
                  <a:lnTo>
                    <a:pt x="305" y="215"/>
                  </a:lnTo>
                  <a:lnTo>
                    <a:pt x="308" y="215"/>
                  </a:lnTo>
                  <a:lnTo>
                    <a:pt x="309" y="214"/>
                  </a:lnTo>
                  <a:lnTo>
                    <a:pt x="312" y="214"/>
                  </a:lnTo>
                  <a:lnTo>
                    <a:pt x="313" y="213"/>
                  </a:lnTo>
                  <a:lnTo>
                    <a:pt x="313" y="211"/>
                  </a:lnTo>
                  <a:lnTo>
                    <a:pt x="315" y="211"/>
                  </a:lnTo>
                  <a:lnTo>
                    <a:pt x="315" y="210"/>
                  </a:lnTo>
                  <a:lnTo>
                    <a:pt x="317" y="210"/>
                  </a:lnTo>
                  <a:lnTo>
                    <a:pt x="319" y="208"/>
                  </a:lnTo>
                  <a:lnTo>
                    <a:pt x="320" y="208"/>
                  </a:lnTo>
                  <a:lnTo>
                    <a:pt x="322" y="208"/>
                  </a:lnTo>
                  <a:lnTo>
                    <a:pt x="322" y="207"/>
                  </a:lnTo>
                  <a:lnTo>
                    <a:pt x="323" y="206"/>
                  </a:lnTo>
                  <a:lnTo>
                    <a:pt x="323" y="205"/>
                  </a:lnTo>
                  <a:lnTo>
                    <a:pt x="323" y="206"/>
                  </a:lnTo>
                  <a:lnTo>
                    <a:pt x="324" y="206"/>
                  </a:lnTo>
                  <a:lnTo>
                    <a:pt x="326" y="205"/>
                  </a:lnTo>
                  <a:lnTo>
                    <a:pt x="326" y="203"/>
                  </a:lnTo>
                  <a:lnTo>
                    <a:pt x="327" y="203"/>
                  </a:lnTo>
                  <a:lnTo>
                    <a:pt x="328" y="203"/>
                  </a:lnTo>
                  <a:lnTo>
                    <a:pt x="328" y="201"/>
                  </a:lnTo>
                  <a:lnTo>
                    <a:pt x="329" y="201"/>
                  </a:lnTo>
                  <a:lnTo>
                    <a:pt x="330" y="200"/>
                  </a:lnTo>
                  <a:lnTo>
                    <a:pt x="331" y="199"/>
                  </a:lnTo>
                  <a:lnTo>
                    <a:pt x="331" y="198"/>
                  </a:lnTo>
                  <a:lnTo>
                    <a:pt x="334" y="197"/>
                  </a:lnTo>
                  <a:lnTo>
                    <a:pt x="336" y="195"/>
                  </a:lnTo>
                  <a:lnTo>
                    <a:pt x="338" y="193"/>
                  </a:lnTo>
                  <a:lnTo>
                    <a:pt x="341" y="192"/>
                  </a:lnTo>
                  <a:lnTo>
                    <a:pt x="342" y="191"/>
                  </a:lnTo>
                  <a:lnTo>
                    <a:pt x="342" y="189"/>
                  </a:lnTo>
                  <a:lnTo>
                    <a:pt x="343" y="188"/>
                  </a:lnTo>
                  <a:lnTo>
                    <a:pt x="345" y="187"/>
                  </a:lnTo>
                  <a:lnTo>
                    <a:pt x="346" y="186"/>
                  </a:lnTo>
                  <a:lnTo>
                    <a:pt x="347" y="184"/>
                  </a:lnTo>
                  <a:lnTo>
                    <a:pt x="350" y="182"/>
                  </a:lnTo>
                  <a:lnTo>
                    <a:pt x="352" y="181"/>
                  </a:lnTo>
                  <a:lnTo>
                    <a:pt x="353" y="178"/>
                  </a:lnTo>
                  <a:lnTo>
                    <a:pt x="350" y="180"/>
                  </a:lnTo>
                  <a:lnTo>
                    <a:pt x="351" y="181"/>
                  </a:lnTo>
                  <a:lnTo>
                    <a:pt x="353" y="180"/>
                  </a:lnTo>
                  <a:lnTo>
                    <a:pt x="356" y="178"/>
                  </a:lnTo>
                  <a:lnTo>
                    <a:pt x="358" y="176"/>
                  </a:lnTo>
                  <a:lnTo>
                    <a:pt x="358" y="174"/>
                  </a:lnTo>
                  <a:lnTo>
                    <a:pt x="359" y="173"/>
                  </a:lnTo>
                  <a:lnTo>
                    <a:pt x="361" y="173"/>
                  </a:lnTo>
                  <a:lnTo>
                    <a:pt x="362" y="172"/>
                  </a:lnTo>
                  <a:lnTo>
                    <a:pt x="363" y="172"/>
                  </a:lnTo>
                  <a:lnTo>
                    <a:pt x="364" y="171"/>
                  </a:lnTo>
                  <a:lnTo>
                    <a:pt x="366" y="170"/>
                  </a:lnTo>
                  <a:lnTo>
                    <a:pt x="366" y="169"/>
                  </a:lnTo>
                  <a:lnTo>
                    <a:pt x="367" y="166"/>
                  </a:lnTo>
                  <a:lnTo>
                    <a:pt x="368" y="166"/>
                  </a:lnTo>
                  <a:lnTo>
                    <a:pt x="369" y="166"/>
                  </a:lnTo>
                  <a:lnTo>
                    <a:pt x="370" y="165"/>
                  </a:lnTo>
                  <a:lnTo>
                    <a:pt x="370" y="163"/>
                  </a:lnTo>
                  <a:lnTo>
                    <a:pt x="372" y="163"/>
                  </a:lnTo>
                  <a:lnTo>
                    <a:pt x="374" y="162"/>
                  </a:lnTo>
                  <a:lnTo>
                    <a:pt x="375" y="161"/>
                  </a:lnTo>
                  <a:lnTo>
                    <a:pt x="377" y="161"/>
                  </a:lnTo>
                  <a:lnTo>
                    <a:pt x="378" y="159"/>
                  </a:lnTo>
                  <a:lnTo>
                    <a:pt x="378" y="157"/>
                  </a:lnTo>
                  <a:lnTo>
                    <a:pt x="380" y="157"/>
                  </a:lnTo>
                  <a:lnTo>
                    <a:pt x="380" y="155"/>
                  </a:lnTo>
                  <a:lnTo>
                    <a:pt x="381" y="154"/>
                  </a:lnTo>
                  <a:lnTo>
                    <a:pt x="383" y="154"/>
                  </a:lnTo>
                  <a:lnTo>
                    <a:pt x="384" y="153"/>
                  </a:lnTo>
                  <a:lnTo>
                    <a:pt x="385" y="153"/>
                  </a:lnTo>
                  <a:lnTo>
                    <a:pt x="386" y="153"/>
                  </a:lnTo>
                  <a:lnTo>
                    <a:pt x="387" y="151"/>
                  </a:lnTo>
                  <a:lnTo>
                    <a:pt x="388" y="150"/>
                  </a:lnTo>
                  <a:lnTo>
                    <a:pt x="389" y="149"/>
                  </a:lnTo>
                  <a:lnTo>
                    <a:pt x="389" y="147"/>
                  </a:lnTo>
                  <a:lnTo>
                    <a:pt x="394" y="146"/>
                  </a:lnTo>
                  <a:lnTo>
                    <a:pt x="395" y="144"/>
                  </a:lnTo>
                  <a:lnTo>
                    <a:pt x="395" y="143"/>
                  </a:lnTo>
                  <a:lnTo>
                    <a:pt x="398" y="142"/>
                  </a:lnTo>
                  <a:lnTo>
                    <a:pt x="399" y="140"/>
                  </a:lnTo>
                  <a:lnTo>
                    <a:pt x="402" y="138"/>
                  </a:lnTo>
                  <a:lnTo>
                    <a:pt x="404" y="134"/>
                  </a:lnTo>
                  <a:lnTo>
                    <a:pt x="405" y="132"/>
                  </a:lnTo>
                  <a:lnTo>
                    <a:pt x="406" y="132"/>
                  </a:lnTo>
                  <a:lnTo>
                    <a:pt x="407" y="131"/>
                  </a:lnTo>
                  <a:lnTo>
                    <a:pt x="407" y="130"/>
                  </a:lnTo>
                  <a:lnTo>
                    <a:pt x="408" y="130"/>
                  </a:lnTo>
                  <a:lnTo>
                    <a:pt x="408" y="129"/>
                  </a:lnTo>
                  <a:lnTo>
                    <a:pt x="409" y="127"/>
                  </a:lnTo>
                  <a:lnTo>
                    <a:pt x="410" y="126"/>
                  </a:lnTo>
                  <a:lnTo>
                    <a:pt x="411" y="125"/>
                  </a:lnTo>
                  <a:lnTo>
                    <a:pt x="411" y="122"/>
                  </a:lnTo>
                  <a:lnTo>
                    <a:pt x="413" y="122"/>
                  </a:lnTo>
                  <a:lnTo>
                    <a:pt x="413" y="121"/>
                  </a:lnTo>
                  <a:lnTo>
                    <a:pt x="413" y="119"/>
                  </a:lnTo>
                  <a:lnTo>
                    <a:pt x="415" y="119"/>
                  </a:lnTo>
                  <a:lnTo>
                    <a:pt x="415" y="117"/>
                  </a:lnTo>
                  <a:lnTo>
                    <a:pt x="416" y="115"/>
                  </a:lnTo>
                  <a:lnTo>
                    <a:pt x="417" y="112"/>
                  </a:lnTo>
                  <a:lnTo>
                    <a:pt x="417" y="109"/>
                  </a:lnTo>
                  <a:lnTo>
                    <a:pt x="418" y="107"/>
                  </a:lnTo>
                  <a:lnTo>
                    <a:pt x="418" y="104"/>
                  </a:lnTo>
                  <a:lnTo>
                    <a:pt x="419" y="102"/>
                  </a:lnTo>
                  <a:lnTo>
                    <a:pt x="419" y="100"/>
                  </a:lnTo>
                  <a:lnTo>
                    <a:pt x="421" y="100"/>
                  </a:lnTo>
                  <a:lnTo>
                    <a:pt x="421" y="98"/>
                  </a:lnTo>
                  <a:lnTo>
                    <a:pt x="422" y="95"/>
                  </a:lnTo>
                  <a:lnTo>
                    <a:pt x="422" y="92"/>
                  </a:lnTo>
                  <a:lnTo>
                    <a:pt x="422" y="90"/>
                  </a:lnTo>
                  <a:lnTo>
                    <a:pt x="424" y="90"/>
                  </a:lnTo>
                  <a:lnTo>
                    <a:pt x="424" y="89"/>
                  </a:lnTo>
                  <a:lnTo>
                    <a:pt x="425" y="86"/>
                  </a:lnTo>
                  <a:lnTo>
                    <a:pt x="426" y="83"/>
                  </a:lnTo>
                  <a:lnTo>
                    <a:pt x="426" y="81"/>
                  </a:lnTo>
                  <a:lnTo>
                    <a:pt x="427" y="81"/>
                  </a:lnTo>
                  <a:lnTo>
                    <a:pt x="427" y="79"/>
                  </a:lnTo>
                  <a:lnTo>
                    <a:pt x="428" y="77"/>
                  </a:lnTo>
                  <a:lnTo>
                    <a:pt x="429" y="74"/>
                  </a:lnTo>
                  <a:lnTo>
                    <a:pt x="429" y="72"/>
                  </a:lnTo>
                  <a:lnTo>
                    <a:pt x="430" y="72"/>
                  </a:lnTo>
                  <a:lnTo>
                    <a:pt x="431" y="70"/>
                  </a:lnTo>
                  <a:lnTo>
                    <a:pt x="431" y="67"/>
                  </a:lnTo>
                  <a:lnTo>
                    <a:pt x="430" y="63"/>
                  </a:lnTo>
                  <a:lnTo>
                    <a:pt x="430" y="58"/>
                  </a:lnTo>
                  <a:lnTo>
                    <a:pt x="429" y="54"/>
                  </a:lnTo>
                  <a:lnTo>
                    <a:pt x="429" y="50"/>
                  </a:lnTo>
                  <a:lnTo>
                    <a:pt x="428" y="48"/>
                  </a:lnTo>
                  <a:lnTo>
                    <a:pt x="427" y="46"/>
                  </a:lnTo>
                  <a:lnTo>
                    <a:pt x="426" y="46"/>
                  </a:lnTo>
                  <a:lnTo>
                    <a:pt x="425" y="45"/>
                  </a:lnTo>
                  <a:lnTo>
                    <a:pt x="425" y="43"/>
                  </a:lnTo>
                  <a:lnTo>
                    <a:pt x="424" y="40"/>
                  </a:lnTo>
                  <a:lnTo>
                    <a:pt x="423" y="37"/>
                  </a:lnTo>
                  <a:lnTo>
                    <a:pt x="422" y="35"/>
                  </a:lnTo>
                  <a:lnTo>
                    <a:pt x="422" y="32"/>
                  </a:lnTo>
                  <a:lnTo>
                    <a:pt x="421" y="29"/>
                  </a:lnTo>
                  <a:lnTo>
                    <a:pt x="421" y="28"/>
                  </a:lnTo>
                  <a:lnTo>
                    <a:pt x="419" y="28"/>
                  </a:lnTo>
                  <a:lnTo>
                    <a:pt x="419" y="24"/>
                  </a:lnTo>
                  <a:lnTo>
                    <a:pt x="417" y="22"/>
                  </a:lnTo>
                  <a:lnTo>
                    <a:pt x="415" y="20"/>
                  </a:lnTo>
                  <a:lnTo>
                    <a:pt x="415" y="18"/>
                  </a:lnTo>
                  <a:lnTo>
                    <a:pt x="413" y="16"/>
                  </a:lnTo>
                  <a:lnTo>
                    <a:pt x="412" y="16"/>
                  </a:lnTo>
                  <a:lnTo>
                    <a:pt x="411" y="15"/>
                  </a:lnTo>
                  <a:lnTo>
                    <a:pt x="410" y="14"/>
                  </a:lnTo>
                  <a:lnTo>
                    <a:pt x="410" y="13"/>
                  </a:lnTo>
                  <a:lnTo>
                    <a:pt x="407" y="13"/>
                  </a:lnTo>
                  <a:lnTo>
                    <a:pt x="407" y="11"/>
                  </a:lnTo>
                  <a:lnTo>
                    <a:pt x="403" y="11"/>
                  </a:lnTo>
                  <a:lnTo>
                    <a:pt x="402" y="9"/>
                  </a:lnTo>
                  <a:lnTo>
                    <a:pt x="399" y="8"/>
                  </a:lnTo>
                  <a:lnTo>
                    <a:pt x="396" y="7"/>
                  </a:lnTo>
                  <a:lnTo>
                    <a:pt x="394" y="6"/>
                  </a:lnTo>
                  <a:lnTo>
                    <a:pt x="394" y="5"/>
                  </a:lnTo>
                  <a:lnTo>
                    <a:pt x="392" y="5"/>
                  </a:lnTo>
                  <a:lnTo>
                    <a:pt x="389" y="5"/>
                  </a:lnTo>
                  <a:lnTo>
                    <a:pt x="387" y="4"/>
                  </a:lnTo>
                  <a:lnTo>
                    <a:pt x="384" y="4"/>
                  </a:lnTo>
                  <a:lnTo>
                    <a:pt x="381" y="3"/>
                  </a:lnTo>
                  <a:lnTo>
                    <a:pt x="378" y="3"/>
                  </a:lnTo>
                  <a:lnTo>
                    <a:pt x="376" y="2"/>
                  </a:lnTo>
                  <a:lnTo>
                    <a:pt x="373" y="2"/>
                  </a:lnTo>
                  <a:lnTo>
                    <a:pt x="373" y="1"/>
                  </a:lnTo>
                  <a:lnTo>
                    <a:pt x="371" y="0"/>
                  </a:lnTo>
                  <a:lnTo>
                    <a:pt x="368" y="0"/>
                  </a:lnTo>
                  <a:lnTo>
                    <a:pt x="364" y="0"/>
                  </a:lnTo>
                  <a:lnTo>
                    <a:pt x="360" y="0"/>
                  </a:lnTo>
                  <a:lnTo>
                    <a:pt x="356" y="1"/>
                  </a:lnTo>
                  <a:lnTo>
                    <a:pt x="352" y="1"/>
                  </a:lnTo>
                  <a:lnTo>
                    <a:pt x="350" y="1"/>
                  </a:lnTo>
                  <a:lnTo>
                    <a:pt x="349" y="2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4" name="Freeform 462"/>
            <p:cNvSpPr>
              <a:spLocks/>
            </p:cNvSpPr>
            <p:nvPr/>
          </p:nvSpPr>
          <p:spPr bwMode="auto">
            <a:xfrm>
              <a:off x="7337766" y="5594607"/>
              <a:ext cx="177396" cy="337384"/>
            </a:xfrm>
            <a:custGeom>
              <a:avLst/>
              <a:gdLst>
                <a:gd name="T0" fmla="*/ 2147483647 w 325"/>
                <a:gd name="T1" fmla="*/ 2147483647 h 649"/>
                <a:gd name="T2" fmla="*/ 2147483647 w 325"/>
                <a:gd name="T3" fmla="*/ 2147483647 h 649"/>
                <a:gd name="T4" fmla="*/ 2147483647 w 325"/>
                <a:gd name="T5" fmla="*/ 2147483647 h 649"/>
                <a:gd name="T6" fmla="*/ 2147483647 w 325"/>
                <a:gd name="T7" fmla="*/ 2147483647 h 649"/>
                <a:gd name="T8" fmla="*/ 2147483647 w 325"/>
                <a:gd name="T9" fmla="*/ 2147483647 h 649"/>
                <a:gd name="T10" fmla="*/ 2147483647 w 325"/>
                <a:gd name="T11" fmla="*/ 2147483647 h 649"/>
                <a:gd name="T12" fmla="*/ 2147483647 w 325"/>
                <a:gd name="T13" fmla="*/ 2147483647 h 649"/>
                <a:gd name="T14" fmla="*/ 2147483647 w 325"/>
                <a:gd name="T15" fmla="*/ 2147483647 h 649"/>
                <a:gd name="T16" fmla="*/ 2147483647 w 325"/>
                <a:gd name="T17" fmla="*/ 2147483647 h 649"/>
                <a:gd name="T18" fmla="*/ 2147483647 w 325"/>
                <a:gd name="T19" fmla="*/ 2147483647 h 649"/>
                <a:gd name="T20" fmla="*/ 2147483647 w 325"/>
                <a:gd name="T21" fmla="*/ 2147483647 h 649"/>
                <a:gd name="T22" fmla="*/ 2147483647 w 325"/>
                <a:gd name="T23" fmla="*/ 2147483647 h 649"/>
                <a:gd name="T24" fmla="*/ 2147483647 w 325"/>
                <a:gd name="T25" fmla="*/ 2147483647 h 649"/>
                <a:gd name="T26" fmla="*/ 2147483647 w 325"/>
                <a:gd name="T27" fmla="*/ 2147483647 h 649"/>
                <a:gd name="T28" fmla="*/ 2147483647 w 325"/>
                <a:gd name="T29" fmla="*/ 2147483647 h 649"/>
                <a:gd name="T30" fmla="*/ 2147483647 w 325"/>
                <a:gd name="T31" fmla="*/ 2147483647 h 649"/>
                <a:gd name="T32" fmla="*/ 2147483647 w 325"/>
                <a:gd name="T33" fmla="*/ 2147483647 h 649"/>
                <a:gd name="T34" fmla="*/ 2147483647 w 325"/>
                <a:gd name="T35" fmla="*/ 2147483647 h 649"/>
                <a:gd name="T36" fmla="*/ 2147483647 w 325"/>
                <a:gd name="T37" fmla="*/ 2147483647 h 649"/>
                <a:gd name="T38" fmla="*/ 2147483647 w 325"/>
                <a:gd name="T39" fmla="*/ 2147483647 h 649"/>
                <a:gd name="T40" fmla="*/ 2147483647 w 325"/>
                <a:gd name="T41" fmla="*/ 2147483647 h 649"/>
                <a:gd name="T42" fmla="*/ 2147483647 w 325"/>
                <a:gd name="T43" fmla="*/ 2147483647 h 649"/>
                <a:gd name="T44" fmla="*/ 2147483647 w 325"/>
                <a:gd name="T45" fmla="*/ 2147483647 h 649"/>
                <a:gd name="T46" fmla="*/ 2147483647 w 325"/>
                <a:gd name="T47" fmla="*/ 2147483647 h 649"/>
                <a:gd name="T48" fmla="*/ 2147483647 w 325"/>
                <a:gd name="T49" fmla="*/ 2147483647 h 649"/>
                <a:gd name="T50" fmla="*/ 2147483647 w 325"/>
                <a:gd name="T51" fmla="*/ 2147483647 h 649"/>
                <a:gd name="T52" fmla="*/ 2147483647 w 325"/>
                <a:gd name="T53" fmla="*/ 2147483647 h 649"/>
                <a:gd name="T54" fmla="*/ 2147483647 w 325"/>
                <a:gd name="T55" fmla="*/ 2147483647 h 649"/>
                <a:gd name="T56" fmla="*/ 2147483647 w 325"/>
                <a:gd name="T57" fmla="*/ 2147483647 h 649"/>
                <a:gd name="T58" fmla="*/ 2147483647 w 325"/>
                <a:gd name="T59" fmla="*/ 2147483647 h 649"/>
                <a:gd name="T60" fmla="*/ 2147483647 w 325"/>
                <a:gd name="T61" fmla="*/ 2147483647 h 649"/>
                <a:gd name="T62" fmla="*/ 2147483647 w 325"/>
                <a:gd name="T63" fmla="*/ 2147483647 h 649"/>
                <a:gd name="T64" fmla="*/ 2147483647 w 325"/>
                <a:gd name="T65" fmla="*/ 2147483647 h 649"/>
                <a:gd name="T66" fmla="*/ 2147483647 w 325"/>
                <a:gd name="T67" fmla="*/ 2147483647 h 649"/>
                <a:gd name="T68" fmla="*/ 2147483647 w 325"/>
                <a:gd name="T69" fmla="*/ 2147483647 h 649"/>
                <a:gd name="T70" fmla="*/ 2147483647 w 325"/>
                <a:gd name="T71" fmla="*/ 0 h 649"/>
                <a:gd name="T72" fmla="*/ 2147483647 w 325"/>
                <a:gd name="T73" fmla="*/ 2147483647 h 649"/>
                <a:gd name="T74" fmla="*/ 2147483647 w 325"/>
                <a:gd name="T75" fmla="*/ 2147483647 h 649"/>
                <a:gd name="T76" fmla="*/ 2147483647 w 325"/>
                <a:gd name="T77" fmla="*/ 2147483647 h 649"/>
                <a:gd name="T78" fmla="*/ 2147483647 w 325"/>
                <a:gd name="T79" fmla="*/ 2147483647 h 649"/>
                <a:gd name="T80" fmla="*/ 2147483647 w 325"/>
                <a:gd name="T81" fmla="*/ 2147483647 h 649"/>
                <a:gd name="T82" fmla="*/ 2147483647 w 325"/>
                <a:gd name="T83" fmla="*/ 2147483647 h 649"/>
                <a:gd name="T84" fmla="*/ 2147483647 w 325"/>
                <a:gd name="T85" fmla="*/ 2147483647 h 649"/>
                <a:gd name="T86" fmla="*/ 2147483647 w 325"/>
                <a:gd name="T87" fmla="*/ 2147483647 h 649"/>
                <a:gd name="T88" fmla="*/ 2147483647 w 325"/>
                <a:gd name="T89" fmla="*/ 2147483647 h 649"/>
                <a:gd name="T90" fmla="*/ 2147483647 w 325"/>
                <a:gd name="T91" fmla="*/ 2147483647 h 649"/>
                <a:gd name="T92" fmla="*/ 2147483647 w 325"/>
                <a:gd name="T93" fmla="*/ 2147483647 h 649"/>
                <a:gd name="T94" fmla="*/ 2147483647 w 325"/>
                <a:gd name="T95" fmla="*/ 2147483647 h 649"/>
                <a:gd name="T96" fmla="*/ 2147483647 w 325"/>
                <a:gd name="T97" fmla="*/ 2147483647 h 649"/>
                <a:gd name="T98" fmla="*/ 2147483647 w 325"/>
                <a:gd name="T99" fmla="*/ 2147483647 h 649"/>
                <a:gd name="T100" fmla="*/ 2147483647 w 325"/>
                <a:gd name="T101" fmla="*/ 2147483647 h 649"/>
                <a:gd name="T102" fmla="*/ 2147483647 w 325"/>
                <a:gd name="T103" fmla="*/ 2147483647 h 649"/>
                <a:gd name="T104" fmla="*/ 2147483647 w 325"/>
                <a:gd name="T105" fmla="*/ 2147483647 h 649"/>
                <a:gd name="T106" fmla="*/ 2147483647 w 325"/>
                <a:gd name="T107" fmla="*/ 2147483647 h 649"/>
                <a:gd name="T108" fmla="*/ 2147483647 w 325"/>
                <a:gd name="T109" fmla="*/ 2147483647 h 649"/>
                <a:gd name="T110" fmla="*/ 2147483647 w 325"/>
                <a:gd name="T111" fmla="*/ 2147483647 h 649"/>
                <a:gd name="T112" fmla="*/ 2147483647 w 325"/>
                <a:gd name="T113" fmla="*/ 2147483647 h 649"/>
                <a:gd name="T114" fmla="*/ 0 w 325"/>
                <a:gd name="T115" fmla="*/ 2147483647 h 64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25"/>
                <a:gd name="T175" fmla="*/ 0 h 649"/>
                <a:gd name="T176" fmla="*/ 325 w 325"/>
                <a:gd name="T177" fmla="*/ 649 h 64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25" h="649">
                  <a:moveTo>
                    <a:pt x="10" y="384"/>
                  </a:moveTo>
                  <a:lnTo>
                    <a:pt x="11" y="385"/>
                  </a:lnTo>
                  <a:lnTo>
                    <a:pt x="11" y="387"/>
                  </a:lnTo>
                  <a:lnTo>
                    <a:pt x="12" y="390"/>
                  </a:lnTo>
                  <a:lnTo>
                    <a:pt x="14" y="393"/>
                  </a:lnTo>
                  <a:lnTo>
                    <a:pt x="15" y="396"/>
                  </a:lnTo>
                  <a:lnTo>
                    <a:pt x="16" y="398"/>
                  </a:lnTo>
                  <a:lnTo>
                    <a:pt x="17" y="400"/>
                  </a:lnTo>
                  <a:lnTo>
                    <a:pt x="18" y="402"/>
                  </a:lnTo>
                  <a:lnTo>
                    <a:pt x="21" y="402"/>
                  </a:lnTo>
                  <a:lnTo>
                    <a:pt x="23" y="409"/>
                  </a:lnTo>
                  <a:lnTo>
                    <a:pt x="23" y="417"/>
                  </a:lnTo>
                  <a:lnTo>
                    <a:pt x="23" y="428"/>
                  </a:lnTo>
                  <a:lnTo>
                    <a:pt x="22" y="440"/>
                  </a:lnTo>
                  <a:lnTo>
                    <a:pt x="21" y="451"/>
                  </a:lnTo>
                  <a:lnTo>
                    <a:pt x="19" y="463"/>
                  </a:lnTo>
                  <a:lnTo>
                    <a:pt x="18" y="472"/>
                  </a:lnTo>
                  <a:lnTo>
                    <a:pt x="18" y="479"/>
                  </a:lnTo>
                  <a:lnTo>
                    <a:pt x="21" y="480"/>
                  </a:lnTo>
                  <a:lnTo>
                    <a:pt x="23" y="482"/>
                  </a:lnTo>
                  <a:lnTo>
                    <a:pt x="24" y="484"/>
                  </a:lnTo>
                  <a:lnTo>
                    <a:pt x="26" y="485"/>
                  </a:lnTo>
                  <a:lnTo>
                    <a:pt x="26" y="549"/>
                  </a:lnTo>
                  <a:lnTo>
                    <a:pt x="26" y="535"/>
                  </a:lnTo>
                  <a:lnTo>
                    <a:pt x="26" y="527"/>
                  </a:lnTo>
                  <a:lnTo>
                    <a:pt x="26" y="523"/>
                  </a:lnTo>
                  <a:lnTo>
                    <a:pt x="26" y="524"/>
                  </a:lnTo>
                  <a:lnTo>
                    <a:pt x="27" y="527"/>
                  </a:lnTo>
                  <a:lnTo>
                    <a:pt x="27" y="534"/>
                  </a:lnTo>
                  <a:lnTo>
                    <a:pt x="28" y="541"/>
                  </a:lnTo>
                  <a:lnTo>
                    <a:pt x="30" y="549"/>
                  </a:lnTo>
                  <a:lnTo>
                    <a:pt x="32" y="551"/>
                  </a:lnTo>
                  <a:lnTo>
                    <a:pt x="35" y="554"/>
                  </a:lnTo>
                  <a:lnTo>
                    <a:pt x="35" y="558"/>
                  </a:lnTo>
                  <a:lnTo>
                    <a:pt x="37" y="558"/>
                  </a:lnTo>
                  <a:lnTo>
                    <a:pt x="39" y="564"/>
                  </a:lnTo>
                  <a:lnTo>
                    <a:pt x="40" y="571"/>
                  </a:lnTo>
                  <a:lnTo>
                    <a:pt x="39" y="579"/>
                  </a:lnTo>
                  <a:lnTo>
                    <a:pt x="37" y="587"/>
                  </a:lnTo>
                  <a:lnTo>
                    <a:pt x="36" y="594"/>
                  </a:lnTo>
                  <a:lnTo>
                    <a:pt x="35" y="602"/>
                  </a:lnTo>
                  <a:lnTo>
                    <a:pt x="36" y="609"/>
                  </a:lnTo>
                  <a:lnTo>
                    <a:pt x="37" y="614"/>
                  </a:lnTo>
                  <a:lnTo>
                    <a:pt x="40" y="614"/>
                  </a:lnTo>
                  <a:lnTo>
                    <a:pt x="40" y="625"/>
                  </a:lnTo>
                  <a:lnTo>
                    <a:pt x="43" y="625"/>
                  </a:lnTo>
                  <a:lnTo>
                    <a:pt x="43" y="638"/>
                  </a:lnTo>
                  <a:lnTo>
                    <a:pt x="45" y="638"/>
                  </a:lnTo>
                  <a:lnTo>
                    <a:pt x="45" y="645"/>
                  </a:lnTo>
                  <a:lnTo>
                    <a:pt x="48" y="648"/>
                  </a:lnTo>
                  <a:lnTo>
                    <a:pt x="47" y="647"/>
                  </a:lnTo>
                  <a:lnTo>
                    <a:pt x="48" y="647"/>
                  </a:lnTo>
                  <a:lnTo>
                    <a:pt x="50" y="648"/>
                  </a:lnTo>
                  <a:lnTo>
                    <a:pt x="54" y="648"/>
                  </a:lnTo>
                  <a:lnTo>
                    <a:pt x="49" y="647"/>
                  </a:lnTo>
                  <a:lnTo>
                    <a:pt x="48" y="647"/>
                  </a:lnTo>
                  <a:lnTo>
                    <a:pt x="50" y="645"/>
                  </a:lnTo>
                  <a:lnTo>
                    <a:pt x="54" y="643"/>
                  </a:lnTo>
                  <a:lnTo>
                    <a:pt x="56" y="643"/>
                  </a:lnTo>
                  <a:lnTo>
                    <a:pt x="58" y="641"/>
                  </a:lnTo>
                  <a:lnTo>
                    <a:pt x="60" y="640"/>
                  </a:lnTo>
                  <a:lnTo>
                    <a:pt x="61" y="638"/>
                  </a:lnTo>
                  <a:lnTo>
                    <a:pt x="66" y="638"/>
                  </a:lnTo>
                  <a:lnTo>
                    <a:pt x="66" y="635"/>
                  </a:lnTo>
                  <a:lnTo>
                    <a:pt x="66" y="636"/>
                  </a:lnTo>
                  <a:lnTo>
                    <a:pt x="68" y="636"/>
                  </a:lnTo>
                  <a:lnTo>
                    <a:pt x="71" y="635"/>
                  </a:lnTo>
                  <a:lnTo>
                    <a:pt x="71" y="633"/>
                  </a:lnTo>
                  <a:lnTo>
                    <a:pt x="76" y="633"/>
                  </a:lnTo>
                  <a:lnTo>
                    <a:pt x="78" y="629"/>
                  </a:lnTo>
                  <a:lnTo>
                    <a:pt x="83" y="627"/>
                  </a:lnTo>
                  <a:lnTo>
                    <a:pt x="88" y="626"/>
                  </a:lnTo>
                  <a:lnTo>
                    <a:pt x="91" y="622"/>
                  </a:lnTo>
                  <a:lnTo>
                    <a:pt x="93" y="622"/>
                  </a:lnTo>
                  <a:lnTo>
                    <a:pt x="96" y="621"/>
                  </a:lnTo>
                  <a:lnTo>
                    <a:pt x="98" y="620"/>
                  </a:lnTo>
                  <a:lnTo>
                    <a:pt x="99" y="617"/>
                  </a:lnTo>
                  <a:lnTo>
                    <a:pt x="101" y="614"/>
                  </a:lnTo>
                  <a:lnTo>
                    <a:pt x="104" y="614"/>
                  </a:lnTo>
                  <a:lnTo>
                    <a:pt x="104" y="611"/>
                  </a:lnTo>
                  <a:lnTo>
                    <a:pt x="107" y="611"/>
                  </a:lnTo>
                  <a:lnTo>
                    <a:pt x="107" y="609"/>
                  </a:lnTo>
                  <a:lnTo>
                    <a:pt x="109" y="607"/>
                  </a:lnTo>
                  <a:lnTo>
                    <a:pt x="108" y="608"/>
                  </a:lnTo>
                  <a:lnTo>
                    <a:pt x="109" y="607"/>
                  </a:lnTo>
                  <a:lnTo>
                    <a:pt x="111" y="607"/>
                  </a:lnTo>
                  <a:lnTo>
                    <a:pt x="114" y="607"/>
                  </a:lnTo>
                  <a:lnTo>
                    <a:pt x="116" y="604"/>
                  </a:lnTo>
                  <a:lnTo>
                    <a:pt x="116" y="602"/>
                  </a:lnTo>
                  <a:lnTo>
                    <a:pt x="119" y="602"/>
                  </a:lnTo>
                  <a:lnTo>
                    <a:pt x="122" y="599"/>
                  </a:lnTo>
                  <a:lnTo>
                    <a:pt x="122" y="596"/>
                  </a:lnTo>
                  <a:lnTo>
                    <a:pt x="123" y="593"/>
                  </a:lnTo>
                  <a:lnTo>
                    <a:pt x="124" y="588"/>
                  </a:lnTo>
                  <a:lnTo>
                    <a:pt x="126" y="583"/>
                  </a:lnTo>
                  <a:lnTo>
                    <a:pt x="127" y="577"/>
                  </a:lnTo>
                  <a:lnTo>
                    <a:pt x="129" y="573"/>
                  </a:lnTo>
                  <a:lnTo>
                    <a:pt x="131" y="570"/>
                  </a:lnTo>
                  <a:lnTo>
                    <a:pt x="132" y="569"/>
                  </a:lnTo>
                  <a:lnTo>
                    <a:pt x="132" y="561"/>
                  </a:lnTo>
                  <a:lnTo>
                    <a:pt x="134" y="560"/>
                  </a:lnTo>
                  <a:lnTo>
                    <a:pt x="134" y="559"/>
                  </a:lnTo>
                  <a:lnTo>
                    <a:pt x="135" y="558"/>
                  </a:lnTo>
                  <a:lnTo>
                    <a:pt x="135" y="556"/>
                  </a:lnTo>
                  <a:lnTo>
                    <a:pt x="135" y="558"/>
                  </a:lnTo>
                  <a:lnTo>
                    <a:pt x="136" y="558"/>
                  </a:lnTo>
                  <a:lnTo>
                    <a:pt x="139" y="556"/>
                  </a:lnTo>
                  <a:lnTo>
                    <a:pt x="141" y="554"/>
                  </a:lnTo>
                  <a:lnTo>
                    <a:pt x="141" y="551"/>
                  </a:lnTo>
                  <a:lnTo>
                    <a:pt x="144" y="549"/>
                  </a:lnTo>
                  <a:lnTo>
                    <a:pt x="149" y="549"/>
                  </a:lnTo>
                  <a:lnTo>
                    <a:pt x="167" y="514"/>
                  </a:lnTo>
                  <a:lnTo>
                    <a:pt x="170" y="512"/>
                  </a:lnTo>
                  <a:lnTo>
                    <a:pt x="172" y="509"/>
                  </a:lnTo>
                  <a:lnTo>
                    <a:pt x="174" y="505"/>
                  </a:lnTo>
                  <a:lnTo>
                    <a:pt x="175" y="502"/>
                  </a:lnTo>
                  <a:lnTo>
                    <a:pt x="178" y="499"/>
                  </a:lnTo>
                  <a:lnTo>
                    <a:pt x="180" y="498"/>
                  </a:lnTo>
                  <a:lnTo>
                    <a:pt x="182" y="497"/>
                  </a:lnTo>
                  <a:lnTo>
                    <a:pt x="185" y="496"/>
                  </a:lnTo>
                  <a:lnTo>
                    <a:pt x="185" y="494"/>
                  </a:lnTo>
                  <a:lnTo>
                    <a:pt x="189" y="494"/>
                  </a:lnTo>
                  <a:lnTo>
                    <a:pt x="189" y="492"/>
                  </a:lnTo>
                  <a:lnTo>
                    <a:pt x="210" y="492"/>
                  </a:lnTo>
                  <a:lnTo>
                    <a:pt x="213" y="494"/>
                  </a:lnTo>
                  <a:lnTo>
                    <a:pt x="215" y="497"/>
                  </a:lnTo>
                  <a:lnTo>
                    <a:pt x="215" y="507"/>
                  </a:lnTo>
                  <a:lnTo>
                    <a:pt x="218" y="507"/>
                  </a:lnTo>
                  <a:lnTo>
                    <a:pt x="219" y="511"/>
                  </a:lnTo>
                  <a:lnTo>
                    <a:pt x="220" y="515"/>
                  </a:lnTo>
                  <a:lnTo>
                    <a:pt x="221" y="520"/>
                  </a:lnTo>
                  <a:lnTo>
                    <a:pt x="222" y="524"/>
                  </a:lnTo>
                  <a:lnTo>
                    <a:pt x="220" y="517"/>
                  </a:lnTo>
                  <a:lnTo>
                    <a:pt x="220" y="515"/>
                  </a:lnTo>
                  <a:lnTo>
                    <a:pt x="220" y="516"/>
                  </a:lnTo>
                  <a:lnTo>
                    <a:pt x="221" y="518"/>
                  </a:lnTo>
                  <a:lnTo>
                    <a:pt x="223" y="522"/>
                  </a:lnTo>
                  <a:lnTo>
                    <a:pt x="224" y="526"/>
                  </a:lnTo>
                  <a:lnTo>
                    <a:pt x="226" y="529"/>
                  </a:lnTo>
                  <a:lnTo>
                    <a:pt x="228" y="530"/>
                  </a:lnTo>
                  <a:lnTo>
                    <a:pt x="228" y="532"/>
                  </a:lnTo>
                  <a:lnTo>
                    <a:pt x="230" y="532"/>
                  </a:lnTo>
                  <a:lnTo>
                    <a:pt x="230" y="533"/>
                  </a:lnTo>
                  <a:lnTo>
                    <a:pt x="231" y="535"/>
                  </a:lnTo>
                  <a:lnTo>
                    <a:pt x="235" y="536"/>
                  </a:lnTo>
                  <a:lnTo>
                    <a:pt x="237" y="538"/>
                  </a:lnTo>
                  <a:lnTo>
                    <a:pt x="237" y="541"/>
                  </a:lnTo>
                  <a:lnTo>
                    <a:pt x="238" y="543"/>
                  </a:lnTo>
                  <a:lnTo>
                    <a:pt x="241" y="543"/>
                  </a:lnTo>
                  <a:lnTo>
                    <a:pt x="243" y="550"/>
                  </a:lnTo>
                  <a:lnTo>
                    <a:pt x="244" y="560"/>
                  </a:lnTo>
                  <a:lnTo>
                    <a:pt x="244" y="572"/>
                  </a:lnTo>
                  <a:lnTo>
                    <a:pt x="244" y="584"/>
                  </a:lnTo>
                  <a:lnTo>
                    <a:pt x="244" y="593"/>
                  </a:lnTo>
                  <a:lnTo>
                    <a:pt x="245" y="598"/>
                  </a:lnTo>
                  <a:lnTo>
                    <a:pt x="246" y="598"/>
                  </a:lnTo>
                  <a:lnTo>
                    <a:pt x="248" y="592"/>
                  </a:lnTo>
                  <a:lnTo>
                    <a:pt x="249" y="588"/>
                  </a:lnTo>
                  <a:lnTo>
                    <a:pt x="250" y="583"/>
                  </a:lnTo>
                  <a:lnTo>
                    <a:pt x="252" y="577"/>
                  </a:lnTo>
                  <a:lnTo>
                    <a:pt x="254" y="570"/>
                  </a:lnTo>
                  <a:lnTo>
                    <a:pt x="256" y="565"/>
                  </a:lnTo>
                  <a:lnTo>
                    <a:pt x="257" y="559"/>
                  </a:lnTo>
                  <a:lnTo>
                    <a:pt x="258" y="553"/>
                  </a:lnTo>
                  <a:lnTo>
                    <a:pt x="259" y="549"/>
                  </a:lnTo>
                  <a:lnTo>
                    <a:pt x="261" y="548"/>
                  </a:lnTo>
                  <a:lnTo>
                    <a:pt x="261" y="547"/>
                  </a:lnTo>
                  <a:lnTo>
                    <a:pt x="261" y="546"/>
                  </a:lnTo>
                  <a:lnTo>
                    <a:pt x="263" y="546"/>
                  </a:lnTo>
                  <a:lnTo>
                    <a:pt x="263" y="538"/>
                  </a:lnTo>
                  <a:lnTo>
                    <a:pt x="266" y="538"/>
                  </a:lnTo>
                  <a:lnTo>
                    <a:pt x="267" y="536"/>
                  </a:lnTo>
                  <a:lnTo>
                    <a:pt x="267" y="534"/>
                  </a:lnTo>
                  <a:lnTo>
                    <a:pt x="267" y="531"/>
                  </a:lnTo>
                  <a:lnTo>
                    <a:pt x="266" y="528"/>
                  </a:lnTo>
                  <a:lnTo>
                    <a:pt x="266" y="525"/>
                  </a:lnTo>
                  <a:lnTo>
                    <a:pt x="266" y="522"/>
                  </a:lnTo>
                  <a:lnTo>
                    <a:pt x="267" y="520"/>
                  </a:lnTo>
                  <a:lnTo>
                    <a:pt x="268" y="520"/>
                  </a:lnTo>
                  <a:lnTo>
                    <a:pt x="268" y="512"/>
                  </a:lnTo>
                  <a:lnTo>
                    <a:pt x="268" y="501"/>
                  </a:lnTo>
                  <a:lnTo>
                    <a:pt x="269" y="490"/>
                  </a:lnTo>
                  <a:lnTo>
                    <a:pt x="269" y="478"/>
                  </a:lnTo>
                  <a:lnTo>
                    <a:pt x="270" y="466"/>
                  </a:lnTo>
                  <a:lnTo>
                    <a:pt x="271" y="455"/>
                  </a:lnTo>
                  <a:lnTo>
                    <a:pt x="274" y="445"/>
                  </a:lnTo>
                  <a:lnTo>
                    <a:pt x="276" y="438"/>
                  </a:lnTo>
                  <a:lnTo>
                    <a:pt x="279" y="438"/>
                  </a:lnTo>
                  <a:lnTo>
                    <a:pt x="281" y="432"/>
                  </a:lnTo>
                  <a:lnTo>
                    <a:pt x="282" y="426"/>
                  </a:lnTo>
                  <a:lnTo>
                    <a:pt x="282" y="419"/>
                  </a:lnTo>
                  <a:lnTo>
                    <a:pt x="282" y="412"/>
                  </a:lnTo>
                  <a:lnTo>
                    <a:pt x="280" y="405"/>
                  </a:lnTo>
                  <a:lnTo>
                    <a:pt x="280" y="398"/>
                  </a:lnTo>
                  <a:lnTo>
                    <a:pt x="279" y="392"/>
                  </a:lnTo>
                  <a:lnTo>
                    <a:pt x="279" y="386"/>
                  </a:lnTo>
                  <a:lnTo>
                    <a:pt x="276" y="384"/>
                  </a:lnTo>
                  <a:lnTo>
                    <a:pt x="274" y="383"/>
                  </a:lnTo>
                  <a:lnTo>
                    <a:pt x="271" y="382"/>
                  </a:lnTo>
                  <a:lnTo>
                    <a:pt x="268" y="381"/>
                  </a:lnTo>
                  <a:lnTo>
                    <a:pt x="266" y="381"/>
                  </a:lnTo>
                  <a:lnTo>
                    <a:pt x="266" y="378"/>
                  </a:lnTo>
                  <a:lnTo>
                    <a:pt x="267" y="373"/>
                  </a:lnTo>
                  <a:lnTo>
                    <a:pt x="268" y="369"/>
                  </a:lnTo>
                  <a:lnTo>
                    <a:pt x="268" y="364"/>
                  </a:lnTo>
                  <a:lnTo>
                    <a:pt x="269" y="359"/>
                  </a:lnTo>
                  <a:lnTo>
                    <a:pt x="270" y="355"/>
                  </a:lnTo>
                  <a:lnTo>
                    <a:pt x="271" y="350"/>
                  </a:lnTo>
                  <a:lnTo>
                    <a:pt x="271" y="346"/>
                  </a:lnTo>
                  <a:lnTo>
                    <a:pt x="268" y="345"/>
                  </a:lnTo>
                  <a:lnTo>
                    <a:pt x="265" y="343"/>
                  </a:lnTo>
                  <a:lnTo>
                    <a:pt x="261" y="342"/>
                  </a:lnTo>
                  <a:lnTo>
                    <a:pt x="259" y="340"/>
                  </a:lnTo>
                  <a:lnTo>
                    <a:pt x="258" y="339"/>
                  </a:lnTo>
                  <a:lnTo>
                    <a:pt x="257" y="337"/>
                  </a:lnTo>
                  <a:lnTo>
                    <a:pt x="255" y="336"/>
                  </a:lnTo>
                  <a:lnTo>
                    <a:pt x="253" y="335"/>
                  </a:lnTo>
                  <a:lnTo>
                    <a:pt x="253" y="332"/>
                  </a:lnTo>
                  <a:lnTo>
                    <a:pt x="252" y="329"/>
                  </a:lnTo>
                  <a:lnTo>
                    <a:pt x="252" y="326"/>
                  </a:lnTo>
                  <a:lnTo>
                    <a:pt x="250" y="323"/>
                  </a:lnTo>
                  <a:lnTo>
                    <a:pt x="249" y="319"/>
                  </a:lnTo>
                  <a:lnTo>
                    <a:pt x="249" y="316"/>
                  </a:lnTo>
                  <a:lnTo>
                    <a:pt x="248" y="313"/>
                  </a:lnTo>
                  <a:lnTo>
                    <a:pt x="248" y="310"/>
                  </a:lnTo>
                  <a:lnTo>
                    <a:pt x="250" y="309"/>
                  </a:lnTo>
                  <a:lnTo>
                    <a:pt x="252" y="307"/>
                  </a:lnTo>
                  <a:lnTo>
                    <a:pt x="253" y="304"/>
                  </a:lnTo>
                  <a:lnTo>
                    <a:pt x="253" y="302"/>
                  </a:lnTo>
                  <a:lnTo>
                    <a:pt x="255" y="301"/>
                  </a:lnTo>
                  <a:lnTo>
                    <a:pt x="257" y="300"/>
                  </a:lnTo>
                  <a:lnTo>
                    <a:pt x="258" y="299"/>
                  </a:lnTo>
                  <a:lnTo>
                    <a:pt x="259" y="297"/>
                  </a:lnTo>
                  <a:lnTo>
                    <a:pt x="260" y="296"/>
                  </a:lnTo>
                  <a:lnTo>
                    <a:pt x="262" y="296"/>
                  </a:lnTo>
                  <a:lnTo>
                    <a:pt x="264" y="295"/>
                  </a:lnTo>
                  <a:lnTo>
                    <a:pt x="266" y="294"/>
                  </a:lnTo>
                  <a:lnTo>
                    <a:pt x="268" y="291"/>
                  </a:lnTo>
                  <a:lnTo>
                    <a:pt x="271" y="289"/>
                  </a:lnTo>
                  <a:lnTo>
                    <a:pt x="270" y="285"/>
                  </a:lnTo>
                  <a:lnTo>
                    <a:pt x="269" y="278"/>
                  </a:lnTo>
                  <a:lnTo>
                    <a:pt x="268" y="271"/>
                  </a:lnTo>
                  <a:lnTo>
                    <a:pt x="267" y="265"/>
                  </a:lnTo>
                  <a:lnTo>
                    <a:pt x="265" y="259"/>
                  </a:lnTo>
                  <a:lnTo>
                    <a:pt x="264" y="252"/>
                  </a:lnTo>
                  <a:lnTo>
                    <a:pt x="265" y="247"/>
                  </a:lnTo>
                  <a:lnTo>
                    <a:pt x="266" y="244"/>
                  </a:lnTo>
                  <a:lnTo>
                    <a:pt x="268" y="244"/>
                  </a:lnTo>
                  <a:lnTo>
                    <a:pt x="269" y="240"/>
                  </a:lnTo>
                  <a:lnTo>
                    <a:pt x="269" y="236"/>
                  </a:lnTo>
                  <a:lnTo>
                    <a:pt x="270" y="232"/>
                  </a:lnTo>
                  <a:lnTo>
                    <a:pt x="271" y="228"/>
                  </a:lnTo>
                  <a:lnTo>
                    <a:pt x="271" y="223"/>
                  </a:lnTo>
                  <a:lnTo>
                    <a:pt x="272" y="219"/>
                  </a:lnTo>
                  <a:lnTo>
                    <a:pt x="272" y="215"/>
                  </a:lnTo>
                  <a:lnTo>
                    <a:pt x="274" y="212"/>
                  </a:lnTo>
                  <a:lnTo>
                    <a:pt x="276" y="212"/>
                  </a:lnTo>
                  <a:lnTo>
                    <a:pt x="276" y="207"/>
                  </a:lnTo>
                  <a:lnTo>
                    <a:pt x="277" y="207"/>
                  </a:lnTo>
                  <a:lnTo>
                    <a:pt x="278" y="205"/>
                  </a:lnTo>
                  <a:lnTo>
                    <a:pt x="280" y="202"/>
                  </a:lnTo>
                  <a:lnTo>
                    <a:pt x="281" y="199"/>
                  </a:lnTo>
                  <a:lnTo>
                    <a:pt x="282" y="196"/>
                  </a:lnTo>
                  <a:lnTo>
                    <a:pt x="283" y="193"/>
                  </a:lnTo>
                  <a:lnTo>
                    <a:pt x="284" y="191"/>
                  </a:lnTo>
                  <a:lnTo>
                    <a:pt x="284" y="189"/>
                  </a:lnTo>
                  <a:lnTo>
                    <a:pt x="286" y="188"/>
                  </a:lnTo>
                  <a:lnTo>
                    <a:pt x="288" y="186"/>
                  </a:lnTo>
                  <a:lnTo>
                    <a:pt x="291" y="183"/>
                  </a:lnTo>
                  <a:lnTo>
                    <a:pt x="294" y="179"/>
                  </a:lnTo>
                  <a:lnTo>
                    <a:pt x="297" y="176"/>
                  </a:lnTo>
                  <a:lnTo>
                    <a:pt x="299" y="172"/>
                  </a:lnTo>
                  <a:lnTo>
                    <a:pt x="301" y="170"/>
                  </a:lnTo>
                  <a:lnTo>
                    <a:pt x="301" y="168"/>
                  </a:lnTo>
                  <a:lnTo>
                    <a:pt x="304" y="166"/>
                  </a:lnTo>
                  <a:lnTo>
                    <a:pt x="307" y="166"/>
                  </a:lnTo>
                  <a:lnTo>
                    <a:pt x="309" y="163"/>
                  </a:lnTo>
                  <a:lnTo>
                    <a:pt x="309" y="159"/>
                  </a:lnTo>
                  <a:lnTo>
                    <a:pt x="312" y="159"/>
                  </a:lnTo>
                  <a:lnTo>
                    <a:pt x="312" y="157"/>
                  </a:lnTo>
                  <a:lnTo>
                    <a:pt x="313" y="154"/>
                  </a:lnTo>
                  <a:lnTo>
                    <a:pt x="313" y="150"/>
                  </a:lnTo>
                  <a:lnTo>
                    <a:pt x="314" y="145"/>
                  </a:lnTo>
                  <a:lnTo>
                    <a:pt x="315" y="140"/>
                  </a:lnTo>
                  <a:lnTo>
                    <a:pt x="315" y="136"/>
                  </a:lnTo>
                  <a:lnTo>
                    <a:pt x="316" y="133"/>
                  </a:lnTo>
                  <a:lnTo>
                    <a:pt x="316" y="131"/>
                  </a:lnTo>
                  <a:lnTo>
                    <a:pt x="319" y="131"/>
                  </a:lnTo>
                  <a:lnTo>
                    <a:pt x="319" y="117"/>
                  </a:lnTo>
                  <a:lnTo>
                    <a:pt x="321" y="117"/>
                  </a:lnTo>
                  <a:lnTo>
                    <a:pt x="323" y="113"/>
                  </a:lnTo>
                  <a:lnTo>
                    <a:pt x="324" y="108"/>
                  </a:lnTo>
                  <a:lnTo>
                    <a:pt x="324" y="101"/>
                  </a:lnTo>
                  <a:lnTo>
                    <a:pt x="324" y="94"/>
                  </a:lnTo>
                  <a:lnTo>
                    <a:pt x="324" y="86"/>
                  </a:lnTo>
                  <a:lnTo>
                    <a:pt x="324" y="79"/>
                  </a:lnTo>
                  <a:lnTo>
                    <a:pt x="324" y="73"/>
                  </a:lnTo>
                  <a:lnTo>
                    <a:pt x="324" y="68"/>
                  </a:lnTo>
                  <a:lnTo>
                    <a:pt x="322" y="68"/>
                  </a:lnTo>
                  <a:lnTo>
                    <a:pt x="321" y="67"/>
                  </a:lnTo>
                  <a:lnTo>
                    <a:pt x="319" y="66"/>
                  </a:lnTo>
                  <a:lnTo>
                    <a:pt x="319" y="58"/>
                  </a:lnTo>
                  <a:lnTo>
                    <a:pt x="316" y="58"/>
                  </a:lnTo>
                  <a:lnTo>
                    <a:pt x="316" y="52"/>
                  </a:lnTo>
                  <a:lnTo>
                    <a:pt x="314" y="52"/>
                  </a:lnTo>
                  <a:lnTo>
                    <a:pt x="314" y="43"/>
                  </a:lnTo>
                  <a:lnTo>
                    <a:pt x="312" y="43"/>
                  </a:lnTo>
                  <a:lnTo>
                    <a:pt x="311" y="42"/>
                  </a:lnTo>
                  <a:lnTo>
                    <a:pt x="309" y="39"/>
                  </a:lnTo>
                  <a:lnTo>
                    <a:pt x="308" y="35"/>
                  </a:lnTo>
                  <a:lnTo>
                    <a:pt x="308" y="31"/>
                  </a:lnTo>
                  <a:lnTo>
                    <a:pt x="306" y="27"/>
                  </a:lnTo>
                  <a:lnTo>
                    <a:pt x="305" y="23"/>
                  </a:lnTo>
                  <a:lnTo>
                    <a:pt x="303" y="21"/>
                  </a:lnTo>
                  <a:lnTo>
                    <a:pt x="301" y="20"/>
                  </a:lnTo>
                  <a:lnTo>
                    <a:pt x="301" y="15"/>
                  </a:lnTo>
                  <a:lnTo>
                    <a:pt x="298" y="15"/>
                  </a:lnTo>
                  <a:lnTo>
                    <a:pt x="298" y="10"/>
                  </a:lnTo>
                  <a:lnTo>
                    <a:pt x="297" y="8"/>
                  </a:lnTo>
                  <a:lnTo>
                    <a:pt x="294" y="8"/>
                  </a:lnTo>
                  <a:lnTo>
                    <a:pt x="294" y="5"/>
                  </a:lnTo>
                  <a:lnTo>
                    <a:pt x="292" y="2"/>
                  </a:lnTo>
                  <a:lnTo>
                    <a:pt x="286" y="2"/>
                  </a:lnTo>
                  <a:lnTo>
                    <a:pt x="286" y="0"/>
                  </a:lnTo>
                  <a:lnTo>
                    <a:pt x="281" y="0"/>
                  </a:lnTo>
                  <a:lnTo>
                    <a:pt x="281" y="8"/>
                  </a:lnTo>
                  <a:lnTo>
                    <a:pt x="279" y="8"/>
                  </a:lnTo>
                  <a:lnTo>
                    <a:pt x="279" y="20"/>
                  </a:lnTo>
                  <a:lnTo>
                    <a:pt x="276" y="23"/>
                  </a:lnTo>
                  <a:lnTo>
                    <a:pt x="274" y="25"/>
                  </a:lnTo>
                  <a:lnTo>
                    <a:pt x="268" y="25"/>
                  </a:lnTo>
                  <a:lnTo>
                    <a:pt x="268" y="28"/>
                  </a:lnTo>
                  <a:lnTo>
                    <a:pt x="256" y="28"/>
                  </a:lnTo>
                  <a:lnTo>
                    <a:pt x="254" y="31"/>
                  </a:lnTo>
                  <a:lnTo>
                    <a:pt x="250" y="33"/>
                  </a:lnTo>
                  <a:lnTo>
                    <a:pt x="245" y="33"/>
                  </a:lnTo>
                  <a:lnTo>
                    <a:pt x="241" y="33"/>
                  </a:lnTo>
                  <a:lnTo>
                    <a:pt x="238" y="36"/>
                  </a:lnTo>
                  <a:lnTo>
                    <a:pt x="238" y="38"/>
                  </a:lnTo>
                  <a:lnTo>
                    <a:pt x="236" y="38"/>
                  </a:lnTo>
                  <a:lnTo>
                    <a:pt x="236" y="41"/>
                  </a:lnTo>
                  <a:lnTo>
                    <a:pt x="233" y="41"/>
                  </a:lnTo>
                  <a:lnTo>
                    <a:pt x="233" y="43"/>
                  </a:lnTo>
                  <a:lnTo>
                    <a:pt x="231" y="43"/>
                  </a:lnTo>
                  <a:lnTo>
                    <a:pt x="228" y="46"/>
                  </a:lnTo>
                  <a:lnTo>
                    <a:pt x="228" y="52"/>
                  </a:lnTo>
                  <a:lnTo>
                    <a:pt x="226" y="52"/>
                  </a:lnTo>
                  <a:lnTo>
                    <a:pt x="226" y="63"/>
                  </a:lnTo>
                  <a:lnTo>
                    <a:pt x="228" y="64"/>
                  </a:lnTo>
                  <a:lnTo>
                    <a:pt x="228" y="65"/>
                  </a:lnTo>
                  <a:lnTo>
                    <a:pt x="231" y="66"/>
                  </a:lnTo>
                  <a:lnTo>
                    <a:pt x="231" y="76"/>
                  </a:lnTo>
                  <a:lnTo>
                    <a:pt x="233" y="76"/>
                  </a:lnTo>
                  <a:lnTo>
                    <a:pt x="233" y="120"/>
                  </a:lnTo>
                  <a:lnTo>
                    <a:pt x="231" y="120"/>
                  </a:lnTo>
                  <a:lnTo>
                    <a:pt x="231" y="131"/>
                  </a:lnTo>
                  <a:lnTo>
                    <a:pt x="228" y="131"/>
                  </a:lnTo>
                  <a:lnTo>
                    <a:pt x="229" y="131"/>
                  </a:lnTo>
                  <a:lnTo>
                    <a:pt x="228" y="133"/>
                  </a:lnTo>
                  <a:lnTo>
                    <a:pt x="228" y="136"/>
                  </a:lnTo>
                  <a:lnTo>
                    <a:pt x="226" y="136"/>
                  </a:lnTo>
                  <a:lnTo>
                    <a:pt x="227" y="136"/>
                  </a:lnTo>
                  <a:lnTo>
                    <a:pt x="226" y="138"/>
                  </a:lnTo>
                  <a:lnTo>
                    <a:pt x="226" y="141"/>
                  </a:lnTo>
                  <a:lnTo>
                    <a:pt x="223" y="141"/>
                  </a:lnTo>
                  <a:lnTo>
                    <a:pt x="224" y="141"/>
                  </a:lnTo>
                  <a:lnTo>
                    <a:pt x="223" y="143"/>
                  </a:lnTo>
                  <a:lnTo>
                    <a:pt x="223" y="146"/>
                  </a:lnTo>
                  <a:lnTo>
                    <a:pt x="220" y="146"/>
                  </a:lnTo>
                  <a:lnTo>
                    <a:pt x="222" y="146"/>
                  </a:lnTo>
                  <a:lnTo>
                    <a:pt x="222" y="147"/>
                  </a:lnTo>
                  <a:lnTo>
                    <a:pt x="221" y="148"/>
                  </a:lnTo>
                  <a:lnTo>
                    <a:pt x="220" y="151"/>
                  </a:lnTo>
                  <a:lnTo>
                    <a:pt x="218" y="151"/>
                  </a:lnTo>
                  <a:lnTo>
                    <a:pt x="218" y="156"/>
                  </a:lnTo>
                  <a:lnTo>
                    <a:pt x="215" y="159"/>
                  </a:lnTo>
                  <a:lnTo>
                    <a:pt x="213" y="159"/>
                  </a:lnTo>
                  <a:lnTo>
                    <a:pt x="210" y="162"/>
                  </a:lnTo>
                  <a:lnTo>
                    <a:pt x="211" y="160"/>
                  </a:lnTo>
                  <a:lnTo>
                    <a:pt x="211" y="162"/>
                  </a:lnTo>
                  <a:lnTo>
                    <a:pt x="210" y="166"/>
                  </a:lnTo>
                  <a:lnTo>
                    <a:pt x="208" y="168"/>
                  </a:lnTo>
                  <a:lnTo>
                    <a:pt x="205" y="168"/>
                  </a:lnTo>
                  <a:lnTo>
                    <a:pt x="203" y="170"/>
                  </a:lnTo>
                  <a:lnTo>
                    <a:pt x="202" y="174"/>
                  </a:lnTo>
                  <a:lnTo>
                    <a:pt x="200" y="176"/>
                  </a:lnTo>
                  <a:lnTo>
                    <a:pt x="198" y="177"/>
                  </a:lnTo>
                  <a:lnTo>
                    <a:pt x="197" y="178"/>
                  </a:lnTo>
                  <a:lnTo>
                    <a:pt x="200" y="177"/>
                  </a:lnTo>
                  <a:lnTo>
                    <a:pt x="199" y="177"/>
                  </a:lnTo>
                  <a:lnTo>
                    <a:pt x="196" y="177"/>
                  </a:lnTo>
                  <a:lnTo>
                    <a:pt x="192" y="178"/>
                  </a:lnTo>
                  <a:lnTo>
                    <a:pt x="189" y="181"/>
                  </a:lnTo>
                  <a:lnTo>
                    <a:pt x="189" y="183"/>
                  </a:lnTo>
                  <a:lnTo>
                    <a:pt x="189" y="185"/>
                  </a:lnTo>
                  <a:lnTo>
                    <a:pt x="189" y="187"/>
                  </a:lnTo>
                  <a:lnTo>
                    <a:pt x="188" y="189"/>
                  </a:lnTo>
                  <a:lnTo>
                    <a:pt x="185" y="192"/>
                  </a:lnTo>
                  <a:lnTo>
                    <a:pt x="183" y="192"/>
                  </a:lnTo>
                  <a:lnTo>
                    <a:pt x="183" y="194"/>
                  </a:lnTo>
                  <a:lnTo>
                    <a:pt x="180" y="194"/>
                  </a:lnTo>
                  <a:lnTo>
                    <a:pt x="180" y="197"/>
                  </a:lnTo>
                  <a:lnTo>
                    <a:pt x="178" y="197"/>
                  </a:lnTo>
                  <a:lnTo>
                    <a:pt x="178" y="199"/>
                  </a:lnTo>
                  <a:lnTo>
                    <a:pt x="175" y="199"/>
                  </a:lnTo>
                  <a:lnTo>
                    <a:pt x="175" y="202"/>
                  </a:lnTo>
                  <a:lnTo>
                    <a:pt x="172" y="202"/>
                  </a:lnTo>
                  <a:lnTo>
                    <a:pt x="172" y="205"/>
                  </a:lnTo>
                  <a:lnTo>
                    <a:pt x="170" y="207"/>
                  </a:lnTo>
                  <a:lnTo>
                    <a:pt x="167" y="208"/>
                  </a:lnTo>
                  <a:lnTo>
                    <a:pt x="165" y="208"/>
                  </a:lnTo>
                  <a:lnTo>
                    <a:pt x="162" y="209"/>
                  </a:lnTo>
                  <a:lnTo>
                    <a:pt x="160" y="210"/>
                  </a:lnTo>
                  <a:lnTo>
                    <a:pt x="157" y="212"/>
                  </a:lnTo>
                  <a:lnTo>
                    <a:pt x="157" y="215"/>
                  </a:lnTo>
                  <a:lnTo>
                    <a:pt x="155" y="215"/>
                  </a:lnTo>
                  <a:lnTo>
                    <a:pt x="155" y="217"/>
                  </a:lnTo>
                  <a:lnTo>
                    <a:pt x="152" y="220"/>
                  </a:lnTo>
                  <a:lnTo>
                    <a:pt x="153" y="219"/>
                  </a:lnTo>
                  <a:lnTo>
                    <a:pt x="152" y="219"/>
                  </a:lnTo>
                  <a:lnTo>
                    <a:pt x="150" y="219"/>
                  </a:lnTo>
                  <a:lnTo>
                    <a:pt x="147" y="220"/>
                  </a:lnTo>
                  <a:lnTo>
                    <a:pt x="146" y="222"/>
                  </a:lnTo>
                  <a:lnTo>
                    <a:pt x="145" y="223"/>
                  </a:lnTo>
                  <a:lnTo>
                    <a:pt x="144" y="225"/>
                  </a:lnTo>
                  <a:lnTo>
                    <a:pt x="141" y="225"/>
                  </a:lnTo>
                  <a:lnTo>
                    <a:pt x="139" y="227"/>
                  </a:lnTo>
                  <a:lnTo>
                    <a:pt x="139" y="230"/>
                  </a:lnTo>
                  <a:lnTo>
                    <a:pt x="136" y="230"/>
                  </a:lnTo>
                  <a:lnTo>
                    <a:pt x="136" y="233"/>
                  </a:lnTo>
                  <a:lnTo>
                    <a:pt x="135" y="233"/>
                  </a:lnTo>
                  <a:lnTo>
                    <a:pt x="135" y="235"/>
                  </a:lnTo>
                  <a:lnTo>
                    <a:pt x="132" y="238"/>
                  </a:lnTo>
                  <a:lnTo>
                    <a:pt x="133" y="237"/>
                  </a:lnTo>
                  <a:lnTo>
                    <a:pt x="130" y="238"/>
                  </a:lnTo>
                  <a:lnTo>
                    <a:pt x="127" y="238"/>
                  </a:lnTo>
                  <a:lnTo>
                    <a:pt x="124" y="241"/>
                  </a:lnTo>
                  <a:lnTo>
                    <a:pt x="124" y="244"/>
                  </a:lnTo>
                  <a:lnTo>
                    <a:pt x="122" y="246"/>
                  </a:lnTo>
                  <a:lnTo>
                    <a:pt x="123" y="245"/>
                  </a:lnTo>
                  <a:lnTo>
                    <a:pt x="122" y="245"/>
                  </a:lnTo>
                  <a:lnTo>
                    <a:pt x="120" y="245"/>
                  </a:lnTo>
                  <a:lnTo>
                    <a:pt x="116" y="246"/>
                  </a:lnTo>
                  <a:lnTo>
                    <a:pt x="116" y="248"/>
                  </a:lnTo>
                  <a:lnTo>
                    <a:pt x="115" y="248"/>
                  </a:lnTo>
                  <a:lnTo>
                    <a:pt x="115" y="249"/>
                  </a:lnTo>
                  <a:lnTo>
                    <a:pt x="114" y="251"/>
                  </a:lnTo>
                  <a:lnTo>
                    <a:pt x="115" y="250"/>
                  </a:lnTo>
                  <a:lnTo>
                    <a:pt x="114" y="249"/>
                  </a:lnTo>
                  <a:lnTo>
                    <a:pt x="112" y="249"/>
                  </a:lnTo>
                  <a:lnTo>
                    <a:pt x="109" y="251"/>
                  </a:lnTo>
                  <a:lnTo>
                    <a:pt x="113" y="252"/>
                  </a:lnTo>
                  <a:lnTo>
                    <a:pt x="111" y="253"/>
                  </a:lnTo>
                  <a:lnTo>
                    <a:pt x="107" y="254"/>
                  </a:lnTo>
                  <a:lnTo>
                    <a:pt x="104" y="256"/>
                  </a:lnTo>
                  <a:lnTo>
                    <a:pt x="101" y="259"/>
                  </a:lnTo>
                  <a:lnTo>
                    <a:pt x="99" y="261"/>
                  </a:lnTo>
                  <a:lnTo>
                    <a:pt x="100" y="260"/>
                  </a:lnTo>
                  <a:lnTo>
                    <a:pt x="98" y="263"/>
                  </a:lnTo>
                  <a:lnTo>
                    <a:pt x="93" y="267"/>
                  </a:lnTo>
                  <a:lnTo>
                    <a:pt x="91" y="269"/>
                  </a:lnTo>
                  <a:lnTo>
                    <a:pt x="91" y="271"/>
                  </a:lnTo>
                  <a:lnTo>
                    <a:pt x="88" y="273"/>
                  </a:lnTo>
                  <a:lnTo>
                    <a:pt x="89" y="272"/>
                  </a:lnTo>
                  <a:lnTo>
                    <a:pt x="88" y="272"/>
                  </a:lnTo>
                  <a:lnTo>
                    <a:pt x="86" y="272"/>
                  </a:lnTo>
                  <a:lnTo>
                    <a:pt x="83" y="273"/>
                  </a:lnTo>
                  <a:lnTo>
                    <a:pt x="82" y="275"/>
                  </a:lnTo>
                  <a:lnTo>
                    <a:pt x="81" y="276"/>
                  </a:lnTo>
                  <a:lnTo>
                    <a:pt x="81" y="278"/>
                  </a:lnTo>
                  <a:lnTo>
                    <a:pt x="81" y="277"/>
                  </a:lnTo>
                  <a:lnTo>
                    <a:pt x="79" y="276"/>
                  </a:lnTo>
                  <a:lnTo>
                    <a:pt x="76" y="278"/>
                  </a:lnTo>
                  <a:lnTo>
                    <a:pt x="74" y="281"/>
                  </a:lnTo>
                  <a:lnTo>
                    <a:pt x="74" y="283"/>
                  </a:lnTo>
                  <a:lnTo>
                    <a:pt x="71" y="283"/>
                  </a:lnTo>
                  <a:lnTo>
                    <a:pt x="71" y="286"/>
                  </a:lnTo>
                  <a:lnTo>
                    <a:pt x="68" y="289"/>
                  </a:lnTo>
                  <a:lnTo>
                    <a:pt x="70" y="288"/>
                  </a:lnTo>
                  <a:lnTo>
                    <a:pt x="68" y="288"/>
                  </a:lnTo>
                  <a:lnTo>
                    <a:pt x="67" y="289"/>
                  </a:lnTo>
                  <a:lnTo>
                    <a:pt x="63" y="289"/>
                  </a:lnTo>
                  <a:lnTo>
                    <a:pt x="61" y="291"/>
                  </a:lnTo>
                  <a:lnTo>
                    <a:pt x="61" y="294"/>
                  </a:lnTo>
                  <a:lnTo>
                    <a:pt x="58" y="297"/>
                  </a:lnTo>
                  <a:lnTo>
                    <a:pt x="56" y="297"/>
                  </a:lnTo>
                  <a:lnTo>
                    <a:pt x="54" y="298"/>
                  </a:lnTo>
                  <a:lnTo>
                    <a:pt x="51" y="300"/>
                  </a:lnTo>
                  <a:lnTo>
                    <a:pt x="51" y="302"/>
                  </a:lnTo>
                  <a:lnTo>
                    <a:pt x="45" y="302"/>
                  </a:lnTo>
                  <a:lnTo>
                    <a:pt x="45" y="305"/>
                  </a:lnTo>
                  <a:lnTo>
                    <a:pt x="40" y="305"/>
                  </a:lnTo>
                  <a:lnTo>
                    <a:pt x="37" y="307"/>
                  </a:lnTo>
                  <a:lnTo>
                    <a:pt x="37" y="310"/>
                  </a:lnTo>
                  <a:lnTo>
                    <a:pt x="35" y="310"/>
                  </a:lnTo>
                  <a:lnTo>
                    <a:pt x="35" y="312"/>
                  </a:lnTo>
                  <a:lnTo>
                    <a:pt x="32" y="312"/>
                  </a:lnTo>
                  <a:lnTo>
                    <a:pt x="32" y="315"/>
                  </a:lnTo>
                  <a:lnTo>
                    <a:pt x="30" y="315"/>
                  </a:lnTo>
                  <a:lnTo>
                    <a:pt x="30" y="317"/>
                  </a:lnTo>
                  <a:lnTo>
                    <a:pt x="27" y="320"/>
                  </a:lnTo>
                  <a:lnTo>
                    <a:pt x="23" y="320"/>
                  </a:lnTo>
                  <a:lnTo>
                    <a:pt x="23" y="323"/>
                  </a:lnTo>
                  <a:lnTo>
                    <a:pt x="18" y="323"/>
                  </a:lnTo>
                  <a:lnTo>
                    <a:pt x="15" y="325"/>
                  </a:lnTo>
                  <a:lnTo>
                    <a:pt x="15" y="328"/>
                  </a:lnTo>
                  <a:lnTo>
                    <a:pt x="12" y="330"/>
                  </a:lnTo>
                  <a:lnTo>
                    <a:pt x="14" y="329"/>
                  </a:lnTo>
                  <a:lnTo>
                    <a:pt x="13" y="329"/>
                  </a:lnTo>
                  <a:lnTo>
                    <a:pt x="11" y="329"/>
                  </a:lnTo>
                  <a:lnTo>
                    <a:pt x="8" y="330"/>
                  </a:lnTo>
                  <a:lnTo>
                    <a:pt x="5" y="333"/>
                  </a:lnTo>
                  <a:lnTo>
                    <a:pt x="5" y="338"/>
                  </a:lnTo>
                  <a:lnTo>
                    <a:pt x="3" y="338"/>
                  </a:lnTo>
                  <a:lnTo>
                    <a:pt x="4" y="338"/>
                  </a:lnTo>
                  <a:lnTo>
                    <a:pt x="4" y="339"/>
                  </a:lnTo>
                  <a:lnTo>
                    <a:pt x="3" y="340"/>
                  </a:lnTo>
                  <a:lnTo>
                    <a:pt x="3" y="343"/>
                  </a:lnTo>
                  <a:lnTo>
                    <a:pt x="0" y="343"/>
                  </a:lnTo>
                  <a:lnTo>
                    <a:pt x="0" y="364"/>
                  </a:lnTo>
                  <a:lnTo>
                    <a:pt x="3" y="364"/>
                  </a:lnTo>
                  <a:lnTo>
                    <a:pt x="3" y="377"/>
                  </a:lnTo>
                  <a:lnTo>
                    <a:pt x="5" y="377"/>
                  </a:lnTo>
                  <a:lnTo>
                    <a:pt x="5" y="381"/>
                  </a:lnTo>
                  <a:lnTo>
                    <a:pt x="8" y="384"/>
                  </a:lnTo>
                  <a:lnTo>
                    <a:pt x="10" y="38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5" name="Freeform 463"/>
            <p:cNvSpPr>
              <a:spLocks/>
            </p:cNvSpPr>
            <p:nvPr/>
          </p:nvSpPr>
          <p:spPr bwMode="auto">
            <a:xfrm>
              <a:off x="7337766" y="5594607"/>
              <a:ext cx="180786" cy="340442"/>
            </a:xfrm>
            <a:custGeom>
              <a:avLst/>
              <a:gdLst>
                <a:gd name="T0" fmla="*/ 2147483647 w 331"/>
                <a:gd name="T1" fmla="*/ 2147483647 h 655"/>
                <a:gd name="T2" fmla="*/ 2147483647 w 331"/>
                <a:gd name="T3" fmla="*/ 2147483647 h 655"/>
                <a:gd name="T4" fmla="*/ 2147483647 w 331"/>
                <a:gd name="T5" fmla="*/ 2147483647 h 655"/>
                <a:gd name="T6" fmla="*/ 2147483647 w 331"/>
                <a:gd name="T7" fmla="*/ 2147483647 h 655"/>
                <a:gd name="T8" fmla="*/ 2147483647 w 331"/>
                <a:gd name="T9" fmla="*/ 2147483647 h 655"/>
                <a:gd name="T10" fmla="*/ 2147483647 w 331"/>
                <a:gd name="T11" fmla="*/ 2147483647 h 655"/>
                <a:gd name="T12" fmla="*/ 2147483647 w 331"/>
                <a:gd name="T13" fmla="*/ 2147483647 h 655"/>
                <a:gd name="T14" fmla="*/ 2147483647 w 331"/>
                <a:gd name="T15" fmla="*/ 2147483647 h 655"/>
                <a:gd name="T16" fmla="*/ 2147483647 w 331"/>
                <a:gd name="T17" fmla="*/ 2147483647 h 655"/>
                <a:gd name="T18" fmla="*/ 2147483647 w 331"/>
                <a:gd name="T19" fmla="*/ 2147483647 h 655"/>
                <a:gd name="T20" fmla="*/ 2147483647 w 331"/>
                <a:gd name="T21" fmla="*/ 2147483647 h 655"/>
                <a:gd name="T22" fmla="*/ 2147483647 w 331"/>
                <a:gd name="T23" fmla="*/ 2147483647 h 655"/>
                <a:gd name="T24" fmla="*/ 2147483647 w 331"/>
                <a:gd name="T25" fmla="*/ 2147483647 h 655"/>
                <a:gd name="T26" fmla="*/ 2147483647 w 331"/>
                <a:gd name="T27" fmla="*/ 2147483647 h 655"/>
                <a:gd name="T28" fmla="*/ 2147483647 w 331"/>
                <a:gd name="T29" fmla="*/ 2147483647 h 655"/>
                <a:gd name="T30" fmla="*/ 2147483647 w 331"/>
                <a:gd name="T31" fmla="*/ 2147483647 h 655"/>
                <a:gd name="T32" fmla="*/ 2147483647 w 331"/>
                <a:gd name="T33" fmla="*/ 2147483647 h 655"/>
                <a:gd name="T34" fmla="*/ 2147483647 w 331"/>
                <a:gd name="T35" fmla="*/ 2147483647 h 655"/>
                <a:gd name="T36" fmla="*/ 2147483647 w 331"/>
                <a:gd name="T37" fmla="*/ 2147483647 h 655"/>
                <a:gd name="T38" fmla="*/ 2147483647 w 331"/>
                <a:gd name="T39" fmla="*/ 2147483647 h 655"/>
                <a:gd name="T40" fmla="*/ 2147483647 w 331"/>
                <a:gd name="T41" fmla="*/ 2147483647 h 655"/>
                <a:gd name="T42" fmla="*/ 2147483647 w 331"/>
                <a:gd name="T43" fmla="*/ 2147483647 h 655"/>
                <a:gd name="T44" fmla="*/ 2147483647 w 331"/>
                <a:gd name="T45" fmla="*/ 2147483647 h 655"/>
                <a:gd name="T46" fmla="*/ 2147483647 w 331"/>
                <a:gd name="T47" fmla="*/ 2147483647 h 655"/>
                <a:gd name="T48" fmla="*/ 2147483647 w 331"/>
                <a:gd name="T49" fmla="*/ 2147483647 h 655"/>
                <a:gd name="T50" fmla="*/ 2147483647 w 331"/>
                <a:gd name="T51" fmla="*/ 2147483647 h 655"/>
                <a:gd name="T52" fmla="*/ 2147483647 w 331"/>
                <a:gd name="T53" fmla="*/ 2147483647 h 655"/>
                <a:gd name="T54" fmla="*/ 2147483647 w 331"/>
                <a:gd name="T55" fmla="*/ 2147483647 h 655"/>
                <a:gd name="T56" fmla="*/ 2147483647 w 331"/>
                <a:gd name="T57" fmla="*/ 2147483647 h 655"/>
                <a:gd name="T58" fmla="*/ 2147483647 w 331"/>
                <a:gd name="T59" fmla="*/ 2147483647 h 655"/>
                <a:gd name="T60" fmla="*/ 2147483647 w 331"/>
                <a:gd name="T61" fmla="*/ 2147483647 h 655"/>
                <a:gd name="T62" fmla="*/ 2147483647 w 331"/>
                <a:gd name="T63" fmla="*/ 2147483647 h 655"/>
                <a:gd name="T64" fmla="*/ 2147483647 w 331"/>
                <a:gd name="T65" fmla="*/ 2147483647 h 655"/>
                <a:gd name="T66" fmla="*/ 2147483647 w 331"/>
                <a:gd name="T67" fmla="*/ 2147483647 h 655"/>
                <a:gd name="T68" fmla="*/ 2147483647 w 331"/>
                <a:gd name="T69" fmla="*/ 2147483647 h 655"/>
                <a:gd name="T70" fmla="*/ 2147483647 w 331"/>
                <a:gd name="T71" fmla="*/ 2147483647 h 655"/>
                <a:gd name="T72" fmla="*/ 2147483647 w 331"/>
                <a:gd name="T73" fmla="*/ 2147483647 h 655"/>
                <a:gd name="T74" fmla="*/ 2147483647 w 331"/>
                <a:gd name="T75" fmla="*/ 2147483647 h 655"/>
                <a:gd name="T76" fmla="*/ 2147483647 w 331"/>
                <a:gd name="T77" fmla="*/ 2147483647 h 655"/>
                <a:gd name="T78" fmla="*/ 2147483647 w 331"/>
                <a:gd name="T79" fmla="*/ 2147483647 h 655"/>
                <a:gd name="T80" fmla="*/ 2147483647 w 331"/>
                <a:gd name="T81" fmla="*/ 2147483647 h 655"/>
                <a:gd name="T82" fmla="*/ 2147483647 w 331"/>
                <a:gd name="T83" fmla="*/ 2147483647 h 655"/>
                <a:gd name="T84" fmla="*/ 2147483647 w 331"/>
                <a:gd name="T85" fmla="*/ 2147483647 h 655"/>
                <a:gd name="T86" fmla="*/ 2147483647 w 331"/>
                <a:gd name="T87" fmla="*/ 2147483647 h 655"/>
                <a:gd name="T88" fmla="*/ 2147483647 w 331"/>
                <a:gd name="T89" fmla="*/ 2147483647 h 655"/>
                <a:gd name="T90" fmla="*/ 2147483647 w 331"/>
                <a:gd name="T91" fmla="*/ 2147483647 h 655"/>
                <a:gd name="T92" fmla="*/ 2147483647 w 331"/>
                <a:gd name="T93" fmla="*/ 2147483647 h 655"/>
                <a:gd name="T94" fmla="*/ 2147483647 w 331"/>
                <a:gd name="T95" fmla="*/ 2147483647 h 655"/>
                <a:gd name="T96" fmla="*/ 2147483647 w 331"/>
                <a:gd name="T97" fmla="*/ 2147483647 h 655"/>
                <a:gd name="T98" fmla="*/ 2147483647 w 331"/>
                <a:gd name="T99" fmla="*/ 2147483647 h 655"/>
                <a:gd name="T100" fmla="*/ 2147483647 w 331"/>
                <a:gd name="T101" fmla="*/ 2147483647 h 655"/>
                <a:gd name="T102" fmla="*/ 2147483647 w 331"/>
                <a:gd name="T103" fmla="*/ 2147483647 h 655"/>
                <a:gd name="T104" fmla="*/ 2147483647 w 331"/>
                <a:gd name="T105" fmla="*/ 2147483647 h 655"/>
                <a:gd name="T106" fmla="*/ 2147483647 w 331"/>
                <a:gd name="T107" fmla="*/ 2147483647 h 655"/>
                <a:gd name="T108" fmla="*/ 2147483647 w 331"/>
                <a:gd name="T109" fmla="*/ 2147483647 h 655"/>
                <a:gd name="T110" fmla="*/ 2147483647 w 331"/>
                <a:gd name="T111" fmla="*/ 2147483647 h 655"/>
                <a:gd name="T112" fmla="*/ 2147483647 w 331"/>
                <a:gd name="T113" fmla="*/ 2147483647 h 655"/>
                <a:gd name="T114" fmla="*/ 0 w 331"/>
                <a:gd name="T115" fmla="*/ 2147483647 h 655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331"/>
                <a:gd name="T175" fmla="*/ 0 h 655"/>
                <a:gd name="T176" fmla="*/ 331 w 331"/>
                <a:gd name="T177" fmla="*/ 655 h 655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331" h="655">
                  <a:moveTo>
                    <a:pt x="10" y="388"/>
                  </a:moveTo>
                  <a:lnTo>
                    <a:pt x="10" y="388"/>
                  </a:lnTo>
                  <a:lnTo>
                    <a:pt x="11" y="389"/>
                  </a:lnTo>
                  <a:lnTo>
                    <a:pt x="11" y="391"/>
                  </a:lnTo>
                  <a:lnTo>
                    <a:pt x="12" y="394"/>
                  </a:lnTo>
                  <a:lnTo>
                    <a:pt x="14" y="397"/>
                  </a:lnTo>
                  <a:lnTo>
                    <a:pt x="15" y="400"/>
                  </a:lnTo>
                  <a:lnTo>
                    <a:pt x="16" y="402"/>
                  </a:lnTo>
                  <a:lnTo>
                    <a:pt x="17" y="404"/>
                  </a:lnTo>
                  <a:lnTo>
                    <a:pt x="18" y="406"/>
                  </a:lnTo>
                  <a:lnTo>
                    <a:pt x="21" y="406"/>
                  </a:lnTo>
                  <a:lnTo>
                    <a:pt x="23" y="413"/>
                  </a:lnTo>
                  <a:lnTo>
                    <a:pt x="23" y="421"/>
                  </a:lnTo>
                  <a:lnTo>
                    <a:pt x="23" y="432"/>
                  </a:lnTo>
                  <a:lnTo>
                    <a:pt x="22" y="444"/>
                  </a:lnTo>
                  <a:lnTo>
                    <a:pt x="21" y="455"/>
                  </a:lnTo>
                  <a:lnTo>
                    <a:pt x="19" y="467"/>
                  </a:lnTo>
                  <a:lnTo>
                    <a:pt x="18" y="476"/>
                  </a:lnTo>
                  <a:lnTo>
                    <a:pt x="18" y="483"/>
                  </a:lnTo>
                  <a:lnTo>
                    <a:pt x="21" y="484"/>
                  </a:lnTo>
                  <a:lnTo>
                    <a:pt x="23" y="486"/>
                  </a:lnTo>
                  <a:lnTo>
                    <a:pt x="24" y="488"/>
                  </a:lnTo>
                  <a:lnTo>
                    <a:pt x="26" y="489"/>
                  </a:lnTo>
                  <a:lnTo>
                    <a:pt x="26" y="554"/>
                  </a:lnTo>
                  <a:lnTo>
                    <a:pt x="26" y="540"/>
                  </a:lnTo>
                  <a:lnTo>
                    <a:pt x="26" y="532"/>
                  </a:lnTo>
                  <a:lnTo>
                    <a:pt x="26" y="528"/>
                  </a:lnTo>
                  <a:lnTo>
                    <a:pt x="26" y="529"/>
                  </a:lnTo>
                  <a:lnTo>
                    <a:pt x="27" y="532"/>
                  </a:lnTo>
                  <a:lnTo>
                    <a:pt x="28" y="539"/>
                  </a:lnTo>
                  <a:lnTo>
                    <a:pt x="29" y="546"/>
                  </a:lnTo>
                  <a:lnTo>
                    <a:pt x="31" y="554"/>
                  </a:lnTo>
                  <a:lnTo>
                    <a:pt x="33" y="556"/>
                  </a:lnTo>
                  <a:lnTo>
                    <a:pt x="36" y="559"/>
                  </a:lnTo>
                  <a:lnTo>
                    <a:pt x="36" y="563"/>
                  </a:lnTo>
                  <a:lnTo>
                    <a:pt x="38" y="563"/>
                  </a:lnTo>
                  <a:lnTo>
                    <a:pt x="40" y="569"/>
                  </a:lnTo>
                  <a:lnTo>
                    <a:pt x="41" y="576"/>
                  </a:lnTo>
                  <a:lnTo>
                    <a:pt x="40" y="584"/>
                  </a:lnTo>
                  <a:lnTo>
                    <a:pt x="38" y="592"/>
                  </a:lnTo>
                  <a:lnTo>
                    <a:pt x="37" y="600"/>
                  </a:lnTo>
                  <a:lnTo>
                    <a:pt x="36" y="608"/>
                  </a:lnTo>
                  <a:lnTo>
                    <a:pt x="37" y="615"/>
                  </a:lnTo>
                  <a:lnTo>
                    <a:pt x="38" y="620"/>
                  </a:lnTo>
                  <a:lnTo>
                    <a:pt x="41" y="620"/>
                  </a:lnTo>
                  <a:lnTo>
                    <a:pt x="41" y="631"/>
                  </a:lnTo>
                  <a:lnTo>
                    <a:pt x="44" y="631"/>
                  </a:lnTo>
                  <a:lnTo>
                    <a:pt x="44" y="644"/>
                  </a:lnTo>
                  <a:lnTo>
                    <a:pt x="46" y="644"/>
                  </a:lnTo>
                  <a:lnTo>
                    <a:pt x="46" y="651"/>
                  </a:lnTo>
                  <a:lnTo>
                    <a:pt x="49" y="654"/>
                  </a:lnTo>
                  <a:lnTo>
                    <a:pt x="48" y="653"/>
                  </a:lnTo>
                  <a:lnTo>
                    <a:pt x="49" y="653"/>
                  </a:lnTo>
                  <a:lnTo>
                    <a:pt x="51" y="654"/>
                  </a:lnTo>
                  <a:lnTo>
                    <a:pt x="55" y="654"/>
                  </a:lnTo>
                  <a:lnTo>
                    <a:pt x="50" y="653"/>
                  </a:lnTo>
                  <a:lnTo>
                    <a:pt x="49" y="653"/>
                  </a:lnTo>
                  <a:lnTo>
                    <a:pt x="51" y="651"/>
                  </a:lnTo>
                  <a:lnTo>
                    <a:pt x="55" y="649"/>
                  </a:lnTo>
                  <a:lnTo>
                    <a:pt x="57" y="649"/>
                  </a:lnTo>
                  <a:lnTo>
                    <a:pt x="59" y="647"/>
                  </a:lnTo>
                  <a:lnTo>
                    <a:pt x="61" y="646"/>
                  </a:lnTo>
                  <a:lnTo>
                    <a:pt x="62" y="644"/>
                  </a:lnTo>
                  <a:lnTo>
                    <a:pt x="67" y="644"/>
                  </a:lnTo>
                  <a:lnTo>
                    <a:pt x="67" y="641"/>
                  </a:lnTo>
                  <a:lnTo>
                    <a:pt x="67" y="642"/>
                  </a:lnTo>
                  <a:lnTo>
                    <a:pt x="69" y="642"/>
                  </a:lnTo>
                  <a:lnTo>
                    <a:pt x="72" y="641"/>
                  </a:lnTo>
                  <a:lnTo>
                    <a:pt x="72" y="639"/>
                  </a:lnTo>
                  <a:lnTo>
                    <a:pt x="77" y="639"/>
                  </a:lnTo>
                  <a:lnTo>
                    <a:pt x="79" y="635"/>
                  </a:lnTo>
                  <a:lnTo>
                    <a:pt x="85" y="633"/>
                  </a:lnTo>
                  <a:lnTo>
                    <a:pt x="90" y="632"/>
                  </a:lnTo>
                  <a:lnTo>
                    <a:pt x="93" y="628"/>
                  </a:lnTo>
                  <a:lnTo>
                    <a:pt x="95" y="628"/>
                  </a:lnTo>
                  <a:lnTo>
                    <a:pt x="98" y="627"/>
                  </a:lnTo>
                  <a:lnTo>
                    <a:pt x="100" y="626"/>
                  </a:lnTo>
                  <a:lnTo>
                    <a:pt x="101" y="623"/>
                  </a:lnTo>
                  <a:lnTo>
                    <a:pt x="103" y="620"/>
                  </a:lnTo>
                  <a:lnTo>
                    <a:pt x="106" y="620"/>
                  </a:lnTo>
                  <a:lnTo>
                    <a:pt x="106" y="617"/>
                  </a:lnTo>
                  <a:lnTo>
                    <a:pt x="109" y="617"/>
                  </a:lnTo>
                  <a:lnTo>
                    <a:pt x="109" y="615"/>
                  </a:lnTo>
                  <a:lnTo>
                    <a:pt x="111" y="613"/>
                  </a:lnTo>
                  <a:lnTo>
                    <a:pt x="110" y="614"/>
                  </a:lnTo>
                  <a:lnTo>
                    <a:pt x="111" y="613"/>
                  </a:lnTo>
                  <a:lnTo>
                    <a:pt x="113" y="613"/>
                  </a:lnTo>
                  <a:lnTo>
                    <a:pt x="116" y="613"/>
                  </a:lnTo>
                  <a:lnTo>
                    <a:pt x="118" y="610"/>
                  </a:lnTo>
                  <a:lnTo>
                    <a:pt x="118" y="608"/>
                  </a:lnTo>
                  <a:lnTo>
                    <a:pt x="121" y="608"/>
                  </a:lnTo>
                  <a:lnTo>
                    <a:pt x="124" y="605"/>
                  </a:lnTo>
                  <a:lnTo>
                    <a:pt x="124" y="602"/>
                  </a:lnTo>
                  <a:lnTo>
                    <a:pt x="125" y="598"/>
                  </a:lnTo>
                  <a:lnTo>
                    <a:pt x="126" y="593"/>
                  </a:lnTo>
                  <a:lnTo>
                    <a:pt x="128" y="588"/>
                  </a:lnTo>
                  <a:lnTo>
                    <a:pt x="129" y="582"/>
                  </a:lnTo>
                  <a:lnTo>
                    <a:pt x="131" y="578"/>
                  </a:lnTo>
                  <a:lnTo>
                    <a:pt x="133" y="575"/>
                  </a:lnTo>
                  <a:lnTo>
                    <a:pt x="134" y="574"/>
                  </a:lnTo>
                  <a:lnTo>
                    <a:pt x="134" y="566"/>
                  </a:lnTo>
                  <a:lnTo>
                    <a:pt x="136" y="565"/>
                  </a:lnTo>
                  <a:lnTo>
                    <a:pt x="136" y="564"/>
                  </a:lnTo>
                  <a:lnTo>
                    <a:pt x="137" y="563"/>
                  </a:lnTo>
                  <a:lnTo>
                    <a:pt x="137" y="561"/>
                  </a:lnTo>
                  <a:lnTo>
                    <a:pt x="137" y="563"/>
                  </a:lnTo>
                  <a:lnTo>
                    <a:pt x="139" y="563"/>
                  </a:lnTo>
                  <a:lnTo>
                    <a:pt x="142" y="561"/>
                  </a:lnTo>
                  <a:lnTo>
                    <a:pt x="144" y="559"/>
                  </a:lnTo>
                  <a:lnTo>
                    <a:pt x="144" y="556"/>
                  </a:lnTo>
                  <a:lnTo>
                    <a:pt x="147" y="554"/>
                  </a:lnTo>
                  <a:lnTo>
                    <a:pt x="152" y="554"/>
                  </a:lnTo>
                  <a:lnTo>
                    <a:pt x="170" y="519"/>
                  </a:lnTo>
                  <a:lnTo>
                    <a:pt x="173" y="517"/>
                  </a:lnTo>
                  <a:lnTo>
                    <a:pt x="175" y="514"/>
                  </a:lnTo>
                  <a:lnTo>
                    <a:pt x="177" y="510"/>
                  </a:lnTo>
                  <a:lnTo>
                    <a:pt x="178" y="507"/>
                  </a:lnTo>
                  <a:lnTo>
                    <a:pt x="181" y="504"/>
                  </a:lnTo>
                  <a:lnTo>
                    <a:pt x="183" y="503"/>
                  </a:lnTo>
                  <a:lnTo>
                    <a:pt x="185" y="502"/>
                  </a:lnTo>
                  <a:lnTo>
                    <a:pt x="188" y="501"/>
                  </a:lnTo>
                  <a:lnTo>
                    <a:pt x="188" y="499"/>
                  </a:lnTo>
                  <a:lnTo>
                    <a:pt x="193" y="499"/>
                  </a:lnTo>
                  <a:lnTo>
                    <a:pt x="193" y="497"/>
                  </a:lnTo>
                  <a:lnTo>
                    <a:pt x="214" y="497"/>
                  </a:lnTo>
                  <a:lnTo>
                    <a:pt x="217" y="499"/>
                  </a:lnTo>
                  <a:lnTo>
                    <a:pt x="219" y="502"/>
                  </a:lnTo>
                  <a:lnTo>
                    <a:pt x="219" y="512"/>
                  </a:lnTo>
                  <a:lnTo>
                    <a:pt x="222" y="512"/>
                  </a:lnTo>
                  <a:lnTo>
                    <a:pt x="223" y="516"/>
                  </a:lnTo>
                  <a:lnTo>
                    <a:pt x="224" y="520"/>
                  </a:lnTo>
                  <a:lnTo>
                    <a:pt x="225" y="525"/>
                  </a:lnTo>
                  <a:lnTo>
                    <a:pt x="226" y="529"/>
                  </a:lnTo>
                  <a:lnTo>
                    <a:pt x="224" y="522"/>
                  </a:lnTo>
                  <a:lnTo>
                    <a:pt x="224" y="520"/>
                  </a:lnTo>
                  <a:lnTo>
                    <a:pt x="224" y="521"/>
                  </a:lnTo>
                  <a:lnTo>
                    <a:pt x="225" y="523"/>
                  </a:lnTo>
                  <a:lnTo>
                    <a:pt x="227" y="527"/>
                  </a:lnTo>
                  <a:lnTo>
                    <a:pt x="228" y="531"/>
                  </a:lnTo>
                  <a:lnTo>
                    <a:pt x="230" y="534"/>
                  </a:lnTo>
                  <a:lnTo>
                    <a:pt x="232" y="535"/>
                  </a:lnTo>
                  <a:lnTo>
                    <a:pt x="232" y="537"/>
                  </a:lnTo>
                  <a:lnTo>
                    <a:pt x="234" y="537"/>
                  </a:lnTo>
                  <a:lnTo>
                    <a:pt x="234" y="538"/>
                  </a:lnTo>
                  <a:lnTo>
                    <a:pt x="235" y="540"/>
                  </a:lnTo>
                  <a:lnTo>
                    <a:pt x="239" y="541"/>
                  </a:lnTo>
                  <a:lnTo>
                    <a:pt x="241" y="543"/>
                  </a:lnTo>
                  <a:lnTo>
                    <a:pt x="241" y="546"/>
                  </a:lnTo>
                  <a:lnTo>
                    <a:pt x="242" y="548"/>
                  </a:lnTo>
                  <a:lnTo>
                    <a:pt x="245" y="548"/>
                  </a:lnTo>
                  <a:lnTo>
                    <a:pt x="247" y="555"/>
                  </a:lnTo>
                  <a:lnTo>
                    <a:pt x="249" y="565"/>
                  </a:lnTo>
                  <a:lnTo>
                    <a:pt x="249" y="577"/>
                  </a:lnTo>
                  <a:lnTo>
                    <a:pt x="249" y="589"/>
                  </a:lnTo>
                  <a:lnTo>
                    <a:pt x="249" y="598"/>
                  </a:lnTo>
                  <a:lnTo>
                    <a:pt x="250" y="604"/>
                  </a:lnTo>
                  <a:lnTo>
                    <a:pt x="251" y="604"/>
                  </a:lnTo>
                  <a:lnTo>
                    <a:pt x="253" y="597"/>
                  </a:lnTo>
                  <a:lnTo>
                    <a:pt x="254" y="593"/>
                  </a:lnTo>
                  <a:lnTo>
                    <a:pt x="255" y="588"/>
                  </a:lnTo>
                  <a:lnTo>
                    <a:pt x="257" y="582"/>
                  </a:lnTo>
                  <a:lnTo>
                    <a:pt x="259" y="575"/>
                  </a:lnTo>
                  <a:lnTo>
                    <a:pt x="261" y="570"/>
                  </a:lnTo>
                  <a:lnTo>
                    <a:pt x="262" y="564"/>
                  </a:lnTo>
                  <a:lnTo>
                    <a:pt x="263" y="558"/>
                  </a:lnTo>
                  <a:lnTo>
                    <a:pt x="264" y="554"/>
                  </a:lnTo>
                  <a:lnTo>
                    <a:pt x="266" y="553"/>
                  </a:lnTo>
                  <a:lnTo>
                    <a:pt x="266" y="552"/>
                  </a:lnTo>
                  <a:lnTo>
                    <a:pt x="266" y="551"/>
                  </a:lnTo>
                  <a:lnTo>
                    <a:pt x="268" y="551"/>
                  </a:lnTo>
                  <a:lnTo>
                    <a:pt x="268" y="543"/>
                  </a:lnTo>
                  <a:lnTo>
                    <a:pt x="271" y="543"/>
                  </a:lnTo>
                  <a:lnTo>
                    <a:pt x="272" y="541"/>
                  </a:lnTo>
                  <a:lnTo>
                    <a:pt x="272" y="539"/>
                  </a:lnTo>
                  <a:lnTo>
                    <a:pt x="272" y="536"/>
                  </a:lnTo>
                  <a:lnTo>
                    <a:pt x="271" y="533"/>
                  </a:lnTo>
                  <a:lnTo>
                    <a:pt x="271" y="530"/>
                  </a:lnTo>
                  <a:lnTo>
                    <a:pt x="271" y="527"/>
                  </a:lnTo>
                  <a:lnTo>
                    <a:pt x="272" y="525"/>
                  </a:lnTo>
                  <a:lnTo>
                    <a:pt x="273" y="525"/>
                  </a:lnTo>
                  <a:lnTo>
                    <a:pt x="273" y="517"/>
                  </a:lnTo>
                  <a:lnTo>
                    <a:pt x="273" y="506"/>
                  </a:lnTo>
                  <a:lnTo>
                    <a:pt x="274" y="495"/>
                  </a:lnTo>
                  <a:lnTo>
                    <a:pt x="274" y="482"/>
                  </a:lnTo>
                  <a:lnTo>
                    <a:pt x="275" y="470"/>
                  </a:lnTo>
                  <a:lnTo>
                    <a:pt x="276" y="459"/>
                  </a:lnTo>
                  <a:lnTo>
                    <a:pt x="279" y="449"/>
                  </a:lnTo>
                  <a:lnTo>
                    <a:pt x="281" y="442"/>
                  </a:lnTo>
                  <a:lnTo>
                    <a:pt x="284" y="442"/>
                  </a:lnTo>
                  <a:lnTo>
                    <a:pt x="286" y="436"/>
                  </a:lnTo>
                  <a:lnTo>
                    <a:pt x="287" y="430"/>
                  </a:lnTo>
                  <a:lnTo>
                    <a:pt x="287" y="423"/>
                  </a:lnTo>
                  <a:lnTo>
                    <a:pt x="287" y="416"/>
                  </a:lnTo>
                  <a:lnTo>
                    <a:pt x="285" y="409"/>
                  </a:lnTo>
                  <a:lnTo>
                    <a:pt x="285" y="402"/>
                  </a:lnTo>
                  <a:lnTo>
                    <a:pt x="284" y="396"/>
                  </a:lnTo>
                  <a:lnTo>
                    <a:pt x="284" y="390"/>
                  </a:lnTo>
                  <a:lnTo>
                    <a:pt x="281" y="388"/>
                  </a:lnTo>
                  <a:lnTo>
                    <a:pt x="279" y="387"/>
                  </a:lnTo>
                  <a:lnTo>
                    <a:pt x="276" y="386"/>
                  </a:lnTo>
                  <a:lnTo>
                    <a:pt x="273" y="385"/>
                  </a:lnTo>
                  <a:lnTo>
                    <a:pt x="271" y="385"/>
                  </a:lnTo>
                  <a:lnTo>
                    <a:pt x="271" y="381"/>
                  </a:lnTo>
                  <a:lnTo>
                    <a:pt x="272" y="376"/>
                  </a:lnTo>
                  <a:lnTo>
                    <a:pt x="273" y="372"/>
                  </a:lnTo>
                  <a:lnTo>
                    <a:pt x="273" y="367"/>
                  </a:lnTo>
                  <a:lnTo>
                    <a:pt x="274" y="362"/>
                  </a:lnTo>
                  <a:lnTo>
                    <a:pt x="275" y="358"/>
                  </a:lnTo>
                  <a:lnTo>
                    <a:pt x="276" y="353"/>
                  </a:lnTo>
                  <a:lnTo>
                    <a:pt x="276" y="349"/>
                  </a:lnTo>
                  <a:lnTo>
                    <a:pt x="273" y="348"/>
                  </a:lnTo>
                  <a:lnTo>
                    <a:pt x="270" y="346"/>
                  </a:lnTo>
                  <a:lnTo>
                    <a:pt x="266" y="345"/>
                  </a:lnTo>
                  <a:lnTo>
                    <a:pt x="264" y="343"/>
                  </a:lnTo>
                  <a:lnTo>
                    <a:pt x="263" y="342"/>
                  </a:lnTo>
                  <a:lnTo>
                    <a:pt x="262" y="340"/>
                  </a:lnTo>
                  <a:lnTo>
                    <a:pt x="260" y="339"/>
                  </a:lnTo>
                  <a:lnTo>
                    <a:pt x="258" y="338"/>
                  </a:lnTo>
                  <a:lnTo>
                    <a:pt x="258" y="335"/>
                  </a:lnTo>
                  <a:lnTo>
                    <a:pt x="257" y="332"/>
                  </a:lnTo>
                  <a:lnTo>
                    <a:pt x="257" y="329"/>
                  </a:lnTo>
                  <a:lnTo>
                    <a:pt x="255" y="326"/>
                  </a:lnTo>
                  <a:lnTo>
                    <a:pt x="254" y="322"/>
                  </a:lnTo>
                  <a:lnTo>
                    <a:pt x="254" y="319"/>
                  </a:lnTo>
                  <a:lnTo>
                    <a:pt x="253" y="316"/>
                  </a:lnTo>
                  <a:lnTo>
                    <a:pt x="253" y="313"/>
                  </a:lnTo>
                  <a:lnTo>
                    <a:pt x="255" y="312"/>
                  </a:lnTo>
                  <a:lnTo>
                    <a:pt x="257" y="310"/>
                  </a:lnTo>
                  <a:lnTo>
                    <a:pt x="258" y="307"/>
                  </a:lnTo>
                  <a:lnTo>
                    <a:pt x="258" y="305"/>
                  </a:lnTo>
                  <a:lnTo>
                    <a:pt x="260" y="304"/>
                  </a:lnTo>
                  <a:lnTo>
                    <a:pt x="262" y="303"/>
                  </a:lnTo>
                  <a:lnTo>
                    <a:pt x="263" y="302"/>
                  </a:lnTo>
                  <a:lnTo>
                    <a:pt x="264" y="300"/>
                  </a:lnTo>
                  <a:lnTo>
                    <a:pt x="265" y="299"/>
                  </a:lnTo>
                  <a:lnTo>
                    <a:pt x="267" y="299"/>
                  </a:lnTo>
                  <a:lnTo>
                    <a:pt x="269" y="298"/>
                  </a:lnTo>
                  <a:lnTo>
                    <a:pt x="271" y="297"/>
                  </a:lnTo>
                  <a:lnTo>
                    <a:pt x="273" y="294"/>
                  </a:lnTo>
                  <a:lnTo>
                    <a:pt x="276" y="292"/>
                  </a:lnTo>
                  <a:lnTo>
                    <a:pt x="275" y="288"/>
                  </a:lnTo>
                  <a:lnTo>
                    <a:pt x="274" y="281"/>
                  </a:lnTo>
                  <a:lnTo>
                    <a:pt x="273" y="274"/>
                  </a:lnTo>
                  <a:lnTo>
                    <a:pt x="272" y="267"/>
                  </a:lnTo>
                  <a:lnTo>
                    <a:pt x="270" y="261"/>
                  </a:lnTo>
                  <a:lnTo>
                    <a:pt x="269" y="254"/>
                  </a:lnTo>
                  <a:lnTo>
                    <a:pt x="270" y="249"/>
                  </a:lnTo>
                  <a:lnTo>
                    <a:pt x="271" y="246"/>
                  </a:lnTo>
                  <a:lnTo>
                    <a:pt x="273" y="246"/>
                  </a:lnTo>
                  <a:lnTo>
                    <a:pt x="274" y="242"/>
                  </a:lnTo>
                  <a:lnTo>
                    <a:pt x="274" y="238"/>
                  </a:lnTo>
                  <a:lnTo>
                    <a:pt x="275" y="234"/>
                  </a:lnTo>
                  <a:lnTo>
                    <a:pt x="276" y="230"/>
                  </a:lnTo>
                  <a:lnTo>
                    <a:pt x="276" y="225"/>
                  </a:lnTo>
                  <a:lnTo>
                    <a:pt x="277" y="221"/>
                  </a:lnTo>
                  <a:lnTo>
                    <a:pt x="277" y="217"/>
                  </a:lnTo>
                  <a:lnTo>
                    <a:pt x="279" y="214"/>
                  </a:lnTo>
                  <a:lnTo>
                    <a:pt x="281" y="214"/>
                  </a:lnTo>
                  <a:lnTo>
                    <a:pt x="281" y="209"/>
                  </a:lnTo>
                  <a:lnTo>
                    <a:pt x="282" y="209"/>
                  </a:lnTo>
                  <a:lnTo>
                    <a:pt x="283" y="207"/>
                  </a:lnTo>
                  <a:lnTo>
                    <a:pt x="285" y="204"/>
                  </a:lnTo>
                  <a:lnTo>
                    <a:pt x="286" y="201"/>
                  </a:lnTo>
                  <a:lnTo>
                    <a:pt x="287" y="198"/>
                  </a:lnTo>
                  <a:lnTo>
                    <a:pt x="288" y="195"/>
                  </a:lnTo>
                  <a:lnTo>
                    <a:pt x="289" y="193"/>
                  </a:lnTo>
                  <a:lnTo>
                    <a:pt x="289" y="191"/>
                  </a:lnTo>
                  <a:lnTo>
                    <a:pt x="291" y="190"/>
                  </a:lnTo>
                  <a:lnTo>
                    <a:pt x="293" y="188"/>
                  </a:lnTo>
                  <a:lnTo>
                    <a:pt x="296" y="185"/>
                  </a:lnTo>
                  <a:lnTo>
                    <a:pt x="299" y="181"/>
                  </a:lnTo>
                  <a:lnTo>
                    <a:pt x="302" y="178"/>
                  </a:lnTo>
                  <a:lnTo>
                    <a:pt x="305" y="174"/>
                  </a:lnTo>
                  <a:lnTo>
                    <a:pt x="307" y="172"/>
                  </a:lnTo>
                  <a:lnTo>
                    <a:pt x="307" y="170"/>
                  </a:lnTo>
                  <a:lnTo>
                    <a:pt x="310" y="168"/>
                  </a:lnTo>
                  <a:lnTo>
                    <a:pt x="313" y="168"/>
                  </a:lnTo>
                  <a:lnTo>
                    <a:pt x="315" y="165"/>
                  </a:lnTo>
                  <a:lnTo>
                    <a:pt x="315" y="160"/>
                  </a:lnTo>
                  <a:lnTo>
                    <a:pt x="318" y="160"/>
                  </a:lnTo>
                  <a:lnTo>
                    <a:pt x="318" y="158"/>
                  </a:lnTo>
                  <a:lnTo>
                    <a:pt x="319" y="155"/>
                  </a:lnTo>
                  <a:lnTo>
                    <a:pt x="319" y="151"/>
                  </a:lnTo>
                  <a:lnTo>
                    <a:pt x="320" y="146"/>
                  </a:lnTo>
                  <a:lnTo>
                    <a:pt x="321" y="141"/>
                  </a:lnTo>
                  <a:lnTo>
                    <a:pt x="321" y="137"/>
                  </a:lnTo>
                  <a:lnTo>
                    <a:pt x="322" y="134"/>
                  </a:lnTo>
                  <a:lnTo>
                    <a:pt x="322" y="132"/>
                  </a:lnTo>
                  <a:lnTo>
                    <a:pt x="325" y="132"/>
                  </a:lnTo>
                  <a:lnTo>
                    <a:pt x="325" y="118"/>
                  </a:lnTo>
                  <a:lnTo>
                    <a:pt x="327" y="118"/>
                  </a:lnTo>
                  <a:lnTo>
                    <a:pt x="329" y="114"/>
                  </a:lnTo>
                  <a:lnTo>
                    <a:pt x="330" y="109"/>
                  </a:lnTo>
                  <a:lnTo>
                    <a:pt x="330" y="102"/>
                  </a:lnTo>
                  <a:lnTo>
                    <a:pt x="330" y="95"/>
                  </a:lnTo>
                  <a:lnTo>
                    <a:pt x="330" y="87"/>
                  </a:lnTo>
                  <a:lnTo>
                    <a:pt x="330" y="80"/>
                  </a:lnTo>
                  <a:lnTo>
                    <a:pt x="330" y="74"/>
                  </a:lnTo>
                  <a:lnTo>
                    <a:pt x="330" y="69"/>
                  </a:lnTo>
                  <a:lnTo>
                    <a:pt x="328" y="69"/>
                  </a:lnTo>
                  <a:lnTo>
                    <a:pt x="327" y="68"/>
                  </a:lnTo>
                  <a:lnTo>
                    <a:pt x="325" y="67"/>
                  </a:lnTo>
                  <a:lnTo>
                    <a:pt x="325" y="59"/>
                  </a:lnTo>
                  <a:lnTo>
                    <a:pt x="322" y="59"/>
                  </a:lnTo>
                  <a:lnTo>
                    <a:pt x="322" y="52"/>
                  </a:lnTo>
                  <a:lnTo>
                    <a:pt x="320" y="52"/>
                  </a:lnTo>
                  <a:lnTo>
                    <a:pt x="320" y="43"/>
                  </a:lnTo>
                  <a:lnTo>
                    <a:pt x="318" y="43"/>
                  </a:lnTo>
                  <a:lnTo>
                    <a:pt x="317" y="42"/>
                  </a:lnTo>
                  <a:lnTo>
                    <a:pt x="315" y="39"/>
                  </a:lnTo>
                  <a:lnTo>
                    <a:pt x="314" y="35"/>
                  </a:lnTo>
                  <a:lnTo>
                    <a:pt x="314" y="31"/>
                  </a:lnTo>
                  <a:lnTo>
                    <a:pt x="312" y="27"/>
                  </a:lnTo>
                  <a:lnTo>
                    <a:pt x="311" y="23"/>
                  </a:lnTo>
                  <a:lnTo>
                    <a:pt x="309" y="21"/>
                  </a:lnTo>
                  <a:lnTo>
                    <a:pt x="307" y="20"/>
                  </a:lnTo>
                  <a:lnTo>
                    <a:pt x="307" y="15"/>
                  </a:lnTo>
                  <a:lnTo>
                    <a:pt x="304" y="15"/>
                  </a:lnTo>
                  <a:lnTo>
                    <a:pt x="304" y="10"/>
                  </a:lnTo>
                  <a:lnTo>
                    <a:pt x="302" y="8"/>
                  </a:lnTo>
                  <a:lnTo>
                    <a:pt x="299" y="8"/>
                  </a:lnTo>
                  <a:lnTo>
                    <a:pt x="299" y="5"/>
                  </a:lnTo>
                  <a:lnTo>
                    <a:pt x="297" y="2"/>
                  </a:lnTo>
                  <a:lnTo>
                    <a:pt x="291" y="2"/>
                  </a:lnTo>
                  <a:lnTo>
                    <a:pt x="291" y="0"/>
                  </a:lnTo>
                  <a:lnTo>
                    <a:pt x="286" y="0"/>
                  </a:lnTo>
                  <a:lnTo>
                    <a:pt x="286" y="8"/>
                  </a:lnTo>
                  <a:lnTo>
                    <a:pt x="284" y="8"/>
                  </a:lnTo>
                  <a:lnTo>
                    <a:pt x="284" y="20"/>
                  </a:lnTo>
                  <a:lnTo>
                    <a:pt x="281" y="23"/>
                  </a:lnTo>
                  <a:lnTo>
                    <a:pt x="279" y="25"/>
                  </a:lnTo>
                  <a:lnTo>
                    <a:pt x="273" y="25"/>
                  </a:lnTo>
                  <a:lnTo>
                    <a:pt x="273" y="28"/>
                  </a:lnTo>
                  <a:lnTo>
                    <a:pt x="261" y="28"/>
                  </a:lnTo>
                  <a:lnTo>
                    <a:pt x="259" y="31"/>
                  </a:lnTo>
                  <a:lnTo>
                    <a:pt x="255" y="33"/>
                  </a:lnTo>
                  <a:lnTo>
                    <a:pt x="250" y="33"/>
                  </a:lnTo>
                  <a:lnTo>
                    <a:pt x="245" y="33"/>
                  </a:lnTo>
                  <a:lnTo>
                    <a:pt x="242" y="36"/>
                  </a:lnTo>
                  <a:lnTo>
                    <a:pt x="242" y="38"/>
                  </a:lnTo>
                  <a:lnTo>
                    <a:pt x="240" y="38"/>
                  </a:lnTo>
                  <a:lnTo>
                    <a:pt x="240" y="41"/>
                  </a:lnTo>
                  <a:lnTo>
                    <a:pt x="237" y="41"/>
                  </a:lnTo>
                  <a:lnTo>
                    <a:pt x="237" y="43"/>
                  </a:lnTo>
                  <a:lnTo>
                    <a:pt x="235" y="43"/>
                  </a:lnTo>
                  <a:lnTo>
                    <a:pt x="232" y="46"/>
                  </a:lnTo>
                  <a:lnTo>
                    <a:pt x="232" y="52"/>
                  </a:lnTo>
                  <a:lnTo>
                    <a:pt x="230" y="52"/>
                  </a:lnTo>
                  <a:lnTo>
                    <a:pt x="230" y="64"/>
                  </a:lnTo>
                  <a:lnTo>
                    <a:pt x="232" y="65"/>
                  </a:lnTo>
                  <a:lnTo>
                    <a:pt x="232" y="66"/>
                  </a:lnTo>
                  <a:lnTo>
                    <a:pt x="235" y="67"/>
                  </a:lnTo>
                  <a:lnTo>
                    <a:pt x="235" y="77"/>
                  </a:lnTo>
                  <a:lnTo>
                    <a:pt x="237" y="77"/>
                  </a:lnTo>
                  <a:lnTo>
                    <a:pt x="237" y="121"/>
                  </a:lnTo>
                  <a:lnTo>
                    <a:pt x="235" y="121"/>
                  </a:lnTo>
                  <a:lnTo>
                    <a:pt x="235" y="132"/>
                  </a:lnTo>
                  <a:lnTo>
                    <a:pt x="232" y="132"/>
                  </a:lnTo>
                  <a:lnTo>
                    <a:pt x="233" y="132"/>
                  </a:lnTo>
                  <a:lnTo>
                    <a:pt x="232" y="134"/>
                  </a:lnTo>
                  <a:lnTo>
                    <a:pt x="232" y="137"/>
                  </a:lnTo>
                  <a:lnTo>
                    <a:pt x="230" y="137"/>
                  </a:lnTo>
                  <a:lnTo>
                    <a:pt x="231" y="137"/>
                  </a:lnTo>
                  <a:lnTo>
                    <a:pt x="230" y="139"/>
                  </a:lnTo>
                  <a:lnTo>
                    <a:pt x="230" y="142"/>
                  </a:lnTo>
                  <a:lnTo>
                    <a:pt x="227" y="142"/>
                  </a:lnTo>
                  <a:lnTo>
                    <a:pt x="228" y="142"/>
                  </a:lnTo>
                  <a:lnTo>
                    <a:pt x="227" y="144"/>
                  </a:lnTo>
                  <a:lnTo>
                    <a:pt x="227" y="147"/>
                  </a:lnTo>
                  <a:lnTo>
                    <a:pt x="224" y="147"/>
                  </a:lnTo>
                  <a:lnTo>
                    <a:pt x="226" y="147"/>
                  </a:lnTo>
                  <a:lnTo>
                    <a:pt x="226" y="148"/>
                  </a:lnTo>
                  <a:lnTo>
                    <a:pt x="225" y="149"/>
                  </a:lnTo>
                  <a:lnTo>
                    <a:pt x="224" y="152"/>
                  </a:lnTo>
                  <a:lnTo>
                    <a:pt x="222" y="152"/>
                  </a:lnTo>
                  <a:lnTo>
                    <a:pt x="222" y="157"/>
                  </a:lnTo>
                  <a:lnTo>
                    <a:pt x="219" y="160"/>
                  </a:lnTo>
                  <a:lnTo>
                    <a:pt x="217" y="160"/>
                  </a:lnTo>
                  <a:lnTo>
                    <a:pt x="214" y="163"/>
                  </a:lnTo>
                  <a:lnTo>
                    <a:pt x="215" y="161"/>
                  </a:lnTo>
                  <a:lnTo>
                    <a:pt x="215" y="163"/>
                  </a:lnTo>
                  <a:lnTo>
                    <a:pt x="215" y="164"/>
                  </a:lnTo>
                  <a:lnTo>
                    <a:pt x="214" y="168"/>
                  </a:lnTo>
                  <a:lnTo>
                    <a:pt x="212" y="170"/>
                  </a:lnTo>
                  <a:lnTo>
                    <a:pt x="209" y="170"/>
                  </a:lnTo>
                  <a:lnTo>
                    <a:pt x="207" y="172"/>
                  </a:lnTo>
                  <a:lnTo>
                    <a:pt x="206" y="176"/>
                  </a:lnTo>
                  <a:lnTo>
                    <a:pt x="204" y="178"/>
                  </a:lnTo>
                  <a:lnTo>
                    <a:pt x="202" y="179"/>
                  </a:lnTo>
                  <a:lnTo>
                    <a:pt x="201" y="180"/>
                  </a:lnTo>
                  <a:lnTo>
                    <a:pt x="204" y="179"/>
                  </a:lnTo>
                  <a:lnTo>
                    <a:pt x="203" y="179"/>
                  </a:lnTo>
                  <a:lnTo>
                    <a:pt x="200" y="179"/>
                  </a:lnTo>
                  <a:lnTo>
                    <a:pt x="196" y="180"/>
                  </a:lnTo>
                  <a:lnTo>
                    <a:pt x="193" y="183"/>
                  </a:lnTo>
                  <a:lnTo>
                    <a:pt x="193" y="185"/>
                  </a:lnTo>
                  <a:lnTo>
                    <a:pt x="192" y="187"/>
                  </a:lnTo>
                  <a:lnTo>
                    <a:pt x="192" y="189"/>
                  </a:lnTo>
                  <a:lnTo>
                    <a:pt x="191" y="191"/>
                  </a:lnTo>
                  <a:lnTo>
                    <a:pt x="188" y="194"/>
                  </a:lnTo>
                  <a:lnTo>
                    <a:pt x="186" y="194"/>
                  </a:lnTo>
                  <a:lnTo>
                    <a:pt x="186" y="196"/>
                  </a:lnTo>
                  <a:lnTo>
                    <a:pt x="183" y="196"/>
                  </a:lnTo>
                  <a:lnTo>
                    <a:pt x="183" y="199"/>
                  </a:lnTo>
                  <a:lnTo>
                    <a:pt x="181" y="199"/>
                  </a:lnTo>
                  <a:lnTo>
                    <a:pt x="181" y="201"/>
                  </a:lnTo>
                  <a:lnTo>
                    <a:pt x="178" y="201"/>
                  </a:lnTo>
                  <a:lnTo>
                    <a:pt x="178" y="204"/>
                  </a:lnTo>
                  <a:lnTo>
                    <a:pt x="175" y="204"/>
                  </a:lnTo>
                  <a:lnTo>
                    <a:pt x="175" y="207"/>
                  </a:lnTo>
                  <a:lnTo>
                    <a:pt x="173" y="209"/>
                  </a:lnTo>
                  <a:lnTo>
                    <a:pt x="170" y="210"/>
                  </a:lnTo>
                  <a:lnTo>
                    <a:pt x="168" y="210"/>
                  </a:lnTo>
                  <a:lnTo>
                    <a:pt x="165" y="211"/>
                  </a:lnTo>
                  <a:lnTo>
                    <a:pt x="163" y="212"/>
                  </a:lnTo>
                  <a:lnTo>
                    <a:pt x="160" y="214"/>
                  </a:lnTo>
                  <a:lnTo>
                    <a:pt x="160" y="217"/>
                  </a:lnTo>
                  <a:lnTo>
                    <a:pt x="158" y="217"/>
                  </a:lnTo>
                  <a:lnTo>
                    <a:pt x="158" y="219"/>
                  </a:lnTo>
                  <a:lnTo>
                    <a:pt x="155" y="222"/>
                  </a:lnTo>
                  <a:lnTo>
                    <a:pt x="156" y="221"/>
                  </a:lnTo>
                  <a:lnTo>
                    <a:pt x="155" y="221"/>
                  </a:lnTo>
                  <a:lnTo>
                    <a:pt x="153" y="221"/>
                  </a:lnTo>
                  <a:lnTo>
                    <a:pt x="150" y="222"/>
                  </a:lnTo>
                  <a:lnTo>
                    <a:pt x="149" y="224"/>
                  </a:lnTo>
                  <a:lnTo>
                    <a:pt x="148" y="225"/>
                  </a:lnTo>
                  <a:lnTo>
                    <a:pt x="147" y="227"/>
                  </a:lnTo>
                  <a:lnTo>
                    <a:pt x="144" y="227"/>
                  </a:lnTo>
                  <a:lnTo>
                    <a:pt x="142" y="229"/>
                  </a:lnTo>
                  <a:lnTo>
                    <a:pt x="142" y="232"/>
                  </a:lnTo>
                  <a:lnTo>
                    <a:pt x="139" y="232"/>
                  </a:lnTo>
                  <a:lnTo>
                    <a:pt x="139" y="235"/>
                  </a:lnTo>
                  <a:lnTo>
                    <a:pt x="137" y="235"/>
                  </a:lnTo>
                  <a:lnTo>
                    <a:pt x="137" y="237"/>
                  </a:lnTo>
                  <a:lnTo>
                    <a:pt x="134" y="240"/>
                  </a:lnTo>
                  <a:lnTo>
                    <a:pt x="135" y="239"/>
                  </a:lnTo>
                  <a:lnTo>
                    <a:pt x="132" y="240"/>
                  </a:lnTo>
                  <a:lnTo>
                    <a:pt x="129" y="240"/>
                  </a:lnTo>
                  <a:lnTo>
                    <a:pt x="126" y="243"/>
                  </a:lnTo>
                  <a:lnTo>
                    <a:pt x="126" y="246"/>
                  </a:lnTo>
                  <a:lnTo>
                    <a:pt x="124" y="248"/>
                  </a:lnTo>
                  <a:lnTo>
                    <a:pt x="125" y="247"/>
                  </a:lnTo>
                  <a:lnTo>
                    <a:pt x="124" y="247"/>
                  </a:lnTo>
                  <a:lnTo>
                    <a:pt x="122" y="247"/>
                  </a:lnTo>
                  <a:lnTo>
                    <a:pt x="118" y="248"/>
                  </a:lnTo>
                  <a:lnTo>
                    <a:pt x="118" y="250"/>
                  </a:lnTo>
                  <a:lnTo>
                    <a:pt x="117" y="250"/>
                  </a:lnTo>
                  <a:lnTo>
                    <a:pt x="117" y="251"/>
                  </a:lnTo>
                  <a:lnTo>
                    <a:pt x="116" y="253"/>
                  </a:lnTo>
                  <a:lnTo>
                    <a:pt x="117" y="252"/>
                  </a:lnTo>
                  <a:lnTo>
                    <a:pt x="116" y="251"/>
                  </a:lnTo>
                  <a:lnTo>
                    <a:pt x="114" y="251"/>
                  </a:lnTo>
                  <a:lnTo>
                    <a:pt x="111" y="253"/>
                  </a:lnTo>
                  <a:lnTo>
                    <a:pt x="115" y="254"/>
                  </a:lnTo>
                  <a:lnTo>
                    <a:pt x="113" y="255"/>
                  </a:lnTo>
                  <a:lnTo>
                    <a:pt x="109" y="256"/>
                  </a:lnTo>
                  <a:lnTo>
                    <a:pt x="106" y="258"/>
                  </a:lnTo>
                  <a:lnTo>
                    <a:pt x="103" y="261"/>
                  </a:lnTo>
                  <a:lnTo>
                    <a:pt x="101" y="263"/>
                  </a:lnTo>
                  <a:lnTo>
                    <a:pt x="102" y="262"/>
                  </a:lnTo>
                  <a:lnTo>
                    <a:pt x="100" y="265"/>
                  </a:lnTo>
                  <a:lnTo>
                    <a:pt x="95" y="269"/>
                  </a:lnTo>
                  <a:lnTo>
                    <a:pt x="93" y="271"/>
                  </a:lnTo>
                  <a:lnTo>
                    <a:pt x="93" y="274"/>
                  </a:lnTo>
                  <a:lnTo>
                    <a:pt x="90" y="276"/>
                  </a:lnTo>
                  <a:lnTo>
                    <a:pt x="91" y="275"/>
                  </a:lnTo>
                  <a:lnTo>
                    <a:pt x="90" y="275"/>
                  </a:lnTo>
                  <a:lnTo>
                    <a:pt x="88" y="275"/>
                  </a:lnTo>
                  <a:lnTo>
                    <a:pt x="85" y="276"/>
                  </a:lnTo>
                  <a:lnTo>
                    <a:pt x="84" y="278"/>
                  </a:lnTo>
                  <a:lnTo>
                    <a:pt x="83" y="279"/>
                  </a:lnTo>
                  <a:lnTo>
                    <a:pt x="82" y="281"/>
                  </a:lnTo>
                  <a:lnTo>
                    <a:pt x="83" y="281"/>
                  </a:lnTo>
                  <a:lnTo>
                    <a:pt x="83" y="280"/>
                  </a:lnTo>
                  <a:lnTo>
                    <a:pt x="80" y="279"/>
                  </a:lnTo>
                  <a:lnTo>
                    <a:pt x="77" y="281"/>
                  </a:lnTo>
                  <a:lnTo>
                    <a:pt x="75" y="284"/>
                  </a:lnTo>
                  <a:lnTo>
                    <a:pt x="75" y="286"/>
                  </a:lnTo>
                  <a:lnTo>
                    <a:pt x="72" y="286"/>
                  </a:lnTo>
                  <a:lnTo>
                    <a:pt x="72" y="289"/>
                  </a:lnTo>
                  <a:lnTo>
                    <a:pt x="69" y="292"/>
                  </a:lnTo>
                  <a:lnTo>
                    <a:pt x="71" y="291"/>
                  </a:lnTo>
                  <a:lnTo>
                    <a:pt x="69" y="291"/>
                  </a:lnTo>
                  <a:lnTo>
                    <a:pt x="68" y="292"/>
                  </a:lnTo>
                  <a:lnTo>
                    <a:pt x="64" y="292"/>
                  </a:lnTo>
                  <a:lnTo>
                    <a:pt x="62" y="294"/>
                  </a:lnTo>
                  <a:lnTo>
                    <a:pt x="62" y="297"/>
                  </a:lnTo>
                  <a:lnTo>
                    <a:pt x="59" y="300"/>
                  </a:lnTo>
                  <a:lnTo>
                    <a:pt x="57" y="300"/>
                  </a:lnTo>
                  <a:lnTo>
                    <a:pt x="55" y="301"/>
                  </a:lnTo>
                  <a:lnTo>
                    <a:pt x="52" y="303"/>
                  </a:lnTo>
                  <a:lnTo>
                    <a:pt x="52" y="305"/>
                  </a:lnTo>
                  <a:lnTo>
                    <a:pt x="46" y="305"/>
                  </a:lnTo>
                  <a:lnTo>
                    <a:pt x="46" y="308"/>
                  </a:lnTo>
                  <a:lnTo>
                    <a:pt x="41" y="308"/>
                  </a:lnTo>
                  <a:lnTo>
                    <a:pt x="38" y="310"/>
                  </a:lnTo>
                  <a:lnTo>
                    <a:pt x="38" y="313"/>
                  </a:lnTo>
                  <a:lnTo>
                    <a:pt x="36" y="313"/>
                  </a:lnTo>
                  <a:lnTo>
                    <a:pt x="36" y="315"/>
                  </a:lnTo>
                  <a:lnTo>
                    <a:pt x="33" y="315"/>
                  </a:lnTo>
                  <a:lnTo>
                    <a:pt x="33" y="318"/>
                  </a:lnTo>
                  <a:lnTo>
                    <a:pt x="31" y="318"/>
                  </a:lnTo>
                  <a:lnTo>
                    <a:pt x="31" y="320"/>
                  </a:lnTo>
                  <a:lnTo>
                    <a:pt x="28" y="323"/>
                  </a:lnTo>
                  <a:lnTo>
                    <a:pt x="23" y="323"/>
                  </a:lnTo>
                  <a:lnTo>
                    <a:pt x="23" y="326"/>
                  </a:lnTo>
                  <a:lnTo>
                    <a:pt x="18" y="326"/>
                  </a:lnTo>
                  <a:lnTo>
                    <a:pt x="15" y="328"/>
                  </a:lnTo>
                  <a:lnTo>
                    <a:pt x="15" y="331"/>
                  </a:lnTo>
                  <a:lnTo>
                    <a:pt x="12" y="333"/>
                  </a:lnTo>
                  <a:lnTo>
                    <a:pt x="14" y="332"/>
                  </a:lnTo>
                  <a:lnTo>
                    <a:pt x="13" y="332"/>
                  </a:lnTo>
                  <a:lnTo>
                    <a:pt x="11" y="332"/>
                  </a:lnTo>
                  <a:lnTo>
                    <a:pt x="8" y="333"/>
                  </a:lnTo>
                  <a:lnTo>
                    <a:pt x="5" y="336"/>
                  </a:lnTo>
                  <a:lnTo>
                    <a:pt x="5" y="341"/>
                  </a:lnTo>
                  <a:lnTo>
                    <a:pt x="3" y="341"/>
                  </a:lnTo>
                  <a:lnTo>
                    <a:pt x="4" y="341"/>
                  </a:lnTo>
                  <a:lnTo>
                    <a:pt x="4" y="342"/>
                  </a:lnTo>
                  <a:lnTo>
                    <a:pt x="3" y="343"/>
                  </a:lnTo>
                  <a:lnTo>
                    <a:pt x="3" y="346"/>
                  </a:lnTo>
                  <a:lnTo>
                    <a:pt x="0" y="346"/>
                  </a:lnTo>
                  <a:lnTo>
                    <a:pt x="0" y="367"/>
                  </a:lnTo>
                  <a:lnTo>
                    <a:pt x="3" y="367"/>
                  </a:lnTo>
                  <a:lnTo>
                    <a:pt x="3" y="380"/>
                  </a:lnTo>
                  <a:lnTo>
                    <a:pt x="5" y="380"/>
                  </a:lnTo>
                  <a:lnTo>
                    <a:pt x="5" y="385"/>
                  </a:lnTo>
                  <a:lnTo>
                    <a:pt x="8" y="388"/>
                  </a:lnTo>
                  <a:lnTo>
                    <a:pt x="10" y="388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6" name="Freeform 464"/>
            <p:cNvSpPr>
              <a:spLocks/>
            </p:cNvSpPr>
            <p:nvPr/>
          </p:nvSpPr>
          <p:spPr bwMode="auto">
            <a:xfrm>
              <a:off x="7089186" y="5716922"/>
              <a:ext cx="274568" cy="248706"/>
            </a:xfrm>
            <a:custGeom>
              <a:avLst/>
              <a:gdLst>
                <a:gd name="T0" fmla="*/ 2147483647 w 507"/>
                <a:gd name="T1" fmla="*/ 2147483647 h 478"/>
                <a:gd name="T2" fmla="*/ 2147483647 w 507"/>
                <a:gd name="T3" fmla="*/ 2147483647 h 478"/>
                <a:gd name="T4" fmla="*/ 2147483647 w 507"/>
                <a:gd name="T5" fmla="*/ 2147483647 h 478"/>
                <a:gd name="T6" fmla="*/ 0 w 507"/>
                <a:gd name="T7" fmla="*/ 2147483647 h 478"/>
                <a:gd name="T8" fmla="*/ 2147483647 w 507"/>
                <a:gd name="T9" fmla="*/ 2147483647 h 478"/>
                <a:gd name="T10" fmla="*/ 2147483647 w 507"/>
                <a:gd name="T11" fmla="*/ 2147483647 h 478"/>
                <a:gd name="T12" fmla="*/ 2147483647 w 507"/>
                <a:gd name="T13" fmla="*/ 2147483647 h 478"/>
                <a:gd name="T14" fmla="*/ 2147483647 w 507"/>
                <a:gd name="T15" fmla="*/ 2147483647 h 478"/>
                <a:gd name="T16" fmla="*/ 2147483647 w 507"/>
                <a:gd name="T17" fmla="*/ 2147483647 h 478"/>
                <a:gd name="T18" fmla="*/ 2147483647 w 507"/>
                <a:gd name="T19" fmla="*/ 2147483647 h 478"/>
                <a:gd name="T20" fmla="*/ 2147483647 w 507"/>
                <a:gd name="T21" fmla="*/ 2147483647 h 478"/>
                <a:gd name="T22" fmla="*/ 2147483647 w 507"/>
                <a:gd name="T23" fmla="*/ 2147483647 h 478"/>
                <a:gd name="T24" fmla="*/ 2147483647 w 507"/>
                <a:gd name="T25" fmla="*/ 2147483647 h 478"/>
                <a:gd name="T26" fmla="*/ 2147483647 w 507"/>
                <a:gd name="T27" fmla="*/ 2147483647 h 478"/>
                <a:gd name="T28" fmla="*/ 2147483647 w 507"/>
                <a:gd name="T29" fmla="*/ 2147483647 h 478"/>
                <a:gd name="T30" fmla="*/ 2147483647 w 507"/>
                <a:gd name="T31" fmla="*/ 2147483647 h 478"/>
                <a:gd name="T32" fmla="*/ 2147483647 w 507"/>
                <a:gd name="T33" fmla="*/ 2147483647 h 478"/>
                <a:gd name="T34" fmla="*/ 2147483647 w 507"/>
                <a:gd name="T35" fmla="*/ 2147483647 h 478"/>
                <a:gd name="T36" fmla="*/ 2147483647 w 507"/>
                <a:gd name="T37" fmla="*/ 2147483647 h 478"/>
                <a:gd name="T38" fmla="*/ 2147483647 w 507"/>
                <a:gd name="T39" fmla="*/ 2147483647 h 478"/>
                <a:gd name="T40" fmla="*/ 2147483647 w 507"/>
                <a:gd name="T41" fmla="*/ 2147483647 h 478"/>
                <a:gd name="T42" fmla="*/ 2147483647 w 507"/>
                <a:gd name="T43" fmla="*/ 2147483647 h 478"/>
                <a:gd name="T44" fmla="*/ 2147483647 w 507"/>
                <a:gd name="T45" fmla="*/ 2147483647 h 478"/>
                <a:gd name="T46" fmla="*/ 2147483647 w 507"/>
                <a:gd name="T47" fmla="*/ 2147483647 h 478"/>
                <a:gd name="T48" fmla="*/ 2147483647 w 507"/>
                <a:gd name="T49" fmla="*/ 2147483647 h 478"/>
                <a:gd name="T50" fmla="*/ 2147483647 w 507"/>
                <a:gd name="T51" fmla="*/ 2147483647 h 478"/>
                <a:gd name="T52" fmla="*/ 2147483647 w 507"/>
                <a:gd name="T53" fmla="*/ 2147483647 h 478"/>
                <a:gd name="T54" fmla="*/ 2147483647 w 507"/>
                <a:gd name="T55" fmla="*/ 2147483647 h 478"/>
                <a:gd name="T56" fmla="*/ 2147483647 w 507"/>
                <a:gd name="T57" fmla="*/ 2147483647 h 478"/>
                <a:gd name="T58" fmla="*/ 2147483647 w 507"/>
                <a:gd name="T59" fmla="*/ 2147483647 h 478"/>
                <a:gd name="T60" fmla="*/ 2147483647 w 507"/>
                <a:gd name="T61" fmla="*/ 2147483647 h 478"/>
                <a:gd name="T62" fmla="*/ 2147483647 w 507"/>
                <a:gd name="T63" fmla="*/ 2147483647 h 478"/>
                <a:gd name="T64" fmla="*/ 2147483647 w 507"/>
                <a:gd name="T65" fmla="*/ 2147483647 h 478"/>
                <a:gd name="T66" fmla="*/ 2147483647 w 507"/>
                <a:gd name="T67" fmla="*/ 2147483647 h 478"/>
                <a:gd name="T68" fmla="*/ 2147483647 w 507"/>
                <a:gd name="T69" fmla="*/ 2147483647 h 478"/>
                <a:gd name="T70" fmla="*/ 2147483647 w 507"/>
                <a:gd name="T71" fmla="*/ 2147483647 h 478"/>
                <a:gd name="T72" fmla="*/ 2147483647 w 507"/>
                <a:gd name="T73" fmla="*/ 2147483647 h 478"/>
                <a:gd name="T74" fmla="*/ 2147483647 w 507"/>
                <a:gd name="T75" fmla="*/ 2147483647 h 478"/>
                <a:gd name="T76" fmla="*/ 2147483647 w 507"/>
                <a:gd name="T77" fmla="*/ 2147483647 h 478"/>
                <a:gd name="T78" fmla="*/ 2147483647 w 507"/>
                <a:gd name="T79" fmla="*/ 2147483647 h 478"/>
                <a:gd name="T80" fmla="*/ 2147483647 w 507"/>
                <a:gd name="T81" fmla="*/ 2147483647 h 478"/>
                <a:gd name="T82" fmla="*/ 2147483647 w 507"/>
                <a:gd name="T83" fmla="*/ 2147483647 h 478"/>
                <a:gd name="T84" fmla="*/ 2147483647 w 507"/>
                <a:gd name="T85" fmla="*/ 2147483647 h 478"/>
                <a:gd name="T86" fmla="*/ 2147483647 w 507"/>
                <a:gd name="T87" fmla="*/ 2147483647 h 478"/>
                <a:gd name="T88" fmla="*/ 2147483647 w 507"/>
                <a:gd name="T89" fmla="*/ 2147483647 h 478"/>
                <a:gd name="T90" fmla="*/ 2147483647 w 507"/>
                <a:gd name="T91" fmla="*/ 2147483647 h 478"/>
                <a:gd name="T92" fmla="*/ 2147483647 w 507"/>
                <a:gd name="T93" fmla="*/ 2147483647 h 478"/>
                <a:gd name="T94" fmla="*/ 2147483647 w 507"/>
                <a:gd name="T95" fmla="*/ 2147483647 h 478"/>
                <a:gd name="T96" fmla="*/ 2147483647 w 507"/>
                <a:gd name="T97" fmla="*/ 2147483647 h 478"/>
                <a:gd name="T98" fmla="*/ 2147483647 w 507"/>
                <a:gd name="T99" fmla="*/ 2147483647 h 478"/>
                <a:gd name="T100" fmla="*/ 2147483647 w 507"/>
                <a:gd name="T101" fmla="*/ 2147483647 h 478"/>
                <a:gd name="T102" fmla="*/ 2147483647 w 507"/>
                <a:gd name="T103" fmla="*/ 2147483647 h 478"/>
                <a:gd name="T104" fmla="*/ 2147483647 w 507"/>
                <a:gd name="T105" fmla="*/ 2147483647 h 478"/>
                <a:gd name="T106" fmla="*/ 2147483647 w 507"/>
                <a:gd name="T107" fmla="*/ 2147483647 h 478"/>
                <a:gd name="T108" fmla="*/ 2147483647 w 507"/>
                <a:gd name="T109" fmla="*/ 2147483647 h 478"/>
                <a:gd name="T110" fmla="*/ 2147483647 w 507"/>
                <a:gd name="T111" fmla="*/ 2147483647 h 478"/>
                <a:gd name="T112" fmla="*/ 2147483647 w 507"/>
                <a:gd name="T113" fmla="*/ 2147483647 h 478"/>
                <a:gd name="T114" fmla="*/ 2147483647 w 507"/>
                <a:gd name="T115" fmla="*/ 2147483647 h 478"/>
                <a:gd name="T116" fmla="*/ 2147483647 w 507"/>
                <a:gd name="T117" fmla="*/ 2147483647 h 478"/>
                <a:gd name="T118" fmla="*/ 2147483647 w 507"/>
                <a:gd name="T119" fmla="*/ 2147483647 h 478"/>
                <a:gd name="T120" fmla="*/ 2147483647 w 507"/>
                <a:gd name="T121" fmla="*/ 2147483647 h 478"/>
                <a:gd name="T122" fmla="*/ 2147483647 w 507"/>
                <a:gd name="T123" fmla="*/ 2147483647 h 47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07"/>
                <a:gd name="T187" fmla="*/ 0 h 478"/>
                <a:gd name="T188" fmla="*/ 507 w 507"/>
                <a:gd name="T189" fmla="*/ 478 h 47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07" h="478">
                  <a:moveTo>
                    <a:pt x="118" y="328"/>
                  </a:moveTo>
                  <a:lnTo>
                    <a:pt x="112" y="328"/>
                  </a:lnTo>
                  <a:lnTo>
                    <a:pt x="108" y="331"/>
                  </a:lnTo>
                  <a:lnTo>
                    <a:pt x="105" y="333"/>
                  </a:lnTo>
                  <a:lnTo>
                    <a:pt x="103" y="335"/>
                  </a:lnTo>
                  <a:lnTo>
                    <a:pt x="100" y="338"/>
                  </a:lnTo>
                  <a:lnTo>
                    <a:pt x="97" y="339"/>
                  </a:lnTo>
                  <a:lnTo>
                    <a:pt x="92" y="338"/>
                  </a:lnTo>
                  <a:lnTo>
                    <a:pt x="84" y="335"/>
                  </a:lnTo>
                  <a:lnTo>
                    <a:pt x="71" y="337"/>
                  </a:lnTo>
                  <a:lnTo>
                    <a:pt x="64" y="337"/>
                  </a:lnTo>
                  <a:lnTo>
                    <a:pt x="64" y="335"/>
                  </a:lnTo>
                  <a:lnTo>
                    <a:pt x="56" y="335"/>
                  </a:lnTo>
                  <a:lnTo>
                    <a:pt x="56" y="337"/>
                  </a:lnTo>
                  <a:lnTo>
                    <a:pt x="56" y="336"/>
                  </a:lnTo>
                  <a:lnTo>
                    <a:pt x="55" y="336"/>
                  </a:lnTo>
                  <a:lnTo>
                    <a:pt x="53" y="336"/>
                  </a:lnTo>
                  <a:lnTo>
                    <a:pt x="50" y="337"/>
                  </a:lnTo>
                  <a:lnTo>
                    <a:pt x="50" y="340"/>
                  </a:lnTo>
                  <a:lnTo>
                    <a:pt x="39" y="340"/>
                  </a:lnTo>
                  <a:lnTo>
                    <a:pt x="39" y="343"/>
                  </a:lnTo>
                  <a:lnTo>
                    <a:pt x="36" y="343"/>
                  </a:lnTo>
                  <a:lnTo>
                    <a:pt x="32" y="344"/>
                  </a:lnTo>
                  <a:lnTo>
                    <a:pt x="27" y="344"/>
                  </a:lnTo>
                  <a:lnTo>
                    <a:pt x="22" y="343"/>
                  </a:lnTo>
                  <a:lnTo>
                    <a:pt x="16" y="343"/>
                  </a:lnTo>
                  <a:lnTo>
                    <a:pt x="12" y="343"/>
                  </a:lnTo>
                  <a:lnTo>
                    <a:pt x="8" y="343"/>
                  </a:lnTo>
                  <a:lnTo>
                    <a:pt x="5" y="343"/>
                  </a:lnTo>
                  <a:lnTo>
                    <a:pt x="2" y="345"/>
                  </a:lnTo>
                  <a:lnTo>
                    <a:pt x="0" y="348"/>
                  </a:lnTo>
                  <a:lnTo>
                    <a:pt x="0" y="360"/>
                  </a:lnTo>
                  <a:lnTo>
                    <a:pt x="2" y="363"/>
                  </a:lnTo>
                  <a:lnTo>
                    <a:pt x="5" y="363"/>
                  </a:lnTo>
                  <a:lnTo>
                    <a:pt x="5" y="365"/>
                  </a:lnTo>
                  <a:lnTo>
                    <a:pt x="8" y="368"/>
                  </a:lnTo>
                  <a:lnTo>
                    <a:pt x="10" y="368"/>
                  </a:lnTo>
                  <a:lnTo>
                    <a:pt x="14" y="369"/>
                  </a:lnTo>
                  <a:lnTo>
                    <a:pt x="17" y="369"/>
                  </a:lnTo>
                  <a:lnTo>
                    <a:pt x="20" y="370"/>
                  </a:lnTo>
                  <a:lnTo>
                    <a:pt x="20" y="373"/>
                  </a:lnTo>
                  <a:lnTo>
                    <a:pt x="20" y="372"/>
                  </a:lnTo>
                  <a:lnTo>
                    <a:pt x="21" y="372"/>
                  </a:lnTo>
                  <a:lnTo>
                    <a:pt x="23" y="372"/>
                  </a:lnTo>
                  <a:lnTo>
                    <a:pt x="26" y="373"/>
                  </a:lnTo>
                  <a:lnTo>
                    <a:pt x="26" y="375"/>
                  </a:lnTo>
                  <a:lnTo>
                    <a:pt x="29" y="376"/>
                  </a:lnTo>
                  <a:lnTo>
                    <a:pt x="34" y="376"/>
                  </a:lnTo>
                  <a:lnTo>
                    <a:pt x="38" y="377"/>
                  </a:lnTo>
                  <a:lnTo>
                    <a:pt x="42" y="377"/>
                  </a:lnTo>
                  <a:lnTo>
                    <a:pt x="42" y="380"/>
                  </a:lnTo>
                  <a:lnTo>
                    <a:pt x="46" y="380"/>
                  </a:lnTo>
                  <a:lnTo>
                    <a:pt x="46" y="383"/>
                  </a:lnTo>
                  <a:lnTo>
                    <a:pt x="46" y="387"/>
                  </a:lnTo>
                  <a:lnTo>
                    <a:pt x="46" y="391"/>
                  </a:lnTo>
                  <a:lnTo>
                    <a:pt x="47" y="395"/>
                  </a:lnTo>
                  <a:lnTo>
                    <a:pt x="47" y="399"/>
                  </a:lnTo>
                  <a:lnTo>
                    <a:pt x="47" y="403"/>
                  </a:lnTo>
                  <a:lnTo>
                    <a:pt x="48" y="407"/>
                  </a:lnTo>
                  <a:lnTo>
                    <a:pt x="48" y="411"/>
                  </a:lnTo>
                  <a:lnTo>
                    <a:pt x="50" y="414"/>
                  </a:lnTo>
                  <a:lnTo>
                    <a:pt x="53" y="414"/>
                  </a:lnTo>
                  <a:lnTo>
                    <a:pt x="56" y="417"/>
                  </a:lnTo>
                  <a:lnTo>
                    <a:pt x="56" y="419"/>
                  </a:lnTo>
                  <a:lnTo>
                    <a:pt x="57" y="420"/>
                  </a:lnTo>
                  <a:lnTo>
                    <a:pt x="58" y="421"/>
                  </a:lnTo>
                  <a:lnTo>
                    <a:pt x="61" y="422"/>
                  </a:lnTo>
                  <a:lnTo>
                    <a:pt x="64" y="424"/>
                  </a:lnTo>
                  <a:lnTo>
                    <a:pt x="64" y="427"/>
                  </a:lnTo>
                  <a:lnTo>
                    <a:pt x="66" y="429"/>
                  </a:lnTo>
                  <a:lnTo>
                    <a:pt x="68" y="430"/>
                  </a:lnTo>
                  <a:lnTo>
                    <a:pt x="71" y="431"/>
                  </a:lnTo>
                  <a:lnTo>
                    <a:pt x="73" y="433"/>
                  </a:lnTo>
                  <a:lnTo>
                    <a:pt x="74" y="434"/>
                  </a:lnTo>
                  <a:lnTo>
                    <a:pt x="76" y="434"/>
                  </a:lnTo>
                  <a:lnTo>
                    <a:pt x="79" y="435"/>
                  </a:lnTo>
                  <a:lnTo>
                    <a:pt x="81" y="437"/>
                  </a:lnTo>
                  <a:lnTo>
                    <a:pt x="81" y="439"/>
                  </a:lnTo>
                  <a:lnTo>
                    <a:pt x="87" y="439"/>
                  </a:lnTo>
                  <a:lnTo>
                    <a:pt x="87" y="442"/>
                  </a:lnTo>
                  <a:lnTo>
                    <a:pt x="92" y="442"/>
                  </a:lnTo>
                  <a:lnTo>
                    <a:pt x="95" y="444"/>
                  </a:lnTo>
                  <a:lnTo>
                    <a:pt x="97" y="446"/>
                  </a:lnTo>
                  <a:lnTo>
                    <a:pt x="98" y="443"/>
                  </a:lnTo>
                  <a:lnTo>
                    <a:pt x="99" y="442"/>
                  </a:lnTo>
                  <a:lnTo>
                    <a:pt x="104" y="444"/>
                  </a:lnTo>
                  <a:lnTo>
                    <a:pt x="127" y="448"/>
                  </a:lnTo>
                  <a:lnTo>
                    <a:pt x="170" y="461"/>
                  </a:lnTo>
                  <a:lnTo>
                    <a:pt x="237" y="477"/>
                  </a:lnTo>
                  <a:lnTo>
                    <a:pt x="263" y="473"/>
                  </a:lnTo>
                  <a:lnTo>
                    <a:pt x="265" y="472"/>
                  </a:lnTo>
                  <a:lnTo>
                    <a:pt x="265" y="471"/>
                  </a:lnTo>
                  <a:lnTo>
                    <a:pt x="265" y="470"/>
                  </a:lnTo>
                  <a:lnTo>
                    <a:pt x="268" y="470"/>
                  </a:lnTo>
                  <a:lnTo>
                    <a:pt x="267" y="471"/>
                  </a:lnTo>
                  <a:lnTo>
                    <a:pt x="266" y="470"/>
                  </a:lnTo>
                  <a:lnTo>
                    <a:pt x="265" y="468"/>
                  </a:lnTo>
                  <a:lnTo>
                    <a:pt x="268" y="465"/>
                  </a:lnTo>
                  <a:lnTo>
                    <a:pt x="271" y="462"/>
                  </a:lnTo>
                  <a:lnTo>
                    <a:pt x="273" y="460"/>
                  </a:lnTo>
                  <a:lnTo>
                    <a:pt x="281" y="460"/>
                  </a:lnTo>
                  <a:lnTo>
                    <a:pt x="281" y="457"/>
                  </a:lnTo>
                  <a:lnTo>
                    <a:pt x="287" y="455"/>
                  </a:lnTo>
                  <a:lnTo>
                    <a:pt x="294" y="455"/>
                  </a:lnTo>
                  <a:lnTo>
                    <a:pt x="302" y="456"/>
                  </a:lnTo>
                  <a:lnTo>
                    <a:pt x="311" y="457"/>
                  </a:lnTo>
                  <a:lnTo>
                    <a:pt x="320" y="458"/>
                  </a:lnTo>
                  <a:lnTo>
                    <a:pt x="330" y="459"/>
                  </a:lnTo>
                  <a:lnTo>
                    <a:pt x="338" y="459"/>
                  </a:lnTo>
                  <a:lnTo>
                    <a:pt x="345" y="457"/>
                  </a:lnTo>
                  <a:lnTo>
                    <a:pt x="345" y="455"/>
                  </a:lnTo>
                  <a:lnTo>
                    <a:pt x="349" y="453"/>
                  </a:lnTo>
                  <a:lnTo>
                    <a:pt x="353" y="453"/>
                  </a:lnTo>
                  <a:lnTo>
                    <a:pt x="359" y="454"/>
                  </a:lnTo>
                  <a:lnTo>
                    <a:pt x="365" y="455"/>
                  </a:lnTo>
                  <a:lnTo>
                    <a:pt x="372" y="455"/>
                  </a:lnTo>
                  <a:lnTo>
                    <a:pt x="377" y="456"/>
                  </a:lnTo>
                  <a:lnTo>
                    <a:pt x="381" y="456"/>
                  </a:lnTo>
                  <a:lnTo>
                    <a:pt x="385" y="455"/>
                  </a:lnTo>
                  <a:lnTo>
                    <a:pt x="385" y="452"/>
                  </a:lnTo>
                  <a:lnTo>
                    <a:pt x="392" y="450"/>
                  </a:lnTo>
                  <a:lnTo>
                    <a:pt x="400" y="450"/>
                  </a:lnTo>
                  <a:lnTo>
                    <a:pt x="409" y="451"/>
                  </a:lnTo>
                  <a:lnTo>
                    <a:pt x="418" y="452"/>
                  </a:lnTo>
                  <a:lnTo>
                    <a:pt x="428" y="453"/>
                  </a:lnTo>
                  <a:lnTo>
                    <a:pt x="437" y="454"/>
                  </a:lnTo>
                  <a:lnTo>
                    <a:pt x="445" y="454"/>
                  </a:lnTo>
                  <a:lnTo>
                    <a:pt x="452" y="452"/>
                  </a:lnTo>
                  <a:lnTo>
                    <a:pt x="452" y="449"/>
                  </a:lnTo>
                  <a:lnTo>
                    <a:pt x="455" y="447"/>
                  </a:lnTo>
                  <a:lnTo>
                    <a:pt x="459" y="447"/>
                  </a:lnTo>
                  <a:lnTo>
                    <a:pt x="464" y="447"/>
                  </a:lnTo>
                  <a:lnTo>
                    <a:pt x="467" y="447"/>
                  </a:lnTo>
                  <a:lnTo>
                    <a:pt x="473" y="447"/>
                  </a:lnTo>
                  <a:lnTo>
                    <a:pt x="477" y="447"/>
                  </a:lnTo>
                  <a:lnTo>
                    <a:pt x="481" y="447"/>
                  </a:lnTo>
                  <a:lnTo>
                    <a:pt x="484" y="447"/>
                  </a:lnTo>
                  <a:lnTo>
                    <a:pt x="484" y="444"/>
                  </a:lnTo>
                  <a:lnTo>
                    <a:pt x="488" y="443"/>
                  </a:lnTo>
                  <a:lnTo>
                    <a:pt x="492" y="443"/>
                  </a:lnTo>
                  <a:lnTo>
                    <a:pt x="497" y="442"/>
                  </a:lnTo>
                  <a:lnTo>
                    <a:pt x="500" y="442"/>
                  </a:lnTo>
                  <a:lnTo>
                    <a:pt x="500" y="439"/>
                  </a:lnTo>
                  <a:lnTo>
                    <a:pt x="506" y="439"/>
                  </a:lnTo>
                  <a:lnTo>
                    <a:pt x="506" y="411"/>
                  </a:lnTo>
                  <a:lnTo>
                    <a:pt x="503" y="409"/>
                  </a:lnTo>
                  <a:lnTo>
                    <a:pt x="500" y="409"/>
                  </a:lnTo>
                  <a:lnTo>
                    <a:pt x="497" y="406"/>
                  </a:lnTo>
                  <a:lnTo>
                    <a:pt x="499" y="407"/>
                  </a:lnTo>
                  <a:lnTo>
                    <a:pt x="498" y="405"/>
                  </a:lnTo>
                  <a:lnTo>
                    <a:pt x="497" y="401"/>
                  </a:lnTo>
                  <a:lnTo>
                    <a:pt x="495" y="401"/>
                  </a:lnTo>
                  <a:lnTo>
                    <a:pt x="495" y="400"/>
                  </a:lnTo>
                  <a:lnTo>
                    <a:pt x="495" y="399"/>
                  </a:lnTo>
                  <a:lnTo>
                    <a:pt x="492" y="399"/>
                  </a:lnTo>
                  <a:lnTo>
                    <a:pt x="489" y="377"/>
                  </a:lnTo>
                  <a:lnTo>
                    <a:pt x="487" y="377"/>
                  </a:lnTo>
                  <a:lnTo>
                    <a:pt x="487" y="376"/>
                  </a:lnTo>
                  <a:lnTo>
                    <a:pt x="486" y="372"/>
                  </a:lnTo>
                  <a:lnTo>
                    <a:pt x="486" y="367"/>
                  </a:lnTo>
                  <a:lnTo>
                    <a:pt x="487" y="361"/>
                  </a:lnTo>
                  <a:lnTo>
                    <a:pt x="487" y="357"/>
                  </a:lnTo>
                  <a:lnTo>
                    <a:pt x="488" y="353"/>
                  </a:lnTo>
                  <a:lnTo>
                    <a:pt x="488" y="349"/>
                  </a:lnTo>
                  <a:lnTo>
                    <a:pt x="489" y="348"/>
                  </a:lnTo>
                  <a:lnTo>
                    <a:pt x="489" y="322"/>
                  </a:lnTo>
                  <a:lnTo>
                    <a:pt x="487" y="320"/>
                  </a:lnTo>
                  <a:lnTo>
                    <a:pt x="484" y="320"/>
                  </a:lnTo>
                  <a:lnTo>
                    <a:pt x="482" y="317"/>
                  </a:lnTo>
                  <a:lnTo>
                    <a:pt x="482" y="309"/>
                  </a:lnTo>
                  <a:lnTo>
                    <a:pt x="478" y="307"/>
                  </a:lnTo>
                  <a:lnTo>
                    <a:pt x="476" y="301"/>
                  </a:lnTo>
                  <a:lnTo>
                    <a:pt x="476" y="293"/>
                  </a:lnTo>
                  <a:lnTo>
                    <a:pt x="476" y="283"/>
                  </a:lnTo>
                  <a:lnTo>
                    <a:pt x="477" y="274"/>
                  </a:lnTo>
                  <a:lnTo>
                    <a:pt x="478" y="265"/>
                  </a:lnTo>
                  <a:lnTo>
                    <a:pt x="478" y="257"/>
                  </a:lnTo>
                  <a:lnTo>
                    <a:pt x="477" y="253"/>
                  </a:lnTo>
                  <a:lnTo>
                    <a:pt x="474" y="253"/>
                  </a:lnTo>
                  <a:lnTo>
                    <a:pt x="474" y="245"/>
                  </a:lnTo>
                  <a:lnTo>
                    <a:pt x="472" y="245"/>
                  </a:lnTo>
                  <a:lnTo>
                    <a:pt x="472" y="240"/>
                  </a:lnTo>
                  <a:lnTo>
                    <a:pt x="469" y="240"/>
                  </a:lnTo>
                  <a:lnTo>
                    <a:pt x="469" y="238"/>
                  </a:lnTo>
                  <a:lnTo>
                    <a:pt x="466" y="237"/>
                  </a:lnTo>
                  <a:lnTo>
                    <a:pt x="466" y="230"/>
                  </a:lnTo>
                  <a:lnTo>
                    <a:pt x="469" y="230"/>
                  </a:lnTo>
                  <a:lnTo>
                    <a:pt x="467" y="230"/>
                  </a:lnTo>
                  <a:lnTo>
                    <a:pt x="468" y="229"/>
                  </a:lnTo>
                  <a:lnTo>
                    <a:pt x="468" y="227"/>
                  </a:lnTo>
                  <a:lnTo>
                    <a:pt x="469" y="225"/>
                  </a:lnTo>
                  <a:lnTo>
                    <a:pt x="472" y="225"/>
                  </a:lnTo>
                  <a:lnTo>
                    <a:pt x="472" y="223"/>
                  </a:lnTo>
                  <a:lnTo>
                    <a:pt x="473" y="221"/>
                  </a:lnTo>
                  <a:lnTo>
                    <a:pt x="473" y="218"/>
                  </a:lnTo>
                  <a:lnTo>
                    <a:pt x="473" y="215"/>
                  </a:lnTo>
                  <a:lnTo>
                    <a:pt x="473" y="213"/>
                  </a:lnTo>
                  <a:lnTo>
                    <a:pt x="473" y="210"/>
                  </a:lnTo>
                  <a:lnTo>
                    <a:pt x="473" y="208"/>
                  </a:lnTo>
                  <a:lnTo>
                    <a:pt x="474" y="207"/>
                  </a:lnTo>
                  <a:lnTo>
                    <a:pt x="472" y="169"/>
                  </a:lnTo>
                  <a:lnTo>
                    <a:pt x="471" y="196"/>
                  </a:lnTo>
                  <a:lnTo>
                    <a:pt x="472" y="169"/>
                  </a:lnTo>
                  <a:lnTo>
                    <a:pt x="477" y="177"/>
                  </a:lnTo>
                  <a:lnTo>
                    <a:pt x="477" y="171"/>
                  </a:lnTo>
                  <a:lnTo>
                    <a:pt x="474" y="169"/>
                  </a:lnTo>
                  <a:lnTo>
                    <a:pt x="472" y="169"/>
                  </a:lnTo>
                  <a:lnTo>
                    <a:pt x="469" y="166"/>
                  </a:lnTo>
                  <a:lnTo>
                    <a:pt x="470" y="167"/>
                  </a:lnTo>
                  <a:lnTo>
                    <a:pt x="469" y="165"/>
                  </a:lnTo>
                  <a:lnTo>
                    <a:pt x="469" y="161"/>
                  </a:lnTo>
                  <a:lnTo>
                    <a:pt x="465" y="159"/>
                  </a:lnTo>
                  <a:lnTo>
                    <a:pt x="464" y="154"/>
                  </a:lnTo>
                  <a:lnTo>
                    <a:pt x="463" y="149"/>
                  </a:lnTo>
                  <a:lnTo>
                    <a:pt x="462" y="146"/>
                  </a:lnTo>
                  <a:lnTo>
                    <a:pt x="460" y="146"/>
                  </a:lnTo>
                  <a:lnTo>
                    <a:pt x="461" y="146"/>
                  </a:lnTo>
                  <a:lnTo>
                    <a:pt x="461" y="145"/>
                  </a:lnTo>
                  <a:lnTo>
                    <a:pt x="460" y="143"/>
                  </a:lnTo>
                  <a:lnTo>
                    <a:pt x="460" y="140"/>
                  </a:lnTo>
                  <a:lnTo>
                    <a:pt x="457" y="140"/>
                  </a:lnTo>
                  <a:lnTo>
                    <a:pt x="457" y="130"/>
                  </a:lnTo>
                  <a:lnTo>
                    <a:pt x="455" y="130"/>
                  </a:lnTo>
                  <a:lnTo>
                    <a:pt x="454" y="127"/>
                  </a:lnTo>
                  <a:lnTo>
                    <a:pt x="454" y="124"/>
                  </a:lnTo>
                  <a:lnTo>
                    <a:pt x="454" y="119"/>
                  </a:lnTo>
                  <a:lnTo>
                    <a:pt x="454" y="115"/>
                  </a:lnTo>
                  <a:lnTo>
                    <a:pt x="454" y="111"/>
                  </a:lnTo>
                  <a:lnTo>
                    <a:pt x="454" y="106"/>
                  </a:lnTo>
                  <a:lnTo>
                    <a:pt x="455" y="103"/>
                  </a:lnTo>
                  <a:lnTo>
                    <a:pt x="455" y="100"/>
                  </a:lnTo>
                  <a:lnTo>
                    <a:pt x="457" y="99"/>
                  </a:lnTo>
                  <a:lnTo>
                    <a:pt x="458" y="98"/>
                  </a:lnTo>
                  <a:lnTo>
                    <a:pt x="460" y="97"/>
                  </a:lnTo>
                  <a:lnTo>
                    <a:pt x="460" y="87"/>
                  </a:lnTo>
                  <a:lnTo>
                    <a:pt x="457" y="87"/>
                  </a:lnTo>
                  <a:lnTo>
                    <a:pt x="454" y="87"/>
                  </a:lnTo>
                  <a:lnTo>
                    <a:pt x="449" y="87"/>
                  </a:lnTo>
                  <a:lnTo>
                    <a:pt x="444" y="88"/>
                  </a:lnTo>
                  <a:lnTo>
                    <a:pt x="440" y="88"/>
                  </a:lnTo>
                  <a:lnTo>
                    <a:pt x="435" y="88"/>
                  </a:lnTo>
                  <a:lnTo>
                    <a:pt x="432" y="87"/>
                  </a:lnTo>
                  <a:lnTo>
                    <a:pt x="429" y="87"/>
                  </a:lnTo>
                  <a:lnTo>
                    <a:pt x="429" y="84"/>
                  </a:lnTo>
                  <a:lnTo>
                    <a:pt x="424" y="84"/>
                  </a:lnTo>
                  <a:lnTo>
                    <a:pt x="421" y="82"/>
                  </a:lnTo>
                  <a:lnTo>
                    <a:pt x="418" y="79"/>
                  </a:lnTo>
                  <a:lnTo>
                    <a:pt x="419" y="80"/>
                  </a:lnTo>
                  <a:lnTo>
                    <a:pt x="419" y="79"/>
                  </a:lnTo>
                  <a:lnTo>
                    <a:pt x="418" y="77"/>
                  </a:lnTo>
                  <a:lnTo>
                    <a:pt x="418" y="74"/>
                  </a:lnTo>
                  <a:lnTo>
                    <a:pt x="416" y="72"/>
                  </a:lnTo>
                  <a:lnTo>
                    <a:pt x="413" y="72"/>
                  </a:lnTo>
                  <a:lnTo>
                    <a:pt x="410" y="69"/>
                  </a:lnTo>
                  <a:lnTo>
                    <a:pt x="410" y="67"/>
                  </a:lnTo>
                  <a:lnTo>
                    <a:pt x="409" y="65"/>
                  </a:lnTo>
                  <a:lnTo>
                    <a:pt x="407" y="64"/>
                  </a:lnTo>
                  <a:lnTo>
                    <a:pt x="406" y="64"/>
                  </a:lnTo>
                  <a:lnTo>
                    <a:pt x="403" y="61"/>
                  </a:lnTo>
                  <a:lnTo>
                    <a:pt x="403" y="58"/>
                  </a:lnTo>
                  <a:lnTo>
                    <a:pt x="401" y="58"/>
                  </a:lnTo>
                  <a:lnTo>
                    <a:pt x="401" y="56"/>
                  </a:lnTo>
                  <a:lnTo>
                    <a:pt x="398" y="56"/>
                  </a:lnTo>
                  <a:lnTo>
                    <a:pt x="398" y="53"/>
                  </a:lnTo>
                  <a:lnTo>
                    <a:pt x="395" y="50"/>
                  </a:lnTo>
                  <a:lnTo>
                    <a:pt x="392" y="50"/>
                  </a:lnTo>
                  <a:lnTo>
                    <a:pt x="389" y="49"/>
                  </a:lnTo>
                  <a:lnTo>
                    <a:pt x="385" y="49"/>
                  </a:lnTo>
                  <a:lnTo>
                    <a:pt x="382" y="48"/>
                  </a:lnTo>
                  <a:lnTo>
                    <a:pt x="382" y="45"/>
                  </a:lnTo>
                  <a:lnTo>
                    <a:pt x="380" y="45"/>
                  </a:lnTo>
                  <a:lnTo>
                    <a:pt x="375" y="44"/>
                  </a:lnTo>
                  <a:lnTo>
                    <a:pt x="370" y="42"/>
                  </a:lnTo>
                  <a:lnTo>
                    <a:pt x="368" y="40"/>
                  </a:lnTo>
                  <a:lnTo>
                    <a:pt x="368" y="39"/>
                  </a:lnTo>
                  <a:lnTo>
                    <a:pt x="360" y="36"/>
                  </a:lnTo>
                  <a:lnTo>
                    <a:pt x="357" y="34"/>
                  </a:lnTo>
                  <a:lnTo>
                    <a:pt x="357" y="31"/>
                  </a:lnTo>
                  <a:lnTo>
                    <a:pt x="355" y="31"/>
                  </a:lnTo>
                  <a:lnTo>
                    <a:pt x="355" y="28"/>
                  </a:lnTo>
                  <a:lnTo>
                    <a:pt x="353" y="28"/>
                  </a:lnTo>
                  <a:lnTo>
                    <a:pt x="353" y="26"/>
                  </a:lnTo>
                  <a:lnTo>
                    <a:pt x="350" y="26"/>
                  </a:lnTo>
                  <a:lnTo>
                    <a:pt x="350" y="23"/>
                  </a:lnTo>
                  <a:lnTo>
                    <a:pt x="347" y="21"/>
                  </a:lnTo>
                  <a:lnTo>
                    <a:pt x="344" y="21"/>
                  </a:lnTo>
                  <a:lnTo>
                    <a:pt x="339" y="21"/>
                  </a:lnTo>
                  <a:lnTo>
                    <a:pt x="334" y="21"/>
                  </a:lnTo>
                  <a:lnTo>
                    <a:pt x="328" y="21"/>
                  </a:lnTo>
                  <a:lnTo>
                    <a:pt x="323" y="22"/>
                  </a:lnTo>
                  <a:lnTo>
                    <a:pt x="317" y="22"/>
                  </a:lnTo>
                  <a:lnTo>
                    <a:pt x="313" y="21"/>
                  </a:lnTo>
                  <a:lnTo>
                    <a:pt x="311" y="21"/>
                  </a:lnTo>
                  <a:lnTo>
                    <a:pt x="311" y="18"/>
                  </a:lnTo>
                  <a:lnTo>
                    <a:pt x="311" y="19"/>
                  </a:lnTo>
                  <a:lnTo>
                    <a:pt x="310" y="19"/>
                  </a:lnTo>
                  <a:lnTo>
                    <a:pt x="309" y="19"/>
                  </a:lnTo>
                  <a:lnTo>
                    <a:pt x="306" y="18"/>
                  </a:lnTo>
                  <a:lnTo>
                    <a:pt x="306" y="16"/>
                  </a:lnTo>
                  <a:lnTo>
                    <a:pt x="298" y="16"/>
                  </a:lnTo>
                  <a:lnTo>
                    <a:pt x="298" y="13"/>
                  </a:lnTo>
                  <a:lnTo>
                    <a:pt x="297" y="12"/>
                  </a:lnTo>
                  <a:lnTo>
                    <a:pt x="295" y="12"/>
                  </a:lnTo>
                  <a:lnTo>
                    <a:pt x="293" y="12"/>
                  </a:lnTo>
                  <a:lnTo>
                    <a:pt x="290" y="12"/>
                  </a:lnTo>
                  <a:lnTo>
                    <a:pt x="287" y="12"/>
                  </a:lnTo>
                  <a:lnTo>
                    <a:pt x="284" y="12"/>
                  </a:lnTo>
                  <a:lnTo>
                    <a:pt x="282" y="11"/>
                  </a:lnTo>
                  <a:lnTo>
                    <a:pt x="281" y="11"/>
                  </a:lnTo>
                  <a:lnTo>
                    <a:pt x="281" y="8"/>
                  </a:lnTo>
                  <a:lnTo>
                    <a:pt x="279" y="8"/>
                  </a:lnTo>
                  <a:lnTo>
                    <a:pt x="278" y="8"/>
                  </a:lnTo>
                  <a:lnTo>
                    <a:pt x="276" y="8"/>
                  </a:lnTo>
                  <a:lnTo>
                    <a:pt x="276" y="5"/>
                  </a:lnTo>
                  <a:lnTo>
                    <a:pt x="268" y="5"/>
                  </a:lnTo>
                  <a:lnTo>
                    <a:pt x="265" y="2"/>
                  </a:lnTo>
                  <a:lnTo>
                    <a:pt x="263" y="0"/>
                  </a:lnTo>
                  <a:lnTo>
                    <a:pt x="262" y="3"/>
                  </a:lnTo>
                  <a:lnTo>
                    <a:pt x="262" y="9"/>
                  </a:lnTo>
                  <a:lnTo>
                    <a:pt x="261" y="17"/>
                  </a:lnTo>
                  <a:lnTo>
                    <a:pt x="261" y="26"/>
                  </a:lnTo>
                  <a:lnTo>
                    <a:pt x="261" y="34"/>
                  </a:lnTo>
                  <a:lnTo>
                    <a:pt x="262" y="40"/>
                  </a:lnTo>
                  <a:lnTo>
                    <a:pt x="263" y="43"/>
                  </a:lnTo>
                  <a:lnTo>
                    <a:pt x="265" y="43"/>
                  </a:lnTo>
                  <a:lnTo>
                    <a:pt x="268" y="49"/>
                  </a:lnTo>
                  <a:lnTo>
                    <a:pt x="269" y="57"/>
                  </a:lnTo>
                  <a:lnTo>
                    <a:pt x="270" y="67"/>
                  </a:lnTo>
                  <a:lnTo>
                    <a:pt x="270" y="77"/>
                  </a:lnTo>
                  <a:lnTo>
                    <a:pt x="269" y="87"/>
                  </a:lnTo>
                  <a:lnTo>
                    <a:pt x="268" y="97"/>
                  </a:lnTo>
                  <a:lnTo>
                    <a:pt x="268" y="106"/>
                  </a:lnTo>
                  <a:lnTo>
                    <a:pt x="268" y="113"/>
                  </a:lnTo>
                  <a:lnTo>
                    <a:pt x="265" y="114"/>
                  </a:lnTo>
                  <a:lnTo>
                    <a:pt x="265" y="115"/>
                  </a:lnTo>
                  <a:lnTo>
                    <a:pt x="263" y="115"/>
                  </a:lnTo>
                  <a:lnTo>
                    <a:pt x="263" y="120"/>
                  </a:lnTo>
                  <a:lnTo>
                    <a:pt x="260" y="120"/>
                  </a:lnTo>
                  <a:lnTo>
                    <a:pt x="261" y="120"/>
                  </a:lnTo>
                  <a:lnTo>
                    <a:pt x="260" y="122"/>
                  </a:lnTo>
                  <a:lnTo>
                    <a:pt x="260" y="125"/>
                  </a:lnTo>
                  <a:lnTo>
                    <a:pt x="257" y="125"/>
                  </a:lnTo>
                  <a:lnTo>
                    <a:pt x="259" y="125"/>
                  </a:lnTo>
                  <a:lnTo>
                    <a:pt x="258" y="127"/>
                  </a:lnTo>
                  <a:lnTo>
                    <a:pt x="257" y="130"/>
                  </a:lnTo>
                  <a:lnTo>
                    <a:pt x="255" y="130"/>
                  </a:lnTo>
                  <a:lnTo>
                    <a:pt x="255" y="138"/>
                  </a:lnTo>
                  <a:lnTo>
                    <a:pt x="253" y="138"/>
                  </a:lnTo>
                  <a:lnTo>
                    <a:pt x="251" y="143"/>
                  </a:lnTo>
                  <a:lnTo>
                    <a:pt x="251" y="150"/>
                  </a:lnTo>
                  <a:lnTo>
                    <a:pt x="251" y="157"/>
                  </a:lnTo>
                  <a:lnTo>
                    <a:pt x="252" y="165"/>
                  </a:lnTo>
                  <a:lnTo>
                    <a:pt x="254" y="173"/>
                  </a:lnTo>
                  <a:lnTo>
                    <a:pt x="255" y="180"/>
                  </a:lnTo>
                  <a:lnTo>
                    <a:pt x="255" y="186"/>
                  </a:lnTo>
                  <a:lnTo>
                    <a:pt x="253" y="192"/>
                  </a:lnTo>
                  <a:lnTo>
                    <a:pt x="250" y="192"/>
                  </a:lnTo>
                  <a:lnTo>
                    <a:pt x="250" y="212"/>
                  </a:lnTo>
                  <a:lnTo>
                    <a:pt x="249" y="213"/>
                  </a:lnTo>
                  <a:lnTo>
                    <a:pt x="247" y="214"/>
                  </a:lnTo>
                  <a:lnTo>
                    <a:pt x="245" y="217"/>
                  </a:lnTo>
                  <a:lnTo>
                    <a:pt x="242" y="217"/>
                  </a:lnTo>
                  <a:lnTo>
                    <a:pt x="242" y="219"/>
                  </a:lnTo>
                  <a:lnTo>
                    <a:pt x="241" y="221"/>
                  </a:lnTo>
                  <a:lnTo>
                    <a:pt x="240" y="223"/>
                  </a:lnTo>
                  <a:lnTo>
                    <a:pt x="240" y="225"/>
                  </a:lnTo>
                  <a:lnTo>
                    <a:pt x="237" y="227"/>
                  </a:lnTo>
                  <a:lnTo>
                    <a:pt x="234" y="230"/>
                  </a:lnTo>
                  <a:lnTo>
                    <a:pt x="233" y="230"/>
                  </a:lnTo>
                  <a:lnTo>
                    <a:pt x="231" y="232"/>
                  </a:lnTo>
                  <a:lnTo>
                    <a:pt x="230" y="233"/>
                  </a:lnTo>
                  <a:lnTo>
                    <a:pt x="229" y="235"/>
                  </a:lnTo>
                  <a:lnTo>
                    <a:pt x="227" y="237"/>
                  </a:lnTo>
                  <a:lnTo>
                    <a:pt x="224" y="237"/>
                  </a:lnTo>
                  <a:lnTo>
                    <a:pt x="224" y="240"/>
                  </a:lnTo>
                  <a:lnTo>
                    <a:pt x="221" y="240"/>
                  </a:lnTo>
                  <a:lnTo>
                    <a:pt x="221" y="242"/>
                  </a:lnTo>
                  <a:lnTo>
                    <a:pt x="219" y="245"/>
                  </a:lnTo>
                  <a:lnTo>
                    <a:pt x="214" y="245"/>
                  </a:lnTo>
                  <a:lnTo>
                    <a:pt x="214" y="248"/>
                  </a:lnTo>
                  <a:lnTo>
                    <a:pt x="211" y="248"/>
                  </a:lnTo>
                  <a:lnTo>
                    <a:pt x="207" y="249"/>
                  </a:lnTo>
                  <a:lnTo>
                    <a:pt x="203" y="250"/>
                  </a:lnTo>
                  <a:lnTo>
                    <a:pt x="200" y="251"/>
                  </a:lnTo>
                  <a:lnTo>
                    <a:pt x="199" y="253"/>
                  </a:lnTo>
                  <a:lnTo>
                    <a:pt x="197" y="255"/>
                  </a:lnTo>
                  <a:lnTo>
                    <a:pt x="195" y="257"/>
                  </a:lnTo>
                  <a:lnTo>
                    <a:pt x="194" y="259"/>
                  </a:lnTo>
                  <a:lnTo>
                    <a:pt x="197" y="257"/>
                  </a:lnTo>
                  <a:lnTo>
                    <a:pt x="196" y="256"/>
                  </a:lnTo>
                  <a:lnTo>
                    <a:pt x="193" y="257"/>
                  </a:lnTo>
                  <a:lnTo>
                    <a:pt x="189" y="259"/>
                  </a:lnTo>
                  <a:lnTo>
                    <a:pt x="186" y="261"/>
                  </a:lnTo>
                  <a:lnTo>
                    <a:pt x="186" y="264"/>
                  </a:lnTo>
                  <a:lnTo>
                    <a:pt x="184" y="266"/>
                  </a:lnTo>
                  <a:lnTo>
                    <a:pt x="182" y="267"/>
                  </a:lnTo>
                  <a:lnTo>
                    <a:pt x="179" y="268"/>
                  </a:lnTo>
                  <a:lnTo>
                    <a:pt x="177" y="270"/>
                  </a:lnTo>
                  <a:lnTo>
                    <a:pt x="176" y="271"/>
                  </a:lnTo>
                  <a:lnTo>
                    <a:pt x="178" y="269"/>
                  </a:lnTo>
                  <a:lnTo>
                    <a:pt x="177" y="268"/>
                  </a:lnTo>
                  <a:lnTo>
                    <a:pt x="174" y="270"/>
                  </a:lnTo>
                  <a:lnTo>
                    <a:pt x="171" y="271"/>
                  </a:lnTo>
                  <a:lnTo>
                    <a:pt x="168" y="274"/>
                  </a:lnTo>
                  <a:lnTo>
                    <a:pt x="168" y="276"/>
                  </a:lnTo>
                  <a:lnTo>
                    <a:pt x="166" y="276"/>
                  </a:lnTo>
                  <a:lnTo>
                    <a:pt x="166" y="278"/>
                  </a:lnTo>
                  <a:lnTo>
                    <a:pt x="163" y="278"/>
                  </a:lnTo>
                  <a:lnTo>
                    <a:pt x="163" y="280"/>
                  </a:lnTo>
                  <a:lnTo>
                    <a:pt x="161" y="280"/>
                  </a:lnTo>
                  <a:lnTo>
                    <a:pt x="161" y="283"/>
                  </a:lnTo>
                  <a:lnTo>
                    <a:pt x="158" y="283"/>
                  </a:lnTo>
                  <a:lnTo>
                    <a:pt x="155" y="286"/>
                  </a:lnTo>
                  <a:lnTo>
                    <a:pt x="155" y="291"/>
                  </a:lnTo>
                  <a:lnTo>
                    <a:pt x="153" y="291"/>
                  </a:lnTo>
                  <a:lnTo>
                    <a:pt x="153" y="296"/>
                  </a:lnTo>
                  <a:lnTo>
                    <a:pt x="158" y="296"/>
                  </a:lnTo>
                  <a:lnTo>
                    <a:pt x="158" y="298"/>
                  </a:lnTo>
                  <a:lnTo>
                    <a:pt x="176" y="298"/>
                  </a:lnTo>
                  <a:lnTo>
                    <a:pt x="176" y="296"/>
                  </a:lnTo>
                  <a:lnTo>
                    <a:pt x="178" y="295"/>
                  </a:lnTo>
                  <a:lnTo>
                    <a:pt x="182" y="294"/>
                  </a:lnTo>
                  <a:lnTo>
                    <a:pt x="186" y="294"/>
                  </a:lnTo>
                  <a:lnTo>
                    <a:pt x="191" y="294"/>
                  </a:lnTo>
                  <a:lnTo>
                    <a:pt x="196" y="293"/>
                  </a:lnTo>
                  <a:lnTo>
                    <a:pt x="200" y="293"/>
                  </a:lnTo>
                  <a:lnTo>
                    <a:pt x="204" y="293"/>
                  </a:lnTo>
                  <a:lnTo>
                    <a:pt x="207" y="293"/>
                  </a:lnTo>
                  <a:lnTo>
                    <a:pt x="208" y="296"/>
                  </a:lnTo>
                  <a:lnTo>
                    <a:pt x="209" y="296"/>
                  </a:lnTo>
                  <a:lnTo>
                    <a:pt x="209" y="298"/>
                  </a:lnTo>
                  <a:lnTo>
                    <a:pt x="208" y="298"/>
                  </a:lnTo>
                  <a:lnTo>
                    <a:pt x="209" y="297"/>
                  </a:lnTo>
                  <a:lnTo>
                    <a:pt x="211" y="296"/>
                  </a:lnTo>
                  <a:lnTo>
                    <a:pt x="214" y="298"/>
                  </a:lnTo>
                  <a:lnTo>
                    <a:pt x="211" y="298"/>
                  </a:lnTo>
                  <a:lnTo>
                    <a:pt x="210" y="297"/>
                  </a:lnTo>
                  <a:lnTo>
                    <a:pt x="211" y="298"/>
                  </a:lnTo>
                  <a:lnTo>
                    <a:pt x="214" y="304"/>
                  </a:lnTo>
                  <a:lnTo>
                    <a:pt x="216" y="304"/>
                  </a:lnTo>
                  <a:lnTo>
                    <a:pt x="217" y="305"/>
                  </a:lnTo>
                  <a:lnTo>
                    <a:pt x="217" y="306"/>
                  </a:lnTo>
                  <a:lnTo>
                    <a:pt x="219" y="307"/>
                  </a:lnTo>
                  <a:lnTo>
                    <a:pt x="219" y="312"/>
                  </a:lnTo>
                  <a:lnTo>
                    <a:pt x="221" y="312"/>
                  </a:lnTo>
                  <a:lnTo>
                    <a:pt x="221" y="320"/>
                  </a:lnTo>
                  <a:lnTo>
                    <a:pt x="224" y="320"/>
                  </a:lnTo>
                  <a:lnTo>
                    <a:pt x="224" y="340"/>
                  </a:lnTo>
                  <a:lnTo>
                    <a:pt x="221" y="343"/>
                  </a:lnTo>
                  <a:lnTo>
                    <a:pt x="219" y="343"/>
                  </a:lnTo>
                  <a:lnTo>
                    <a:pt x="219" y="345"/>
                  </a:lnTo>
                  <a:lnTo>
                    <a:pt x="216" y="345"/>
                  </a:lnTo>
                  <a:lnTo>
                    <a:pt x="214" y="348"/>
                  </a:lnTo>
                  <a:lnTo>
                    <a:pt x="214" y="353"/>
                  </a:lnTo>
                  <a:lnTo>
                    <a:pt x="211" y="353"/>
                  </a:lnTo>
                  <a:lnTo>
                    <a:pt x="207" y="373"/>
                  </a:lnTo>
                  <a:lnTo>
                    <a:pt x="204" y="375"/>
                  </a:lnTo>
                  <a:lnTo>
                    <a:pt x="202" y="377"/>
                  </a:lnTo>
                  <a:lnTo>
                    <a:pt x="197" y="377"/>
                  </a:lnTo>
                  <a:lnTo>
                    <a:pt x="197" y="380"/>
                  </a:lnTo>
                  <a:lnTo>
                    <a:pt x="192" y="380"/>
                  </a:lnTo>
                  <a:lnTo>
                    <a:pt x="191" y="382"/>
                  </a:lnTo>
                  <a:lnTo>
                    <a:pt x="189" y="384"/>
                  </a:lnTo>
                  <a:lnTo>
                    <a:pt x="186" y="385"/>
                  </a:lnTo>
                  <a:lnTo>
                    <a:pt x="184" y="386"/>
                  </a:lnTo>
                  <a:lnTo>
                    <a:pt x="181" y="388"/>
                  </a:lnTo>
                  <a:lnTo>
                    <a:pt x="181" y="391"/>
                  </a:lnTo>
                  <a:lnTo>
                    <a:pt x="178" y="391"/>
                  </a:lnTo>
                  <a:lnTo>
                    <a:pt x="178" y="393"/>
                  </a:lnTo>
                  <a:lnTo>
                    <a:pt x="176" y="393"/>
                  </a:lnTo>
                  <a:lnTo>
                    <a:pt x="173" y="396"/>
                  </a:lnTo>
                  <a:lnTo>
                    <a:pt x="128" y="392"/>
                  </a:lnTo>
                  <a:lnTo>
                    <a:pt x="83" y="392"/>
                  </a:lnTo>
                  <a:lnTo>
                    <a:pt x="58" y="388"/>
                  </a:lnTo>
                  <a:lnTo>
                    <a:pt x="58" y="380"/>
                  </a:lnTo>
                  <a:lnTo>
                    <a:pt x="53" y="367"/>
                  </a:lnTo>
                  <a:lnTo>
                    <a:pt x="67" y="363"/>
                  </a:lnTo>
                  <a:lnTo>
                    <a:pt x="69" y="360"/>
                  </a:lnTo>
                  <a:lnTo>
                    <a:pt x="71" y="358"/>
                  </a:lnTo>
                  <a:lnTo>
                    <a:pt x="74" y="358"/>
                  </a:lnTo>
                  <a:lnTo>
                    <a:pt x="77" y="358"/>
                  </a:lnTo>
                  <a:lnTo>
                    <a:pt x="80" y="358"/>
                  </a:lnTo>
                  <a:lnTo>
                    <a:pt x="84" y="358"/>
                  </a:lnTo>
                  <a:lnTo>
                    <a:pt x="87" y="358"/>
                  </a:lnTo>
                  <a:lnTo>
                    <a:pt x="90" y="357"/>
                  </a:lnTo>
                  <a:lnTo>
                    <a:pt x="91" y="358"/>
                  </a:lnTo>
                  <a:lnTo>
                    <a:pt x="95" y="358"/>
                  </a:lnTo>
                  <a:lnTo>
                    <a:pt x="100" y="355"/>
                  </a:lnTo>
                  <a:lnTo>
                    <a:pt x="102" y="353"/>
                  </a:lnTo>
                  <a:lnTo>
                    <a:pt x="104" y="350"/>
                  </a:lnTo>
                  <a:lnTo>
                    <a:pt x="106" y="348"/>
                  </a:lnTo>
                  <a:lnTo>
                    <a:pt x="108" y="346"/>
                  </a:lnTo>
                  <a:lnTo>
                    <a:pt x="110" y="343"/>
                  </a:lnTo>
                  <a:lnTo>
                    <a:pt x="113" y="343"/>
                  </a:lnTo>
                  <a:lnTo>
                    <a:pt x="115" y="340"/>
                  </a:lnTo>
                  <a:lnTo>
                    <a:pt x="118" y="337"/>
                  </a:lnTo>
                  <a:lnTo>
                    <a:pt x="118" y="328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7" name="Freeform 465"/>
            <p:cNvSpPr>
              <a:spLocks/>
            </p:cNvSpPr>
            <p:nvPr/>
          </p:nvSpPr>
          <p:spPr bwMode="auto">
            <a:xfrm>
              <a:off x="7089186" y="5716922"/>
              <a:ext cx="279088" cy="250745"/>
            </a:xfrm>
            <a:custGeom>
              <a:avLst/>
              <a:gdLst>
                <a:gd name="T0" fmla="*/ 2147483647 w 513"/>
                <a:gd name="T1" fmla="*/ 2147483647 h 484"/>
                <a:gd name="T2" fmla="*/ 2147483647 w 513"/>
                <a:gd name="T3" fmla="*/ 2147483647 h 484"/>
                <a:gd name="T4" fmla="*/ 2147483647 w 513"/>
                <a:gd name="T5" fmla="*/ 2147483647 h 484"/>
                <a:gd name="T6" fmla="*/ 0 w 513"/>
                <a:gd name="T7" fmla="*/ 2147483647 h 484"/>
                <a:gd name="T8" fmla="*/ 2147483647 w 513"/>
                <a:gd name="T9" fmla="*/ 2147483647 h 484"/>
                <a:gd name="T10" fmla="*/ 2147483647 w 513"/>
                <a:gd name="T11" fmla="*/ 2147483647 h 484"/>
                <a:gd name="T12" fmla="*/ 2147483647 w 513"/>
                <a:gd name="T13" fmla="*/ 2147483647 h 484"/>
                <a:gd name="T14" fmla="*/ 2147483647 w 513"/>
                <a:gd name="T15" fmla="*/ 2147483647 h 484"/>
                <a:gd name="T16" fmla="*/ 2147483647 w 513"/>
                <a:gd name="T17" fmla="*/ 2147483647 h 484"/>
                <a:gd name="T18" fmla="*/ 2147483647 w 513"/>
                <a:gd name="T19" fmla="*/ 2147483647 h 484"/>
                <a:gd name="T20" fmla="*/ 2147483647 w 513"/>
                <a:gd name="T21" fmla="*/ 2147483647 h 484"/>
                <a:gd name="T22" fmla="*/ 2147483647 w 513"/>
                <a:gd name="T23" fmla="*/ 2147483647 h 484"/>
                <a:gd name="T24" fmla="*/ 2147483647 w 513"/>
                <a:gd name="T25" fmla="*/ 2147483647 h 484"/>
                <a:gd name="T26" fmla="*/ 2147483647 w 513"/>
                <a:gd name="T27" fmla="*/ 2147483647 h 484"/>
                <a:gd name="T28" fmla="*/ 2147483647 w 513"/>
                <a:gd name="T29" fmla="*/ 2147483647 h 484"/>
                <a:gd name="T30" fmla="*/ 2147483647 w 513"/>
                <a:gd name="T31" fmla="*/ 2147483647 h 484"/>
                <a:gd name="T32" fmla="*/ 2147483647 w 513"/>
                <a:gd name="T33" fmla="*/ 2147483647 h 484"/>
                <a:gd name="T34" fmla="*/ 2147483647 w 513"/>
                <a:gd name="T35" fmla="*/ 2147483647 h 484"/>
                <a:gd name="T36" fmla="*/ 2147483647 w 513"/>
                <a:gd name="T37" fmla="*/ 2147483647 h 484"/>
                <a:gd name="T38" fmla="*/ 2147483647 w 513"/>
                <a:gd name="T39" fmla="*/ 2147483647 h 484"/>
                <a:gd name="T40" fmla="*/ 2147483647 w 513"/>
                <a:gd name="T41" fmla="*/ 2147483647 h 484"/>
                <a:gd name="T42" fmla="*/ 2147483647 w 513"/>
                <a:gd name="T43" fmla="*/ 2147483647 h 484"/>
                <a:gd name="T44" fmla="*/ 2147483647 w 513"/>
                <a:gd name="T45" fmla="*/ 2147483647 h 484"/>
                <a:gd name="T46" fmla="*/ 2147483647 w 513"/>
                <a:gd name="T47" fmla="*/ 2147483647 h 484"/>
                <a:gd name="T48" fmla="*/ 2147483647 w 513"/>
                <a:gd name="T49" fmla="*/ 2147483647 h 484"/>
                <a:gd name="T50" fmla="*/ 2147483647 w 513"/>
                <a:gd name="T51" fmla="*/ 2147483647 h 484"/>
                <a:gd name="T52" fmla="*/ 2147483647 w 513"/>
                <a:gd name="T53" fmla="*/ 2147483647 h 484"/>
                <a:gd name="T54" fmla="*/ 2147483647 w 513"/>
                <a:gd name="T55" fmla="*/ 2147483647 h 484"/>
                <a:gd name="T56" fmla="*/ 2147483647 w 513"/>
                <a:gd name="T57" fmla="*/ 2147483647 h 484"/>
                <a:gd name="T58" fmla="*/ 2147483647 w 513"/>
                <a:gd name="T59" fmla="*/ 2147483647 h 484"/>
                <a:gd name="T60" fmla="*/ 2147483647 w 513"/>
                <a:gd name="T61" fmla="*/ 2147483647 h 484"/>
                <a:gd name="T62" fmla="*/ 2147483647 w 513"/>
                <a:gd name="T63" fmla="*/ 2147483647 h 484"/>
                <a:gd name="T64" fmla="*/ 2147483647 w 513"/>
                <a:gd name="T65" fmla="*/ 2147483647 h 484"/>
                <a:gd name="T66" fmla="*/ 2147483647 w 513"/>
                <a:gd name="T67" fmla="*/ 2147483647 h 484"/>
                <a:gd name="T68" fmla="*/ 2147483647 w 513"/>
                <a:gd name="T69" fmla="*/ 2147483647 h 484"/>
                <a:gd name="T70" fmla="*/ 2147483647 w 513"/>
                <a:gd name="T71" fmla="*/ 2147483647 h 484"/>
                <a:gd name="T72" fmla="*/ 2147483647 w 513"/>
                <a:gd name="T73" fmla="*/ 2147483647 h 484"/>
                <a:gd name="T74" fmla="*/ 2147483647 w 513"/>
                <a:gd name="T75" fmla="*/ 2147483647 h 484"/>
                <a:gd name="T76" fmla="*/ 2147483647 w 513"/>
                <a:gd name="T77" fmla="*/ 2147483647 h 484"/>
                <a:gd name="T78" fmla="*/ 2147483647 w 513"/>
                <a:gd name="T79" fmla="*/ 2147483647 h 484"/>
                <a:gd name="T80" fmla="*/ 2147483647 w 513"/>
                <a:gd name="T81" fmla="*/ 2147483647 h 484"/>
                <a:gd name="T82" fmla="*/ 2147483647 w 513"/>
                <a:gd name="T83" fmla="*/ 2147483647 h 484"/>
                <a:gd name="T84" fmla="*/ 2147483647 w 513"/>
                <a:gd name="T85" fmla="*/ 2147483647 h 484"/>
                <a:gd name="T86" fmla="*/ 2147483647 w 513"/>
                <a:gd name="T87" fmla="*/ 2147483647 h 484"/>
                <a:gd name="T88" fmla="*/ 2147483647 w 513"/>
                <a:gd name="T89" fmla="*/ 2147483647 h 484"/>
                <a:gd name="T90" fmla="*/ 2147483647 w 513"/>
                <a:gd name="T91" fmla="*/ 2147483647 h 484"/>
                <a:gd name="T92" fmla="*/ 2147483647 w 513"/>
                <a:gd name="T93" fmla="*/ 2147483647 h 484"/>
                <a:gd name="T94" fmla="*/ 2147483647 w 513"/>
                <a:gd name="T95" fmla="*/ 2147483647 h 484"/>
                <a:gd name="T96" fmla="*/ 2147483647 w 513"/>
                <a:gd name="T97" fmla="*/ 2147483647 h 484"/>
                <a:gd name="T98" fmla="*/ 2147483647 w 513"/>
                <a:gd name="T99" fmla="*/ 2147483647 h 484"/>
                <a:gd name="T100" fmla="*/ 2147483647 w 513"/>
                <a:gd name="T101" fmla="*/ 2147483647 h 484"/>
                <a:gd name="T102" fmla="*/ 2147483647 w 513"/>
                <a:gd name="T103" fmla="*/ 2147483647 h 484"/>
                <a:gd name="T104" fmla="*/ 2147483647 w 513"/>
                <a:gd name="T105" fmla="*/ 2147483647 h 484"/>
                <a:gd name="T106" fmla="*/ 2147483647 w 513"/>
                <a:gd name="T107" fmla="*/ 2147483647 h 484"/>
                <a:gd name="T108" fmla="*/ 2147483647 w 513"/>
                <a:gd name="T109" fmla="*/ 2147483647 h 484"/>
                <a:gd name="T110" fmla="*/ 2147483647 w 513"/>
                <a:gd name="T111" fmla="*/ 2147483647 h 484"/>
                <a:gd name="T112" fmla="*/ 2147483647 w 513"/>
                <a:gd name="T113" fmla="*/ 2147483647 h 484"/>
                <a:gd name="T114" fmla="*/ 2147483647 w 513"/>
                <a:gd name="T115" fmla="*/ 2147483647 h 484"/>
                <a:gd name="T116" fmla="*/ 2147483647 w 513"/>
                <a:gd name="T117" fmla="*/ 2147483647 h 484"/>
                <a:gd name="T118" fmla="*/ 2147483647 w 513"/>
                <a:gd name="T119" fmla="*/ 2147483647 h 484"/>
                <a:gd name="T120" fmla="*/ 2147483647 w 513"/>
                <a:gd name="T121" fmla="*/ 2147483647 h 484"/>
                <a:gd name="T122" fmla="*/ 2147483647 w 513"/>
                <a:gd name="T123" fmla="*/ 2147483647 h 48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13"/>
                <a:gd name="T187" fmla="*/ 0 h 484"/>
                <a:gd name="T188" fmla="*/ 513 w 513"/>
                <a:gd name="T189" fmla="*/ 484 h 484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13" h="484">
                  <a:moveTo>
                    <a:pt x="119" y="332"/>
                  </a:moveTo>
                  <a:lnTo>
                    <a:pt x="119" y="332"/>
                  </a:lnTo>
                  <a:lnTo>
                    <a:pt x="113" y="332"/>
                  </a:lnTo>
                  <a:lnTo>
                    <a:pt x="109" y="335"/>
                  </a:lnTo>
                  <a:lnTo>
                    <a:pt x="106" y="337"/>
                  </a:lnTo>
                  <a:lnTo>
                    <a:pt x="104" y="339"/>
                  </a:lnTo>
                  <a:lnTo>
                    <a:pt x="101" y="342"/>
                  </a:lnTo>
                  <a:lnTo>
                    <a:pt x="98" y="343"/>
                  </a:lnTo>
                  <a:lnTo>
                    <a:pt x="93" y="342"/>
                  </a:lnTo>
                  <a:lnTo>
                    <a:pt x="85" y="339"/>
                  </a:lnTo>
                  <a:lnTo>
                    <a:pt x="72" y="341"/>
                  </a:lnTo>
                  <a:lnTo>
                    <a:pt x="65" y="341"/>
                  </a:lnTo>
                  <a:lnTo>
                    <a:pt x="65" y="339"/>
                  </a:lnTo>
                  <a:lnTo>
                    <a:pt x="57" y="339"/>
                  </a:lnTo>
                  <a:lnTo>
                    <a:pt x="57" y="341"/>
                  </a:lnTo>
                  <a:lnTo>
                    <a:pt x="57" y="340"/>
                  </a:lnTo>
                  <a:lnTo>
                    <a:pt x="56" y="340"/>
                  </a:lnTo>
                  <a:lnTo>
                    <a:pt x="54" y="340"/>
                  </a:lnTo>
                  <a:lnTo>
                    <a:pt x="51" y="341"/>
                  </a:lnTo>
                  <a:lnTo>
                    <a:pt x="51" y="344"/>
                  </a:lnTo>
                  <a:lnTo>
                    <a:pt x="39" y="344"/>
                  </a:lnTo>
                  <a:lnTo>
                    <a:pt x="39" y="347"/>
                  </a:lnTo>
                  <a:lnTo>
                    <a:pt x="36" y="347"/>
                  </a:lnTo>
                  <a:lnTo>
                    <a:pt x="32" y="348"/>
                  </a:lnTo>
                  <a:lnTo>
                    <a:pt x="27" y="348"/>
                  </a:lnTo>
                  <a:lnTo>
                    <a:pt x="22" y="347"/>
                  </a:lnTo>
                  <a:lnTo>
                    <a:pt x="16" y="347"/>
                  </a:lnTo>
                  <a:lnTo>
                    <a:pt x="12" y="347"/>
                  </a:lnTo>
                  <a:lnTo>
                    <a:pt x="8" y="347"/>
                  </a:lnTo>
                  <a:lnTo>
                    <a:pt x="5" y="347"/>
                  </a:lnTo>
                  <a:lnTo>
                    <a:pt x="2" y="349"/>
                  </a:lnTo>
                  <a:lnTo>
                    <a:pt x="0" y="352"/>
                  </a:lnTo>
                  <a:lnTo>
                    <a:pt x="0" y="365"/>
                  </a:lnTo>
                  <a:lnTo>
                    <a:pt x="2" y="368"/>
                  </a:lnTo>
                  <a:lnTo>
                    <a:pt x="5" y="368"/>
                  </a:lnTo>
                  <a:lnTo>
                    <a:pt x="5" y="370"/>
                  </a:lnTo>
                  <a:lnTo>
                    <a:pt x="8" y="373"/>
                  </a:lnTo>
                  <a:lnTo>
                    <a:pt x="10" y="373"/>
                  </a:lnTo>
                  <a:lnTo>
                    <a:pt x="14" y="374"/>
                  </a:lnTo>
                  <a:lnTo>
                    <a:pt x="17" y="374"/>
                  </a:lnTo>
                  <a:lnTo>
                    <a:pt x="20" y="375"/>
                  </a:lnTo>
                  <a:lnTo>
                    <a:pt x="20" y="378"/>
                  </a:lnTo>
                  <a:lnTo>
                    <a:pt x="20" y="377"/>
                  </a:lnTo>
                  <a:lnTo>
                    <a:pt x="21" y="377"/>
                  </a:lnTo>
                  <a:lnTo>
                    <a:pt x="23" y="377"/>
                  </a:lnTo>
                  <a:lnTo>
                    <a:pt x="26" y="378"/>
                  </a:lnTo>
                  <a:lnTo>
                    <a:pt x="26" y="380"/>
                  </a:lnTo>
                  <a:lnTo>
                    <a:pt x="29" y="381"/>
                  </a:lnTo>
                  <a:lnTo>
                    <a:pt x="34" y="381"/>
                  </a:lnTo>
                  <a:lnTo>
                    <a:pt x="38" y="382"/>
                  </a:lnTo>
                  <a:lnTo>
                    <a:pt x="42" y="382"/>
                  </a:lnTo>
                  <a:lnTo>
                    <a:pt x="42" y="385"/>
                  </a:lnTo>
                  <a:lnTo>
                    <a:pt x="47" y="385"/>
                  </a:lnTo>
                  <a:lnTo>
                    <a:pt x="47" y="388"/>
                  </a:lnTo>
                  <a:lnTo>
                    <a:pt x="47" y="392"/>
                  </a:lnTo>
                  <a:lnTo>
                    <a:pt x="47" y="396"/>
                  </a:lnTo>
                  <a:lnTo>
                    <a:pt x="48" y="400"/>
                  </a:lnTo>
                  <a:lnTo>
                    <a:pt x="48" y="404"/>
                  </a:lnTo>
                  <a:lnTo>
                    <a:pt x="48" y="408"/>
                  </a:lnTo>
                  <a:lnTo>
                    <a:pt x="49" y="412"/>
                  </a:lnTo>
                  <a:lnTo>
                    <a:pt x="49" y="416"/>
                  </a:lnTo>
                  <a:lnTo>
                    <a:pt x="51" y="419"/>
                  </a:lnTo>
                  <a:lnTo>
                    <a:pt x="54" y="419"/>
                  </a:lnTo>
                  <a:lnTo>
                    <a:pt x="57" y="422"/>
                  </a:lnTo>
                  <a:lnTo>
                    <a:pt x="57" y="424"/>
                  </a:lnTo>
                  <a:lnTo>
                    <a:pt x="58" y="425"/>
                  </a:lnTo>
                  <a:lnTo>
                    <a:pt x="59" y="426"/>
                  </a:lnTo>
                  <a:lnTo>
                    <a:pt x="62" y="427"/>
                  </a:lnTo>
                  <a:lnTo>
                    <a:pt x="65" y="429"/>
                  </a:lnTo>
                  <a:lnTo>
                    <a:pt x="65" y="432"/>
                  </a:lnTo>
                  <a:lnTo>
                    <a:pt x="67" y="434"/>
                  </a:lnTo>
                  <a:lnTo>
                    <a:pt x="69" y="435"/>
                  </a:lnTo>
                  <a:lnTo>
                    <a:pt x="72" y="436"/>
                  </a:lnTo>
                  <a:lnTo>
                    <a:pt x="74" y="438"/>
                  </a:lnTo>
                  <a:lnTo>
                    <a:pt x="75" y="439"/>
                  </a:lnTo>
                  <a:lnTo>
                    <a:pt x="77" y="439"/>
                  </a:lnTo>
                  <a:lnTo>
                    <a:pt x="80" y="440"/>
                  </a:lnTo>
                  <a:lnTo>
                    <a:pt x="82" y="442"/>
                  </a:lnTo>
                  <a:lnTo>
                    <a:pt x="82" y="445"/>
                  </a:lnTo>
                  <a:lnTo>
                    <a:pt x="88" y="445"/>
                  </a:lnTo>
                  <a:lnTo>
                    <a:pt x="88" y="448"/>
                  </a:lnTo>
                  <a:lnTo>
                    <a:pt x="93" y="448"/>
                  </a:lnTo>
                  <a:lnTo>
                    <a:pt x="96" y="450"/>
                  </a:lnTo>
                  <a:lnTo>
                    <a:pt x="98" y="452"/>
                  </a:lnTo>
                  <a:lnTo>
                    <a:pt x="99" y="449"/>
                  </a:lnTo>
                  <a:lnTo>
                    <a:pt x="100" y="448"/>
                  </a:lnTo>
                  <a:lnTo>
                    <a:pt x="105" y="450"/>
                  </a:lnTo>
                  <a:lnTo>
                    <a:pt x="129" y="454"/>
                  </a:lnTo>
                  <a:lnTo>
                    <a:pt x="172" y="467"/>
                  </a:lnTo>
                  <a:lnTo>
                    <a:pt x="240" y="483"/>
                  </a:lnTo>
                  <a:lnTo>
                    <a:pt x="266" y="479"/>
                  </a:lnTo>
                  <a:lnTo>
                    <a:pt x="268" y="478"/>
                  </a:lnTo>
                  <a:lnTo>
                    <a:pt x="268" y="477"/>
                  </a:lnTo>
                  <a:lnTo>
                    <a:pt x="268" y="476"/>
                  </a:lnTo>
                  <a:lnTo>
                    <a:pt x="271" y="476"/>
                  </a:lnTo>
                  <a:lnTo>
                    <a:pt x="270" y="477"/>
                  </a:lnTo>
                  <a:lnTo>
                    <a:pt x="269" y="476"/>
                  </a:lnTo>
                  <a:lnTo>
                    <a:pt x="268" y="474"/>
                  </a:lnTo>
                  <a:lnTo>
                    <a:pt x="271" y="471"/>
                  </a:lnTo>
                  <a:lnTo>
                    <a:pt x="274" y="468"/>
                  </a:lnTo>
                  <a:lnTo>
                    <a:pt x="276" y="466"/>
                  </a:lnTo>
                  <a:lnTo>
                    <a:pt x="284" y="466"/>
                  </a:lnTo>
                  <a:lnTo>
                    <a:pt x="284" y="463"/>
                  </a:lnTo>
                  <a:lnTo>
                    <a:pt x="290" y="461"/>
                  </a:lnTo>
                  <a:lnTo>
                    <a:pt x="297" y="461"/>
                  </a:lnTo>
                  <a:lnTo>
                    <a:pt x="306" y="462"/>
                  </a:lnTo>
                  <a:lnTo>
                    <a:pt x="315" y="463"/>
                  </a:lnTo>
                  <a:lnTo>
                    <a:pt x="324" y="464"/>
                  </a:lnTo>
                  <a:lnTo>
                    <a:pt x="334" y="465"/>
                  </a:lnTo>
                  <a:lnTo>
                    <a:pt x="342" y="465"/>
                  </a:lnTo>
                  <a:lnTo>
                    <a:pt x="349" y="463"/>
                  </a:lnTo>
                  <a:lnTo>
                    <a:pt x="349" y="461"/>
                  </a:lnTo>
                  <a:lnTo>
                    <a:pt x="353" y="459"/>
                  </a:lnTo>
                  <a:lnTo>
                    <a:pt x="357" y="459"/>
                  </a:lnTo>
                  <a:lnTo>
                    <a:pt x="363" y="460"/>
                  </a:lnTo>
                  <a:lnTo>
                    <a:pt x="369" y="461"/>
                  </a:lnTo>
                  <a:lnTo>
                    <a:pt x="376" y="461"/>
                  </a:lnTo>
                  <a:lnTo>
                    <a:pt x="381" y="462"/>
                  </a:lnTo>
                  <a:lnTo>
                    <a:pt x="386" y="462"/>
                  </a:lnTo>
                  <a:lnTo>
                    <a:pt x="390" y="461"/>
                  </a:lnTo>
                  <a:lnTo>
                    <a:pt x="390" y="458"/>
                  </a:lnTo>
                  <a:lnTo>
                    <a:pt x="397" y="456"/>
                  </a:lnTo>
                  <a:lnTo>
                    <a:pt x="405" y="456"/>
                  </a:lnTo>
                  <a:lnTo>
                    <a:pt x="414" y="457"/>
                  </a:lnTo>
                  <a:lnTo>
                    <a:pt x="423" y="458"/>
                  </a:lnTo>
                  <a:lnTo>
                    <a:pt x="433" y="459"/>
                  </a:lnTo>
                  <a:lnTo>
                    <a:pt x="442" y="460"/>
                  </a:lnTo>
                  <a:lnTo>
                    <a:pt x="450" y="460"/>
                  </a:lnTo>
                  <a:lnTo>
                    <a:pt x="457" y="458"/>
                  </a:lnTo>
                  <a:lnTo>
                    <a:pt x="457" y="455"/>
                  </a:lnTo>
                  <a:lnTo>
                    <a:pt x="460" y="453"/>
                  </a:lnTo>
                  <a:lnTo>
                    <a:pt x="464" y="453"/>
                  </a:lnTo>
                  <a:lnTo>
                    <a:pt x="469" y="453"/>
                  </a:lnTo>
                  <a:lnTo>
                    <a:pt x="473" y="453"/>
                  </a:lnTo>
                  <a:lnTo>
                    <a:pt x="479" y="453"/>
                  </a:lnTo>
                  <a:lnTo>
                    <a:pt x="483" y="453"/>
                  </a:lnTo>
                  <a:lnTo>
                    <a:pt x="487" y="453"/>
                  </a:lnTo>
                  <a:lnTo>
                    <a:pt x="490" y="453"/>
                  </a:lnTo>
                  <a:lnTo>
                    <a:pt x="490" y="450"/>
                  </a:lnTo>
                  <a:lnTo>
                    <a:pt x="494" y="449"/>
                  </a:lnTo>
                  <a:lnTo>
                    <a:pt x="498" y="449"/>
                  </a:lnTo>
                  <a:lnTo>
                    <a:pt x="503" y="448"/>
                  </a:lnTo>
                  <a:lnTo>
                    <a:pt x="506" y="448"/>
                  </a:lnTo>
                  <a:lnTo>
                    <a:pt x="506" y="445"/>
                  </a:lnTo>
                  <a:lnTo>
                    <a:pt x="512" y="445"/>
                  </a:lnTo>
                  <a:lnTo>
                    <a:pt x="512" y="416"/>
                  </a:lnTo>
                  <a:lnTo>
                    <a:pt x="509" y="414"/>
                  </a:lnTo>
                  <a:lnTo>
                    <a:pt x="506" y="414"/>
                  </a:lnTo>
                  <a:lnTo>
                    <a:pt x="503" y="411"/>
                  </a:lnTo>
                  <a:lnTo>
                    <a:pt x="505" y="412"/>
                  </a:lnTo>
                  <a:lnTo>
                    <a:pt x="504" y="410"/>
                  </a:lnTo>
                  <a:lnTo>
                    <a:pt x="503" y="406"/>
                  </a:lnTo>
                  <a:lnTo>
                    <a:pt x="501" y="406"/>
                  </a:lnTo>
                  <a:lnTo>
                    <a:pt x="501" y="405"/>
                  </a:lnTo>
                  <a:lnTo>
                    <a:pt x="501" y="404"/>
                  </a:lnTo>
                  <a:lnTo>
                    <a:pt x="498" y="404"/>
                  </a:lnTo>
                  <a:lnTo>
                    <a:pt x="495" y="382"/>
                  </a:lnTo>
                  <a:lnTo>
                    <a:pt x="493" y="382"/>
                  </a:lnTo>
                  <a:lnTo>
                    <a:pt x="493" y="381"/>
                  </a:lnTo>
                  <a:lnTo>
                    <a:pt x="492" y="377"/>
                  </a:lnTo>
                  <a:lnTo>
                    <a:pt x="492" y="372"/>
                  </a:lnTo>
                  <a:lnTo>
                    <a:pt x="493" y="366"/>
                  </a:lnTo>
                  <a:lnTo>
                    <a:pt x="493" y="361"/>
                  </a:lnTo>
                  <a:lnTo>
                    <a:pt x="494" y="357"/>
                  </a:lnTo>
                  <a:lnTo>
                    <a:pt x="494" y="353"/>
                  </a:lnTo>
                  <a:lnTo>
                    <a:pt x="495" y="352"/>
                  </a:lnTo>
                  <a:lnTo>
                    <a:pt x="495" y="326"/>
                  </a:lnTo>
                  <a:lnTo>
                    <a:pt x="493" y="324"/>
                  </a:lnTo>
                  <a:lnTo>
                    <a:pt x="490" y="324"/>
                  </a:lnTo>
                  <a:lnTo>
                    <a:pt x="488" y="321"/>
                  </a:lnTo>
                  <a:lnTo>
                    <a:pt x="488" y="313"/>
                  </a:lnTo>
                  <a:lnTo>
                    <a:pt x="484" y="311"/>
                  </a:lnTo>
                  <a:lnTo>
                    <a:pt x="482" y="305"/>
                  </a:lnTo>
                  <a:lnTo>
                    <a:pt x="482" y="297"/>
                  </a:lnTo>
                  <a:lnTo>
                    <a:pt x="482" y="287"/>
                  </a:lnTo>
                  <a:lnTo>
                    <a:pt x="483" y="277"/>
                  </a:lnTo>
                  <a:lnTo>
                    <a:pt x="484" y="268"/>
                  </a:lnTo>
                  <a:lnTo>
                    <a:pt x="484" y="260"/>
                  </a:lnTo>
                  <a:lnTo>
                    <a:pt x="483" y="256"/>
                  </a:lnTo>
                  <a:lnTo>
                    <a:pt x="480" y="256"/>
                  </a:lnTo>
                  <a:lnTo>
                    <a:pt x="480" y="248"/>
                  </a:lnTo>
                  <a:lnTo>
                    <a:pt x="478" y="248"/>
                  </a:lnTo>
                  <a:lnTo>
                    <a:pt x="478" y="243"/>
                  </a:lnTo>
                  <a:lnTo>
                    <a:pt x="475" y="243"/>
                  </a:lnTo>
                  <a:lnTo>
                    <a:pt x="475" y="241"/>
                  </a:lnTo>
                  <a:lnTo>
                    <a:pt x="472" y="240"/>
                  </a:lnTo>
                  <a:lnTo>
                    <a:pt x="472" y="233"/>
                  </a:lnTo>
                  <a:lnTo>
                    <a:pt x="475" y="233"/>
                  </a:lnTo>
                  <a:lnTo>
                    <a:pt x="473" y="233"/>
                  </a:lnTo>
                  <a:lnTo>
                    <a:pt x="474" y="232"/>
                  </a:lnTo>
                  <a:lnTo>
                    <a:pt x="474" y="230"/>
                  </a:lnTo>
                  <a:lnTo>
                    <a:pt x="475" y="228"/>
                  </a:lnTo>
                  <a:lnTo>
                    <a:pt x="478" y="228"/>
                  </a:lnTo>
                  <a:lnTo>
                    <a:pt x="478" y="226"/>
                  </a:lnTo>
                  <a:lnTo>
                    <a:pt x="479" y="224"/>
                  </a:lnTo>
                  <a:lnTo>
                    <a:pt x="479" y="221"/>
                  </a:lnTo>
                  <a:lnTo>
                    <a:pt x="479" y="218"/>
                  </a:lnTo>
                  <a:lnTo>
                    <a:pt x="479" y="216"/>
                  </a:lnTo>
                  <a:lnTo>
                    <a:pt x="479" y="213"/>
                  </a:lnTo>
                  <a:lnTo>
                    <a:pt x="479" y="211"/>
                  </a:lnTo>
                  <a:lnTo>
                    <a:pt x="480" y="210"/>
                  </a:lnTo>
                  <a:lnTo>
                    <a:pt x="478" y="171"/>
                  </a:lnTo>
                  <a:lnTo>
                    <a:pt x="477" y="198"/>
                  </a:lnTo>
                  <a:lnTo>
                    <a:pt x="478" y="171"/>
                  </a:lnTo>
                  <a:lnTo>
                    <a:pt x="483" y="179"/>
                  </a:lnTo>
                  <a:lnTo>
                    <a:pt x="483" y="173"/>
                  </a:lnTo>
                  <a:lnTo>
                    <a:pt x="480" y="171"/>
                  </a:lnTo>
                  <a:lnTo>
                    <a:pt x="478" y="171"/>
                  </a:lnTo>
                  <a:lnTo>
                    <a:pt x="475" y="168"/>
                  </a:lnTo>
                  <a:lnTo>
                    <a:pt x="476" y="169"/>
                  </a:lnTo>
                  <a:lnTo>
                    <a:pt x="475" y="167"/>
                  </a:lnTo>
                  <a:lnTo>
                    <a:pt x="475" y="163"/>
                  </a:lnTo>
                  <a:lnTo>
                    <a:pt x="471" y="161"/>
                  </a:lnTo>
                  <a:lnTo>
                    <a:pt x="469" y="156"/>
                  </a:lnTo>
                  <a:lnTo>
                    <a:pt x="468" y="151"/>
                  </a:lnTo>
                  <a:lnTo>
                    <a:pt x="467" y="148"/>
                  </a:lnTo>
                  <a:lnTo>
                    <a:pt x="465" y="148"/>
                  </a:lnTo>
                  <a:lnTo>
                    <a:pt x="466" y="148"/>
                  </a:lnTo>
                  <a:lnTo>
                    <a:pt x="466" y="147"/>
                  </a:lnTo>
                  <a:lnTo>
                    <a:pt x="465" y="145"/>
                  </a:lnTo>
                  <a:lnTo>
                    <a:pt x="465" y="142"/>
                  </a:lnTo>
                  <a:lnTo>
                    <a:pt x="462" y="142"/>
                  </a:lnTo>
                  <a:lnTo>
                    <a:pt x="462" y="132"/>
                  </a:lnTo>
                  <a:lnTo>
                    <a:pt x="460" y="132"/>
                  </a:lnTo>
                  <a:lnTo>
                    <a:pt x="459" y="129"/>
                  </a:lnTo>
                  <a:lnTo>
                    <a:pt x="459" y="126"/>
                  </a:lnTo>
                  <a:lnTo>
                    <a:pt x="459" y="121"/>
                  </a:lnTo>
                  <a:lnTo>
                    <a:pt x="459" y="116"/>
                  </a:lnTo>
                  <a:lnTo>
                    <a:pt x="459" y="112"/>
                  </a:lnTo>
                  <a:lnTo>
                    <a:pt x="459" y="107"/>
                  </a:lnTo>
                  <a:lnTo>
                    <a:pt x="460" y="104"/>
                  </a:lnTo>
                  <a:lnTo>
                    <a:pt x="460" y="101"/>
                  </a:lnTo>
                  <a:lnTo>
                    <a:pt x="462" y="100"/>
                  </a:lnTo>
                  <a:lnTo>
                    <a:pt x="463" y="99"/>
                  </a:lnTo>
                  <a:lnTo>
                    <a:pt x="465" y="98"/>
                  </a:lnTo>
                  <a:lnTo>
                    <a:pt x="465" y="88"/>
                  </a:lnTo>
                  <a:lnTo>
                    <a:pt x="462" y="88"/>
                  </a:lnTo>
                  <a:lnTo>
                    <a:pt x="459" y="88"/>
                  </a:lnTo>
                  <a:lnTo>
                    <a:pt x="454" y="88"/>
                  </a:lnTo>
                  <a:lnTo>
                    <a:pt x="449" y="89"/>
                  </a:lnTo>
                  <a:lnTo>
                    <a:pt x="445" y="89"/>
                  </a:lnTo>
                  <a:lnTo>
                    <a:pt x="440" y="89"/>
                  </a:lnTo>
                  <a:lnTo>
                    <a:pt x="437" y="88"/>
                  </a:lnTo>
                  <a:lnTo>
                    <a:pt x="434" y="88"/>
                  </a:lnTo>
                  <a:lnTo>
                    <a:pt x="434" y="85"/>
                  </a:lnTo>
                  <a:lnTo>
                    <a:pt x="429" y="85"/>
                  </a:lnTo>
                  <a:lnTo>
                    <a:pt x="426" y="83"/>
                  </a:lnTo>
                  <a:lnTo>
                    <a:pt x="423" y="80"/>
                  </a:lnTo>
                  <a:lnTo>
                    <a:pt x="424" y="81"/>
                  </a:lnTo>
                  <a:lnTo>
                    <a:pt x="424" y="80"/>
                  </a:lnTo>
                  <a:lnTo>
                    <a:pt x="423" y="78"/>
                  </a:lnTo>
                  <a:lnTo>
                    <a:pt x="423" y="75"/>
                  </a:lnTo>
                  <a:lnTo>
                    <a:pt x="421" y="73"/>
                  </a:lnTo>
                  <a:lnTo>
                    <a:pt x="418" y="73"/>
                  </a:lnTo>
                  <a:lnTo>
                    <a:pt x="415" y="70"/>
                  </a:lnTo>
                  <a:lnTo>
                    <a:pt x="415" y="68"/>
                  </a:lnTo>
                  <a:lnTo>
                    <a:pt x="414" y="66"/>
                  </a:lnTo>
                  <a:lnTo>
                    <a:pt x="412" y="65"/>
                  </a:lnTo>
                  <a:lnTo>
                    <a:pt x="411" y="65"/>
                  </a:lnTo>
                  <a:lnTo>
                    <a:pt x="408" y="62"/>
                  </a:lnTo>
                  <a:lnTo>
                    <a:pt x="408" y="59"/>
                  </a:lnTo>
                  <a:lnTo>
                    <a:pt x="406" y="59"/>
                  </a:lnTo>
                  <a:lnTo>
                    <a:pt x="406" y="57"/>
                  </a:lnTo>
                  <a:lnTo>
                    <a:pt x="403" y="57"/>
                  </a:lnTo>
                  <a:lnTo>
                    <a:pt x="403" y="54"/>
                  </a:lnTo>
                  <a:lnTo>
                    <a:pt x="400" y="51"/>
                  </a:lnTo>
                  <a:lnTo>
                    <a:pt x="397" y="51"/>
                  </a:lnTo>
                  <a:lnTo>
                    <a:pt x="394" y="50"/>
                  </a:lnTo>
                  <a:lnTo>
                    <a:pt x="390" y="50"/>
                  </a:lnTo>
                  <a:lnTo>
                    <a:pt x="387" y="49"/>
                  </a:lnTo>
                  <a:lnTo>
                    <a:pt x="387" y="46"/>
                  </a:lnTo>
                  <a:lnTo>
                    <a:pt x="384" y="46"/>
                  </a:lnTo>
                  <a:lnTo>
                    <a:pt x="379" y="45"/>
                  </a:lnTo>
                  <a:lnTo>
                    <a:pt x="374" y="43"/>
                  </a:lnTo>
                  <a:lnTo>
                    <a:pt x="372" y="41"/>
                  </a:lnTo>
                  <a:lnTo>
                    <a:pt x="372" y="39"/>
                  </a:lnTo>
                  <a:lnTo>
                    <a:pt x="364" y="36"/>
                  </a:lnTo>
                  <a:lnTo>
                    <a:pt x="361" y="34"/>
                  </a:lnTo>
                  <a:lnTo>
                    <a:pt x="361" y="31"/>
                  </a:lnTo>
                  <a:lnTo>
                    <a:pt x="359" y="31"/>
                  </a:lnTo>
                  <a:lnTo>
                    <a:pt x="359" y="28"/>
                  </a:lnTo>
                  <a:lnTo>
                    <a:pt x="357" y="28"/>
                  </a:lnTo>
                  <a:lnTo>
                    <a:pt x="357" y="26"/>
                  </a:lnTo>
                  <a:lnTo>
                    <a:pt x="354" y="26"/>
                  </a:lnTo>
                  <a:lnTo>
                    <a:pt x="354" y="23"/>
                  </a:lnTo>
                  <a:lnTo>
                    <a:pt x="351" y="21"/>
                  </a:lnTo>
                  <a:lnTo>
                    <a:pt x="348" y="21"/>
                  </a:lnTo>
                  <a:lnTo>
                    <a:pt x="343" y="21"/>
                  </a:lnTo>
                  <a:lnTo>
                    <a:pt x="338" y="21"/>
                  </a:lnTo>
                  <a:lnTo>
                    <a:pt x="332" y="21"/>
                  </a:lnTo>
                  <a:lnTo>
                    <a:pt x="327" y="22"/>
                  </a:lnTo>
                  <a:lnTo>
                    <a:pt x="321" y="22"/>
                  </a:lnTo>
                  <a:lnTo>
                    <a:pt x="317" y="21"/>
                  </a:lnTo>
                  <a:lnTo>
                    <a:pt x="315" y="21"/>
                  </a:lnTo>
                  <a:lnTo>
                    <a:pt x="315" y="18"/>
                  </a:lnTo>
                  <a:lnTo>
                    <a:pt x="315" y="19"/>
                  </a:lnTo>
                  <a:lnTo>
                    <a:pt x="314" y="19"/>
                  </a:lnTo>
                  <a:lnTo>
                    <a:pt x="313" y="19"/>
                  </a:lnTo>
                  <a:lnTo>
                    <a:pt x="310" y="18"/>
                  </a:lnTo>
                  <a:lnTo>
                    <a:pt x="310" y="16"/>
                  </a:lnTo>
                  <a:lnTo>
                    <a:pt x="302" y="16"/>
                  </a:lnTo>
                  <a:lnTo>
                    <a:pt x="302" y="13"/>
                  </a:lnTo>
                  <a:lnTo>
                    <a:pt x="301" y="12"/>
                  </a:lnTo>
                  <a:lnTo>
                    <a:pt x="298" y="12"/>
                  </a:lnTo>
                  <a:lnTo>
                    <a:pt x="296" y="12"/>
                  </a:lnTo>
                  <a:lnTo>
                    <a:pt x="293" y="12"/>
                  </a:lnTo>
                  <a:lnTo>
                    <a:pt x="290" y="12"/>
                  </a:lnTo>
                  <a:lnTo>
                    <a:pt x="287" y="12"/>
                  </a:lnTo>
                  <a:lnTo>
                    <a:pt x="285" y="11"/>
                  </a:lnTo>
                  <a:lnTo>
                    <a:pt x="284" y="11"/>
                  </a:lnTo>
                  <a:lnTo>
                    <a:pt x="284" y="8"/>
                  </a:lnTo>
                  <a:lnTo>
                    <a:pt x="282" y="8"/>
                  </a:lnTo>
                  <a:lnTo>
                    <a:pt x="281" y="8"/>
                  </a:lnTo>
                  <a:lnTo>
                    <a:pt x="279" y="8"/>
                  </a:lnTo>
                  <a:lnTo>
                    <a:pt x="279" y="5"/>
                  </a:lnTo>
                  <a:lnTo>
                    <a:pt x="271" y="5"/>
                  </a:lnTo>
                  <a:lnTo>
                    <a:pt x="268" y="2"/>
                  </a:lnTo>
                  <a:lnTo>
                    <a:pt x="266" y="0"/>
                  </a:lnTo>
                  <a:lnTo>
                    <a:pt x="265" y="3"/>
                  </a:lnTo>
                  <a:lnTo>
                    <a:pt x="265" y="9"/>
                  </a:lnTo>
                  <a:lnTo>
                    <a:pt x="264" y="17"/>
                  </a:lnTo>
                  <a:lnTo>
                    <a:pt x="264" y="26"/>
                  </a:lnTo>
                  <a:lnTo>
                    <a:pt x="264" y="34"/>
                  </a:lnTo>
                  <a:lnTo>
                    <a:pt x="265" y="40"/>
                  </a:lnTo>
                  <a:lnTo>
                    <a:pt x="266" y="44"/>
                  </a:lnTo>
                  <a:lnTo>
                    <a:pt x="268" y="44"/>
                  </a:lnTo>
                  <a:lnTo>
                    <a:pt x="271" y="50"/>
                  </a:lnTo>
                  <a:lnTo>
                    <a:pt x="272" y="58"/>
                  </a:lnTo>
                  <a:lnTo>
                    <a:pt x="273" y="68"/>
                  </a:lnTo>
                  <a:lnTo>
                    <a:pt x="273" y="78"/>
                  </a:lnTo>
                  <a:lnTo>
                    <a:pt x="272" y="88"/>
                  </a:lnTo>
                  <a:lnTo>
                    <a:pt x="271" y="98"/>
                  </a:lnTo>
                  <a:lnTo>
                    <a:pt x="271" y="107"/>
                  </a:lnTo>
                  <a:lnTo>
                    <a:pt x="271" y="114"/>
                  </a:lnTo>
                  <a:lnTo>
                    <a:pt x="268" y="115"/>
                  </a:lnTo>
                  <a:lnTo>
                    <a:pt x="268" y="116"/>
                  </a:lnTo>
                  <a:lnTo>
                    <a:pt x="266" y="116"/>
                  </a:lnTo>
                  <a:lnTo>
                    <a:pt x="266" y="122"/>
                  </a:lnTo>
                  <a:lnTo>
                    <a:pt x="263" y="122"/>
                  </a:lnTo>
                  <a:lnTo>
                    <a:pt x="264" y="122"/>
                  </a:lnTo>
                  <a:lnTo>
                    <a:pt x="263" y="124"/>
                  </a:lnTo>
                  <a:lnTo>
                    <a:pt x="263" y="127"/>
                  </a:lnTo>
                  <a:lnTo>
                    <a:pt x="260" y="127"/>
                  </a:lnTo>
                  <a:lnTo>
                    <a:pt x="262" y="127"/>
                  </a:lnTo>
                  <a:lnTo>
                    <a:pt x="261" y="129"/>
                  </a:lnTo>
                  <a:lnTo>
                    <a:pt x="260" y="132"/>
                  </a:lnTo>
                  <a:lnTo>
                    <a:pt x="258" y="132"/>
                  </a:lnTo>
                  <a:lnTo>
                    <a:pt x="258" y="140"/>
                  </a:lnTo>
                  <a:lnTo>
                    <a:pt x="256" y="140"/>
                  </a:lnTo>
                  <a:lnTo>
                    <a:pt x="254" y="145"/>
                  </a:lnTo>
                  <a:lnTo>
                    <a:pt x="254" y="152"/>
                  </a:lnTo>
                  <a:lnTo>
                    <a:pt x="254" y="159"/>
                  </a:lnTo>
                  <a:lnTo>
                    <a:pt x="255" y="167"/>
                  </a:lnTo>
                  <a:lnTo>
                    <a:pt x="257" y="175"/>
                  </a:lnTo>
                  <a:lnTo>
                    <a:pt x="258" y="182"/>
                  </a:lnTo>
                  <a:lnTo>
                    <a:pt x="258" y="188"/>
                  </a:lnTo>
                  <a:lnTo>
                    <a:pt x="256" y="194"/>
                  </a:lnTo>
                  <a:lnTo>
                    <a:pt x="253" y="194"/>
                  </a:lnTo>
                  <a:lnTo>
                    <a:pt x="253" y="215"/>
                  </a:lnTo>
                  <a:lnTo>
                    <a:pt x="252" y="216"/>
                  </a:lnTo>
                  <a:lnTo>
                    <a:pt x="250" y="217"/>
                  </a:lnTo>
                  <a:lnTo>
                    <a:pt x="248" y="220"/>
                  </a:lnTo>
                  <a:lnTo>
                    <a:pt x="245" y="220"/>
                  </a:lnTo>
                  <a:lnTo>
                    <a:pt x="245" y="222"/>
                  </a:lnTo>
                  <a:lnTo>
                    <a:pt x="244" y="224"/>
                  </a:lnTo>
                  <a:lnTo>
                    <a:pt x="243" y="226"/>
                  </a:lnTo>
                  <a:lnTo>
                    <a:pt x="243" y="228"/>
                  </a:lnTo>
                  <a:lnTo>
                    <a:pt x="240" y="230"/>
                  </a:lnTo>
                  <a:lnTo>
                    <a:pt x="237" y="233"/>
                  </a:lnTo>
                  <a:lnTo>
                    <a:pt x="236" y="233"/>
                  </a:lnTo>
                  <a:lnTo>
                    <a:pt x="234" y="235"/>
                  </a:lnTo>
                  <a:lnTo>
                    <a:pt x="233" y="236"/>
                  </a:lnTo>
                  <a:lnTo>
                    <a:pt x="232" y="238"/>
                  </a:lnTo>
                  <a:lnTo>
                    <a:pt x="230" y="240"/>
                  </a:lnTo>
                  <a:lnTo>
                    <a:pt x="227" y="240"/>
                  </a:lnTo>
                  <a:lnTo>
                    <a:pt x="227" y="243"/>
                  </a:lnTo>
                  <a:lnTo>
                    <a:pt x="224" y="243"/>
                  </a:lnTo>
                  <a:lnTo>
                    <a:pt x="224" y="245"/>
                  </a:lnTo>
                  <a:lnTo>
                    <a:pt x="222" y="248"/>
                  </a:lnTo>
                  <a:lnTo>
                    <a:pt x="217" y="248"/>
                  </a:lnTo>
                  <a:lnTo>
                    <a:pt x="217" y="251"/>
                  </a:lnTo>
                  <a:lnTo>
                    <a:pt x="213" y="251"/>
                  </a:lnTo>
                  <a:lnTo>
                    <a:pt x="209" y="252"/>
                  </a:lnTo>
                  <a:lnTo>
                    <a:pt x="205" y="253"/>
                  </a:lnTo>
                  <a:lnTo>
                    <a:pt x="202" y="254"/>
                  </a:lnTo>
                  <a:lnTo>
                    <a:pt x="201" y="256"/>
                  </a:lnTo>
                  <a:lnTo>
                    <a:pt x="199" y="258"/>
                  </a:lnTo>
                  <a:lnTo>
                    <a:pt x="197" y="260"/>
                  </a:lnTo>
                  <a:lnTo>
                    <a:pt x="196" y="262"/>
                  </a:lnTo>
                  <a:lnTo>
                    <a:pt x="199" y="260"/>
                  </a:lnTo>
                  <a:lnTo>
                    <a:pt x="198" y="259"/>
                  </a:lnTo>
                  <a:lnTo>
                    <a:pt x="195" y="260"/>
                  </a:lnTo>
                  <a:lnTo>
                    <a:pt x="191" y="262"/>
                  </a:lnTo>
                  <a:lnTo>
                    <a:pt x="188" y="264"/>
                  </a:lnTo>
                  <a:lnTo>
                    <a:pt x="188" y="267"/>
                  </a:lnTo>
                  <a:lnTo>
                    <a:pt x="186" y="269"/>
                  </a:lnTo>
                  <a:lnTo>
                    <a:pt x="184" y="270"/>
                  </a:lnTo>
                  <a:lnTo>
                    <a:pt x="181" y="271"/>
                  </a:lnTo>
                  <a:lnTo>
                    <a:pt x="179" y="273"/>
                  </a:lnTo>
                  <a:lnTo>
                    <a:pt x="178" y="274"/>
                  </a:lnTo>
                  <a:lnTo>
                    <a:pt x="180" y="272"/>
                  </a:lnTo>
                  <a:lnTo>
                    <a:pt x="179" y="271"/>
                  </a:lnTo>
                  <a:lnTo>
                    <a:pt x="176" y="273"/>
                  </a:lnTo>
                  <a:lnTo>
                    <a:pt x="173" y="274"/>
                  </a:lnTo>
                  <a:lnTo>
                    <a:pt x="170" y="277"/>
                  </a:lnTo>
                  <a:lnTo>
                    <a:pt x="170" y="279"/>
                  </a:lnTo>
                  <a:lnTo>
                    <a:pt x="168" y="279"/>
                  </a:lnTo>
                  <a:lnTo>
                    <a:pt x="168" y="282"/>
                  </a:lnTo>
                  <a:lnTo>
                    <a:pt x="165" y="282"/>
                  </a:lnTo>
                  <a:lnTo>
                    <a:pt x="165" y="284"/>
                  </a:lnTo>
                  <a:lnTo>
                    <a:pt x="163" y="284"/>
                  </a:lnTo>
                  <a:lnTo>
                    <a:pt x="163" y="287"/>
                  </a:lnTo>
                  <a:lnTo>
                    <a:pt x="160" y="287"/>
                  </a:lnTo>
                  <a:lnTo>
                    <a:pt x="157" y="290"/>
                  </a:lnTo>
                  <a:lnTo>
                    <a:pt x="157" y="295"/>
                  </a:lnTo>
                  <a:lnTo>
                    <a:pt x="155" y="295"/>
                  </a:lnTo>
                  <a:lnTo>
                    <a:pt x="155" y="300"/>
                  </a:lnTo>
                  <a:lnTo>
                    <a:pt x="160" y="300"/>
                  </a:lnTo>
                  <a:lnTo>
                    <a:pt x="160" y="302"/>
                  </a:lnTo>
                  <a:lnTo>
                    <a:pt x="178" y="302"/>
                  </a:lnTo>
                  <a:lnTo>
                    <a:pt x="178" y="300"/>
                  </a:lnTo>
                  <a:lnTo>
                    <a:pt x="180" y="299"/>
                  </a:lnTo>
                  <a:lnTo>
                    <a:pt x="184" y="298"/>
                  </a:lnTo>
                  <a:lnTo>
                    <a:pt x="188" y="298"/>
                  </a:lnTo>
                  <a:lnTo>
                    <a:pt x="193" y="298"/>
                  </a:lnTo>
                  <a:lnTo>
                    <a:pt x="198" y="297"/>
                  </a:lnTo>
                  <a:lnTo>
                    <a:pt x="202" y="297"/>
                  </a:lnTo>
                  <a:lnTo>
                    <a:pt x="206" y="297"/>
                  </a:lnTo>
                  <a:lnTo>
                    <a:pt x="209" y="297"/>
                  </a:lnTo>
                  <a:lnTo>
                    <a:pt x="210" y="300"/>
                  </a:lnTo>
                  <a:lnTo>
                    <a:pt x="211" y="300"/>
                  </a:lnTo>
                  <a:lnTo>
                    <a:pt x="211" y="302"/>
                  </a:lnTo>
                  <a:lnTo>
                    <a:pt x="210" y="302"/>
                  </a:lnTo>
                  <a:lnTo>
                    <a:pt x="211" y="301"/>
                  </a:lnTo>
                  <a:lnTo>
                    <a:pt x="213" y="300"/>
                  </a:lnTo>
                  <a:lnTo>
                    <a:pt x="217" y="302"/>
                  </a:lnTo>
                  <a:lnTo>
                    <a:pt x="213" y="302"/>
                  </a:lnTo>
                  <a:lnTo>
                    <a:pt x="212" y="301"/>
                  </a:lnTo>
                  <a:lnTo>
                    <a:pt x="213" y="302"/>
                  </a:lnTo>
                  <a:lnTo>
                    <a:pt x="217" y="308"/>
                  </a:lnTo>
                  <a:lnTo>
                    <a:pt x="219" y="308"/>
                  </a:lnTo>
                  <a:lnTo>
                    <a:pt x="220" y="309"/>
                  </a:lnTo>
                  <a:lnTo>
                    <a:pt x="220" y="310"/>
                  </a:lnTo>
                  <a:lnTo>
                    <a:pt x="222" y="311"/>
                  </a:lnTo>
                  <a:lnTo>
                    <a:pt x="222" y="316"/>
                  </a:lnTo>
                  <a:lnTo>
                    <a:pt x="224" y="316"/>
                  </a:lnTo>
                  <a:lnTo>
                    <a:pt x="224" y="324"/>
                  </a:lnTo>
                  <a:lnTo>
                    <a:pt x="227" y="324"/>
                  </a:lnTo>
                  <a:lnTo>
                    <a:pt x="227" y="344"/>
                  </a:lnTo>
                  <a:lnTo>
                    <a:pt x="224" y="347"/>
                  </a:lnTo>
                  <a:lnTo>
                    <a:pt x="222" y="347"/>
                  </a:lnTo>
                  <a:lnTo>
                    <a:pt x="222" y="349"/>
                  </a:lnTo>
                  <a:lnTo>
                    <a:pt x="219" y="349"/>
                  </a:lnTo>
                  <a:lnTo>
                    <a:pt x="217" y="352"/>
                  </a:lnTo>
                  <a:lnTo>
                    <a:pt x="217" y="357"/>
                  </a:lnTo>
                  <a:lnTo>
                    <a:pt x="214" y="357"/>
                  </a:lnTo>
                  <a:lnTo>
                    <a:pt x="209" y="378"/>
                  </a:lnTo>
                  <a:lnTo>
                    <a:pt x="206" y="380"/>
                  </a:lnTo>
                  <a:lnTo>
                    <a:pt x="204" y="382"/>
                  </a:lnTo>
                  <a:lnTo>
                    <a:pt x="199" y="382"/>
                  </a:lnTo>
                  <a:lnTo>
                    <a:pt x="199" y="385"/>
                  </a:lnTo>
                  <a:lnTo>
                    <a:pt x="194" y="385"/>
                  </a:lnTo>
                  <a:lnTo>
                    <a:pt x="193" y="387"/>
                  </a:lnTo>
                  <a:lnTo>
                    <a:pt x="191" y="389"/>
                  </a:lnTo>
                  <a:lnTo>
                    <a:pt x="188" y="390"/>
                  </a:lnTo>
                  <a:lnTo>
                    <a:pt x="186" y="391"/>
                  </a:lnTo>
                  <a:lnTo>
                    <a:pt x="183" y="393"/>
                  </a:lnTo>
                  <a:lnTo>
                    <a:pt x="183" y="396"/>
                  </a:lnTo>
                  <a:lnTo>
                    <a:pt x="180" y="396"/>
                  </a:lnTo>
                  <a:lnTo>
                    <a:pt x="180" y="398"/>
                  </a:lnTo>
                  <a:lnTo>
                    <a:pt x="178" y="398"/>
                  </a:lnTo>
                  <a:lnTo>
                    <a:pt x="175" y="401"/>
                  </a:lnTo>
                  <a:lnTo>
                    <a:pt x="130" y="397"/>
                  </a:lnTo>
                  <a:lnTo>
                    <a:pt x="84" y="397"/>
                  </a:lnTo>
                  <a:lnTo>
                    <a:pt x="59" y="393"/>
                  </a:lnTo>
                  <a:lnTo>
                    <a:pt x="59" y="385"/>
                  </a:lnTo>
                  <a:lnTo>
                    <a:pt x="54" y="372"/>
                  </a:lnTo>
                  <a:lnTo>
                    <a:pt x="68" y="368"/>
                  </a:lnTo>
                  <a:lnTo>
                    <a:pt x="70" y="365"/>
                  </a:lnTo>
                  <a:lnTo>
                    <a:pt x="72" y="363"/>
                  </a:lnTo>
                  <a:lnTo>
                    <a:pt x="75" y="362"/>
                  </a:lnTo>
                  <a:lnTo>
                    <a:pt x="78" y="362"/>
                  </a:lnTo>
                  <a:lnTo>
                    <a:pt x="81" y="362"/>
                  </a:lnTo>
                  <a:lnTo>
                    <a:pt x="85" y="362"/>
                  </a:lnTo>
                  <a:lnTo>
                    <a:pt x="88" y="362"/>
                  </a:lnTo>
                  <a:lnTo>
                    <a:pt x="91" y="361"/>
                  </a:lnTo>
                  <a:lnTo>
                    <a:pt x="92" y="363"/>
                  </a:lnTo>
                  <a:lnTo>
                    <a:pt x="96" y="362"/>
                  </a:lnTo>
                  <a:lnTo>
                    <a:pt x="101" y="359"/>
                  </a:lnTo>
                  <a:lnTo>
                    <a:pt x="103" y="357"/>
                  </a:lnTo>
                  <a:lnTo>
                    <a:pt x="105" y="354"/>
                  </a:lnTo>
                  <a:lnTo>
                    <a:pt x="107" y="352"/>
                  </a:lnTo>
                  <a:lnTo>
                    <a:pt x="109" y="350"/>
                  </a:lnTo>
                  <a:lnTo>
                    <a:pt x="111" y="347"/>
                  </a:lnTo>
                  <a:lnTo>
                    <a:pt x="114" y="347"/>
                  </a:lnTo>
                  <a:lnTo>
                    <a:pt x="116" y="344"/>
                  </a:lnTo>
                  <a:lnTo>
                    <a:pt x="119" y="341"/>
                  </a:lnTo>
                  <a:lnTo>
                    <a:pt x="119" y="332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8" name="Freeform 466"/>
            <p:cNvSpPr>
              <a:spLocks/>
            </p:cNvSpPr>
            <p:nvPr/>
          </p:nvSpPr>
          <p:spPr bwMode="auto">
            <a:xfrm>
              <a:off x="6953597" y="5899375"/>
              <a:ext cx="277958" cy="115179"/>
            </a:xfrm>
            <a:custGeom>
              <a:avLst/>
              <a:gdLst>
                <a:gd name="T0" fmla="*/ 2147483647 w 509"/>
                <a:gd name="T1" fmla="*/ 2147483647 h 223"/>
                <a:gd name="T2" fmla="*/ 2147483647 w 509"/>
                <a:gd name="T3" fmla="*/ 2147483647 h 223"/>
                <a:gd name="T4" fmla="*/ 2147483647 w 509"/>
                <a:gd name="T5" fmla="*/ 2147483647 h 223"/>
                <a:gd name="T6" fmla="*/ 2147483647 w 509"/>
                <a:gd name="T7" fmla="*/ 2147483647 h 223"/>
                <a:gd name="T8" fmla="*/ 2147483647 w 509"/>
                <a:gd name="T9" fmla="*/ 2147483647 h 223"/>
                <a:gd name="T10" fmla="*/ 2147483647 w 509"/>
                <a:gd name="T11" fmla="*/ 2147483647 h 223"/>
                <a:gd name="T12" fmla="*/ 2147483647 w 509"/>
                <a:gd name="T13" fmla="*/ 2147483647 h 223"/>
                <a:gd name="T14" fmla="*/ 2147483647 w 509"/>
                <a:gd name="T15" fmla="*/ 2147483647 h 223"/>
                <a:gd name="T16" fmla="*/ 2147483647 w 509"/>
                <a:gd name="T17" fmla="*/ 2147483647 h 223"/>
                <a:gd name="T18" fmla="*/ 2147483647 w 509"/>
                <a:gd name="T19" fmla="*/ 2147483647 h 223"/>
                <a:gd name="T20" fmla="*/ 2147483647 w 509"/>
                <a:gd name="T21" fmla="*/ 2147483647 h 223"/>
                <a:gd name="T22" fmla="*/ 2147483647 w 509"/>
                <a:gd name="T23" fmla="*/ 2147483647 h 223"/>
                <a:gd name="T24" fmla="*/ 2147483647 w 509"/>
                <a:gd name="T25" fmla="*/ 2147483647 h 223"/>
                <a:gd name="T26" fmla="*/ 2147483647 w 509"/>
                <a:gd name="T27" fmla="*/ 2147483647 h 223"/>
                <a:gd name="T28" fmla="*/ 2147483647 w 509"/>
                <a:gd name="T29" fmla="*/ 2147483647 h 223"/>
                <a:gd name="T30" fmla="*/ 2147483647 w 509"/>
                <a:gd name="T31" fmla="*/ 2147483647 h 223"/>
                <a:gd name="T32" fmla="*/ 2147483647 w 509"/>
                <a:gd name="T33" fmla="*/ 2147483647 h 223"/>
                <a:gd name="T34" fmla="*/ 2147483647 w 509"/>
                <a:gd name="T35" fmla="*/ 2147483647 h 223"/>
                <a:gd name="T36" fmla="*/ 2147483647 w 509"/>
                <a:gd name="T37" fmla="*/ 2147483647 h 223"/>
                <a:gd name="T38" fmla="*/ 2147483647 w 509"/>
                <a:gd name="T39" fmla="*/ 2147483647 h 223"/>
                <a:gd name="T40" fmla="*/ 2147483647 w 509"/>
                <a:gd name="T41" fmla="*/ 2147483647 h 223"/>
                <a:gd name="T42" fmla="*/ 2147483647 w 509"/>
                <a:gd name="T43" fmla="*/ 2147483647 h 223"/>
                <a:gd name="T44" fmla="*/ 2147483647 w 509"/>
                <a:gd name="T45" fmla="*/ 2147483647 h 223"/>
                <a:gd name="T46" fmla="*/ 2147483647 w 509"/>
                <a:gd name="T47" fmla="*/ 2147483647 h 223"/>
                <a:gd name="T48" fmla="*/ 2147483647 w 509"/>
                <a:gd name="T49" fmla="*/ 2147483647 h 223"/>
                <a:gd name="T50" fmla="*/ 2147483647 w 509"/>
                <a:gd name="T51" fmla="*/ 2147483647 h 223"/>
                <a:gd name="T52" fmla="*/ 2147483647 w 509"/>
                <a:gd name="T53" fmla="*/ 2147483647 h 223"/>
                <a:gd name="T54" fmla="*/ 2147483647 w 509"/>
                <a:gd name="T55" fmla="*/ 2147483647 h 223"/>
                <a:gd name="T56" fmla="*/ 2147483647 w 509"/>
                <a:gd name="T57" fmla="*/ 2147483647 h 223"/>
                <a:gd name="T58" fmla="*/ 2147483647 w 509"/>
                <a:gd name="T59" fmla="*/ 2147483647 h 223"/>
                <a:gd name="T60" fmla="*/ 2147483647 w 509"/>
                <a:gd name="T61" fmla="*/ 2147483647 h 223"/>
                <a:gd name="T62" fmla="*/ 2147483647 w 509"/>
                <a:gd name="T63" fmla="*/ 2147483647 h 223"/>
                <a:gd name="T64" fmla="*/ 2147483647 w 509"/>
                <a:gd name="T65" fmla="*/ 2147483647 h 223"/>
                <a:gd name="T66" fmla="*/ 2147483647 w 509"/>
                <a:gd name="T67" fmla="*/ 2147483647 h 223"/>
                <a:gd name="T68" fmla="*/ 2147483647 w 509"/>
                <a:gd name="T69" fmla="*/ 2147483647 h 223"/>
                <a:gd name="T70" fmla="*/ 2147483647 w 509"/>
                <a:gd name="T71" fmla="*/ 2147483647 h 223"/>
                <a:gd name="T72" fmla="*/ 2147483647 w 509"/>
                <a:gd name="T73" fmla="*/ 2147483647 h 223"/>
                <a:gd name="T74" fmla="*/ 2147483647 w 509"/>
                <a:gd name="T75" fmla="*/ 2147483647 h 223"/>
                <a:gd name="T76" fmla="*/ 2147483647 w 509"/>
                <a:gd name="T77" fmla="*/ 2147483647 h 223"/>
                <a:gd name="T78" fmla="*/ 2147483647 w 509"/>
                <a:gd name="T79" fmla="*/ 2147483647 h 223"/>
                <a:gd name="T80" fmla="*/ 2147483647 w 509"/>
                <a:gd name="T81" fmla="*/ 2147483647 h 223"/>
                <a:gd name="T82" fmla="*/ 2147483647 w 509"/>
                <a:gd name="T83" fmla="*/ 2147483647 h 223"/>
                <a:gd name="T84" fmla="*/ 2147483647 w 509"/>
                <a:gd name="T85" fmla="*/ 2147483647 h 223"/>
                <a:gd name="T86" fmla="*/ 2147483647 w 509"/>
                <a:gd name="T87" fmla="*/ 2147483647 h 223"/>
                <a:gd name="T88" fmla="*/ 2147483647 w 509"/>
                <a:gd name="T89" fmla="*/ 2147483647 h 223"/>
                <a:gd name="T90" fmla="*/ 2147483647 w 509"/>
                <a:gd name="T91" fmla="*/ 2147483647 h 223"/>
                <a:gd name="T92" fmla="*/ 2147483647 w 509"/>
                <a:gd name="T93" fmla="*/ 2147483647 h 223"/>
                <a:gd name="T94" fmla="*/ 2147483647 w 509"/>
                <a:gd name="T95" fmla="*/ 2147483647 h 223"/>
                <a:gd name="T96" fmla="*/ 2147483647 w 509"/>
                <a:gd name="T97" fmla="*/ 2147483647 h 223"/>
                <a:gd name="T98" fmla="*/ 2147483647 w 509"/>
                <a:gd name="T99" fmla="*/ 2147483647 h 223"/>
                <a:gd name="T100" fmla="*/ 2147483647 w 509"/>
                <a:gd name="T101" fmla="*/ 2147483647 h 223"/>
                <a:gd name="T102" fmla="*/ 2147483647 w 509"/>
                <a:gd name="T103" fmla="*/ 2147483647 h 223"/>
                <a:gd name="T104" fmla="*/ 2147483647 w 509"/>
                <a:gd name="T105" fmla="*/ 2147483647 h 223"/>
                <a:gd name="T106" fmla="*/ 2147483647 w 509"/>
                <a:gd name="T107" fmla="*/ 2147483647 h 223"/>
                <a:gd name="T108" fmla="*/ 2147483647 w 509"/>
                <a:gd name="T109" fmla="*/ 2147483647 h 223"/>
                <a:gd name="T110" fmla="*/ 2147483647 w 509"/>
                <a:gd name="T111" fmla="*/ 2147483647 h 223"/>
                <a:gd name="T112" fmla="*/ 2147483647 w 509"/>
                <a:gd name="T113" fmla="*/ 2147483647 h 223"/>
                <a:gd name="T114" fmla="*/ 2147483647 w 509"/>
                <a:gd name="T115" fmla="*/ 2147483647 h 223"/>
                <a:gd name="T116" fmla="*/ 2147483647 w 509"/>
                <a:gd name="T117" fmla="*/ 2147483647 h 223"/>
                <a:gd name="T118" fmla="*/ 2147483647 w 509"/>
                <a:gd name="T119" fmla="*/ 2147483647 h 223"/>
                <a:gd name="T120" fmla="*/ 2147483647 w 509"/>
                <a:gd name="T121" fmla="*/ 2147483647 h 223"/>
                <a:gd name="T122" fmla="*/ 2147483647 w 509"/>
                <a:gd name="T123" fmla="*/ 2147483647 h 22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09"/>
                <a:gd name="T187" fmla="*/ 0 h 223"/>
                <a:gd name="T188" fmla="*/ 509 w 509"/>
                <a:gd name="T189" fmla="*/ 223 h 22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09" h="223">
                  <a:moveTo>
                    <a:pt x="81" y="56"/>
                  </a:moveTo>
                  <a:lnTo>
                    <a:pt x="77" y="56"/>
                  </a:lnTo>
                  <a:lnTo>
                    <a:pt x="73" y="56"/>
                  </a:lnTo>
                  <a:lnTo>
                    <a:pt x="68" y="57"/>
                  </a:lnTo>
                  <a:lnTo>
                    <a:pt x="64" y="57"/>
                  </a:lnTo>
                  <a:lnTo>
                    <a:pt x="64" y="58"/>
                  </a:lnTo>
                  <a:lnTo>
                    <a:pt x="63" y="58"/>
                  </a:lnTo>
                  <a:lnTo>
                    <a:pt x="62" y="59"/>
                  </a:lnTo>
                  <a:lnTo>
                    <a:pt x="62" y="60"/>
                  </a:lnTo>
                  <a:lnTo>
                    <a:pt x="61" y="60"/>
                  </a:lnTo>
                  <a:lnTo>
                    <a:pt x="60" y="61"/>
                  </a:lnTo>
                  <a:lnTo>
                    <a:pt x="60" y="62"/>
                  </a:lnTo>
                  <a:lnTo>
                    <a:pt x="59" y="62"/>
                  </a:lnTo>
                  <a:lnTo>
                    <a:pt x="58" y="63"/>
                  </a:lnTo>
                  <a:lnTo>
                    <a:pt x="56" y="63"/>
                  </a:lnTo>
                  <a:lnTo>
                    <a:pt x="56" y="64"/>
                  </a:lnTo>
                  <a:lnTo>
                    <a:pt x="56" y="65"/>
                  </a:lnTo>
                  <a:lnTo>
                    <a:pt x="55" y="66"/>
                  </a:lnTo>
                  <a:lnTo>
                    <a:pt x="55" y="67"/>
                  </a:lnTo>
                  <a:lnTo>
                    <a:pt x="52" y="68"/>
                  </a:lnTo>
                  <a:lnTo>
                    <a:pt x="49" y="69"/>
                  </a:lnTo>
                  <a:lnTo>
                    <a:pt x="46" y="71"/>
                  </a:lnTo>
                  <a:lnTo>
                    <a:pt x="43" y="71"/>
                  </a:lnTo>
                  <a:lnTo>
                    <a:pt x="42" y="72"/>
                  </a:lnTo>
                  <a:lnTo>
                    <a:pt x="43" y="77"/>
                  </a:lnTo>
                  <a:lnTo>
                    <a:pt x="47" y="80"/>
                  </a:lnTo>
                  <a:lnTo>
                    <a:pt x="51" y="82"/>
                  </a:lnTo>
                  <a:lnTo>
                    <a:pt x="56" y="83"/>
                  </a:lnTo>
                  <a:lnTo>
                    <a:pt x="58" y="84"/>
                  </a:lnTo>
                  <a:lnTo>
                    <a:pt x="58" y="87"/>
                  </a:lnTo>
                  <a:lnTo>
                    <a:pt x="59" y="87"/>
                  </a:lnTo>
                  <a:lnTo>
                    <a:pt x="59" y="90"/>
                  </a:lnTo>
                  <a:lnTo>
                    <a:pt x="55" y="93"/>
                  </a:lnTo>
                  <a:lnTo>
                    <a:pt x="51" y="96"/>
                  </a:lnTo>
                  <a:lnTo>
                    <a:pt x="48" y="97"/>
                  </a:lnTo>
                  <a:lnTo>
                    <a:pt x="48" y="98"/>
                  </a:lnTo>
                  <a:lnTo>
                    <a:pt x="45" y="100"/>
                  </a:lnTo>
                  <a:lnTo>
                    <a:pt x="42" y="100"/>
                  </a:lnTo>
                  <a:lnTo>
                    <a:pt x="38" y="100"/>
                  </a:lnTo>
                  <a:lnTo>
                    <a:pt x="33" y="99"/>
                  </a:lnTo>
                  <a:lnTo>
                    <a:pt x="29" y="98"/>
                  </a:lnTo>
                  <a:lnTo>
                    <a:pt x="25" y="98"/>
                  </a:lnTo>
                  <a:lnTo>
                    <a:pt x="21" y="98"/>
                  </a:lnTo>
                  <a:lnTo>
                    <a:pt x="17" y="100"/>
                  </a:lnTo>
                  <a:lnTo>
                    <a:pt x="17" y="101"/>
                  </a:lnTo>
                  <a:lnTo>
                    <a:pt x="15" y="101"/>
                  </a:lnTo>
                  <a:lnTo>
                    <a:pt x="10" y="102"/>
                  </a:lnTo>
                  <a:lnTo>
                    <a:pt x="5" y="104"/>
                  </a:lnTo>
                  <a:lnTo>
                    <a:pt x="2" y="105"/>
                  </a:lnTo>
                  <a:lnTo>
                    <a:pt x="1" y="107"/>
                  </a:lnTo>
                  <a:lnTo>
                    <a:pt x="0" y="109"/>
                  </a:lnTo>
                  <a:lnTo>
                    <a:pt x="0" y="112"/>
                  </a:lnTo>
                  <a:lnTo>
                    <a:pt x="1" y="115"/>
                  </a:lnTo>
                  <a:lnTo>
                    <a:pt x="2" y="115"/>
                  </a:lnTo>
                  <a:lnTo>
                    <a:pt x="2" y="117"/>
                  </a:lnTo>
                  <a:lnTo>
                    <a:pt x="3" y="120"/>
                  </a:lnTo>
                  <a:lnTo>
                    <a:pt x="3" y="123"/>
                  </a:lnTo>
                  <a:lnTo>
                    <a:pt x="3" y="127"/>
                  </a:lnTo>
                  <a:lnTo>
                    <a:pt x="2" y="130"/>
                  </a:lnTo>
                  <a:lnTo>
                    <a:pt x="2" y="133"/>
                  </a:lnTo>
                  <a:lnTo>
                    <a:pt x="2" y="136"/>
                  </a:lnTo>
                  <a:lnTo>
                    <a:pt x="2" y="138"/>
                  </a:lnTo>
                  <a:lnTo>
                    <a:pt x="2" y="139"/>
                  </a:lnTo>
                  <a:lnTo>
                    <a:pt x="3" y="141"/>
                  </a:lnTo>
                  <a:lnTo>
                    <a:pt x="4" y="142"/>
                  </a:lnTo>
                  <a:lnTo>
                    <a:pt x="5" y="144"/>
                  </a:lnTo>
                  <a:lnTo>
                    <a:pt x="6" y="144"/>
                  </a:lnTo>
                  <a:lnTo>
                    <a:pt x="7" y="144"/>
                  </a:lnTo>
                  <a:lnTo>
                    <a:pt x="8" y="145"/>
                  </a:lnTo>
                  <a:lnTo>
                    <a:pt x="9" y="146"/>
                  </a:lnTo>
                  <a:lnTo>
                    <a:pt x="10" y="146"/>
                  </a:lnTo>
                  <a:lnTo>
                    <a:pt x="11" y="148"/>
                  </a:lnTo>
                  <a:lnTo>
                    <a:pt x="13" y="150"/>
                  </a:lnTo>
                  <a:lnTo>
                    <a:pt x="14" y="151"/>
                  </a:lnTo>
                  <a:lnTo>
                    <a:pt x="15" y="152"/>
                  </a:lnTo>
                  <a:lnTo>
                    <a:pt x="18" y="153"/>
                  </a:lnTo>
                  <a:lnTo>
                    <a:pt x="22" y="156"/>
                  </a:lnTo>
                  <a:lnTo>
                    <a:pt x="25" y="158"/>
                  </a:lnTo>
                  <a:lnTo>
                    <a:pt x="29" y="161"/>
                  </a:lnTo>
                  <a:lnTo>
                    <a:pt x="32" y="164"/>
                  </a:lnTo>
                  <a:lnTo>
                    <a:pt x="34" y="166"/>
                  </a:lnTo>
                  <a:lnTo>
                    <a:pt x="36" y="167"/>
                  </a:lnTo>
                  <a:lnTo>
                    <a:pt x="37" y="167"/>
                  </a:lnTo>
                  <a:lnTo>
                    <a:pt x="37" y="168"/>
                  </a:lnTo>
                  <a:lnTo>
                    <a:pt x="37" y="169"/>
                  </a:lnTo>
                  <a:lnTo>
                    <a:pt x="38" y="170"/>
                  </a:lnTo>
                  <a:lnTo>
                    <a:pt x="39" y="171"/>
                  </a:lnTo>
                  <a:lnTo>
                    <a:pt x="39" y="172"/>
                  </a:lnTo>
                  <a:lnTo>
                    <a:pt x="41" y="172"/>
                  </a:lnTo>
                  <a:lnTo>
                    <a:pt x="41" y="173"/>
                  </a:lnTo>
                  <a:lnTo>
                    <a:pt x="42" y="174"/>
                  </a:lnTo>
                  <a:lnTo>
                    <a:pt x="42" y="175"/>
                  </a:lnTo>
                  <a:lnTo>
                    <a:pt x="43" y="177"/>
                  </a:lnTo>
                  <a:lnTo>
                    <a:pt x="44" y="179"/>
                  </a:lnTo>
                  <a:lnTo>
                    <a:pt x="46" y="181"/>
                  </a:lnTo>
                  <a:lnTo>
                    <a:pt x="48" y="181"/>
                  </a:lnTo>
                  <a:lnTo>
                    <a:pt x="51" y="182"/>
                  </a:lnTo>
                  <a:lnTo>
                    <a:pt x="54" y="182"/>
                  </a:lnTo>
                  <a:lnTo>
                    <a:pt x="56" y="182"/>
                  </a:lnTo>
                  <a:lnTo>
                    <a:pt x="59" y="182"/>
                  </a:lnTo>
                  <a:lnTo>
                    <a:pt x="60" y="183"/>
                  </a:lnTo>
                  <a:lnTo>
                    <a:pt x="62" y="185"/>
                  </a:lnTo>
                  <a:lnTo>
                    <a:pt x="65" y="186"/>
                  </a:lnTo>
                  <a:lnTo>
                    <a:pt x="68" y="188"/>
                  </a:lnTo>
                  <a:lnTo>
                    <a:pt x="71" y="190"/>
                  </a:lnTo>
                  <a:lnTo>
                    <a:pt x="74" y="191"/>
                  </a:lnTo>
                  <a:lnTo>
                    <a:pt x="76" y="192"/>
                  </a:lnTo>
                  <a:lnTo>
                    <a:pt x="78" y="193"/>
                  </a:lnTo>
                  <a:lnTo>
                    <a:pt x="80" y="196"/>
                  </a:lnTo>
                  <a:lnTo>
                    <a:pt x="85" y="199"/>
                  </a:lnTo>
                  <a:lnTo>
                    <a:pt x="89" y="202"/>
                  </a:lnTo>
                  <a:lnTo>
                    <a:pt x="91" y="205"/>
                  </a:lnTo>
                  <a:lnTo>
                    <a:pt x="92" y="206"/>
                  </a:lnTo>
                  <a:lnTo>
                    <a:pt x="93" y="206"/>
                  </a:lnTo>
                  <a:lnTo>
                    <a:pt x="93" y="208"/>
                  </a:lnTo>
                  <a:lnTo>
                    <a:pt x="94" y="208"/>
                  </a:lnTo>
                  <a:lnTo>
                    <a:pt x="96" y="208"/>
                  </a:lnTo>
                  <a:lnTo>
                    <a:pt x="96" y="210"/>
                  </a:lnTo>
                  <a:lnTo>
                    <a:pt x="97" y="210"/>
                  </a:lnTo>
                  <a:lnTo>
                    <a:pt x="97" y="211"/>
                  </a:lnTo>
                  <a:lnTo>
                    <a:pt x="99" y="213"/>
                  </a:lnTo>
                  <a:lnTo>
                    <a:pt x="101" y="213"/>
                  </a:lnTo>
                  <a:lnTo>
                    <a:pt x="101" y="214"/>
                  </a:lnTo>
                  <a:lnTo>
                    <a:pt x="102" y="214"/>
                  </a:lnTo>
                  <a:lnTo>
                    <a:pt x="103" y="214"/>
                  </a:lnTo>
                  <a:lnTo>
                    <a:pt x="104" y="214"/>
                  </a:lnTo>
                  <a:lnTo>
                    <a:pt x="104" y="215"/>
                  </a:lnTo>
                  <a:lnTo>
                    <a:pt x="109" y="215"/>
                  </a:lnTo>
                  <a:lnTo>
                    <a:pt x="109" y="214"/>
                  </a:lnTo>
                  <a:lnTo>
                    <a:pt x="109" y="212"/>
                  </a:lnTo>
                  <a:lnTo>
                    <a:pt x="111" y="212"/>
                  </a:lnTo>
                  <a:lnTo>
                    <a:pt x="112" y="211"/>
                  </a:lnTo>
                  <a:lnTo>
                    <a:pt x="112" y="208"/>
                  </a:lnTo>
                  <a:lnTo>
                    <a:pt x="113" y="207"/>
                  </a:lnTo>
                  <a:lnTo>
                    <a:pt x="114" y="205"/>
                  </a:lnTo>
                  <a:lnTo>
                    <a:pt x="115" y="204"/>
                  </a:lnTo>
                  <a:lnTo>
                    <a:pt x="115" y="202"/>
                  </a:lnTo>
                  <a:lnTo>
                    <a:pt x="116" y="202"/>
                  </a:lnTo>
                  <a:lnTo>
                    <a:pt x="117" y="201"/>
                  </a:lnTo>
                  <a:lnTo>
                    <a:pt x="118" y="201"/>
                  </a:lnTo>
                  <a:lnTo>
                    <a:pt x="118" y="198"/>
                  </a:lnTo>
                  <a:lnTo>
                    <a:pt x="118" y="194"/>
                  </a:lnTo>
                  <a:lnTo>
                    <a:pt x="118" y="189"/>
                  </a:lnTo>
                  <a:lnTo>
                    <a:pt x="118" y="182"/>
                  </a:lnTo>
                  <a:lnTo>
                    <a:pt x="118" y="177"/>
                  </a:lnTo>
                  <a:lnTo>
                    <a:pt x="118" y="172"/>
                  </a:lnTo>
                  <a:lnTo>
                    <a:pt x="119" y="168"/>
                  </a:lnTo>
                  <a:lnTo>
                    <a:pt x="120" y="167"/>
                  </a:lnTo>
                  <a:lnTo>
                    <a:pt x="120" y="165"/>
                  </a:lnTo>
                  <a:lnTo>
                    <a:pt x="120" y="162"/>
                  </a:lnTo>
                  <a:lnTo>
                    <a:pt x="121" y="158"/>
                  </a:lnTo>
                  <a:lnTo>
                    <a:pt x="122" y="157"/>
                  </a:lnTo>
                  <a:lnTo>
                    <a:pt x="123" y="157"/>
                  </a:lnTo>
                  <a:lnTo>
                    <a:pt x="123" y="153"/>
                  </a:lnTo>
                  <a:lnTo>
                    <a:pt x="124" y="153"/>
                  </a:lnTo>
                  <a:lnTo>
                    <a:pt x="124" y="152"/>
                  </a:lnTo>
                  <a:lnTo>
                    <a:pt x="124" y="150"/>
                  </a:lnTo>
                  <a:lnTo>
                    <a:pt x="126" y="150"/>
                  </a:lnTo>
                  <a:lnTo>
                    <a:pt x="126" y="148"/>
                  </a:lnTo>
                  <a:lnTo>
                    <a:pt x="127" y="146"/>
                  </a:lnTo>
                  <a:lnTo>
                    <a:pt x="129" y="145"/>
                  </a:lnTo>
                  <a:lnTo>
                    <a:pt x="130" y="144"/>
                  </a:lnTo>
                  <a:lnTo>
                    <a:pt x="132" y="144"/>
                  </a:lnTo>
                  <a:lnTo>
                    <a:pt x="134" y="144"/>
                  </a:lnTo>
                  <a:lnTo>
                    <a:pt x="136" y="145"/>
                  </a:lnTo>
                  <a:lnTo>
                    <a:pt x="138" y="145"/>
                  </a:lnTo>
                  <a:lnTo>
                    <a:pt x="138" y="146"/>
                  </a:lnTo>
                  <a:lnTo>
                    <a:pt x="139" y="146"/>
                  </a:lnTo>
                  <a:lnTo>
                    <a:pt x="139" y="148"/>
                  </a:lnTo>
                  <a:lnTo>
                    <a:pt x="141" y="148"/>
                  </a:lnTo>
                  <a:lnTo>
                    <a:pt x="145" y="148"/>
                  </a:lnTo>
                  <a:lnTo>
                    <a:pt x="148" y="149"/>
                  </a:lnTo>
                  <a:lnTo>
                    <a:pt x="150" y="151"/>
                  </a:lnTo>
                  <a:lnTo>
                    <a:pt x="154" y="152"/>
                  </a:lnTo>
                  <a:lnTo>
                    <a:pt x="158" y="154"/>
                  </a:lnTo>
                  <a:lnTo>
                    <a:pt x="161" y="156"/>
                  </a:lnTo>
                  <a:lnTo>
                    <a:pt x="165" y="157"/>
                  </a:lnTo>
                  <a:lnTo>
                    <a:pt x="168" y="170"/>
                  </a:lnTo>
                  <a:lnTo>
                    <a:pt x="170" y="170"/>
                  </a:lnTo>
                  <a:lnTo>
                    <a:pt x="170" y="175"/>
                  </a:lnTo>
                  <a:lnTo>
                    <a:pt x="171" y="175"/>
                  </a:lnTo>
                  <a:lnTo>
                    <a:pt x="171" y="177"/>
                  </a:lnTo>
                  <a:lnTo>
                    <a:pt x="171" y="179"/>
                  </a:lnTo>
                  <a:lnTo>
                    <a:pt x="172" y="181"/>
                  </a:lnTo>
                  <a:lnTo>
                    <a:pt x="172" y="182"/>
                  </a:lnTo>
                  <a:lnTo>
                    <a:pt x="174" y="182"/>
                  </a:lnTo>
                  <a:lnTo>
                    <a:pt x="174" y="187"/>
                  </a:lnTo>
                  <a:lnTo>
                    <a:pt x="175" y="187"/>
                  </a:lnTo>
                  <a:lnTo>
                    <a:pt x="175" y="190"/>
                  </a:lnTo>
                  <a:lnTo>
                    <a:pt x="176" y="190"/>
                  </a:lnTo>
                  <a:lnTo>
                    <a:pt x="176" y="193"/>
                  </a:lnTo>
                  <a:lnTo>
                    <a:pt x="177" y="193"/>
                  </a:lnTo>
                  <a:lnTo>
                    <a:pt x="178" y="193"/>
                  </a:lnTo>
                  <a:lnTo>
                    <a:pt x="178" y="194"/>
                  </a:lnTo>
                  <a:lnTo>
                    <a:pt x="179" y="194"/>
                  </a:lnTo>
                  <a:lnTo>
                    <a:pt x="178" y="194"/>
                  </a:lnTo>
                  <a:lnTo>
                    <a:pt x="178" y="195"/>
                  </a:lnTo>
                  <a:lnTo>
                    <a:pt x="179" y="197"/>
                  </a:lnTo>
                  <a:lnTo>
                    <a:pt x="180" y="198"/>
                  </a:lnTo>
                  <a:lnTo>
                    <a:pt x="181" y="199"/>
                  </a:lnTo>
                  <a:lnTo>
                    <a:pt x="182" y="200"/>
                  </a:lnTo>
                  <a:lnTo>
                    <a:pt x="183" y="201"/>
                  </a:lnTo>
                  <a:lnTo>
                    <a:pt x="184" y="202"/>
                  </a:lnTo>
                  <a:lnTo>
                    <a:pt x="185" y="204"/>
                  </a:lnTo>
                  <a:lnTo>
                    <a:pt x="190" y="206"/>
                  </a:lnTo>
                  <a:lnTo>
                    <a:pt x="190" y="208"/>
                  </a:lnTo>
                  <a:lnTo>
                    <a:pt x="191" y="208"/>
                  </a:lnTo>
                  <a:lnTo>
                    <a:pt x="193" y="208"/>
                  </a:lnTo>
                  <a:lnTo>
                    <a:pt x="194" y="208"/>
                  </a:lnTo>
                  <a:lnTo>
                    <a:pt x="194" y="209"/>
                  </a:lnTo>
                  <a:lnTo>
                    <a:pt x="195" y="209"/>
                  </a:lnTo>
                  <a:lnTo>
                    <a:pt x="195" y="210"/>
                  </a:lnTo>
                  <a:lnTo>
                    <a:pt x="195" y="211"/>
                  </a:lnTo>
                  <a:lnTo>
                    <a:pt x="195" y="210"/>
                  </a:lnTo>
                  <a:lnTo>
                    <a:pt x="196" y="210"/>
                  </a:lnTo>
                  <a:lnTo>
                    <a:pt x="198" y="211"/>
                  </a:lnTo>
                  <a:lnTo>
                    <a:pt x="198" y="212"/>
                  </a:lnTo>
                  <a:lnTo>
                    <a:pt x="199" y="212"/>
                  </a:lnTo>
                  <a:lnTo>
                    <a:pt x="199" y="214"/>
                  </a:lnTo>
                  <a:lnTo>
                    <a:pt x="202" y="214"/>
                  </a:lnTo>
                  <a:lnTo>
                    <a:pt x="202" y="215"/>
                  </a:lnTo>
                  <a:lnTo>
                    <a:pt x="203" y="215"/>
                  </a:lnTo>
                  <a:lnTo>
                    <a:pt x="204" y="215"/>
                  </a:lnTo>
                  <a:lnTo>
                    <a:pt x="204" y="216"/>
                  </a:lnTo>
                  <a:lnTo>
                    <a:pt x="205" y="216"/>
                  </a:lnTo>
                  <a:lnTo>
                    <a:pt x="206" y="216"/>
                  </a:lnTo>
                  <a:lnTo>
                    <a:pt x="206" y="218"/>
                  </a:lnTo>
                  <a:lnTo>
                    <a:pt x="206" y="217"/>
                  </a:lnTo>
                  <a:lnTo>
                    <a:pt x="207" y="217"/>
                  </a:lnTo>
                  <a:lnTo>
                    <a:pt x="208" y="218"/>
                  </a:lnTo>
                  <a:lnTo>
                    <a:pt x="209" y="218"/>
                  </a:lnTo>
                  <a:lnTo>
                    <a:pt x="209" y="219"/>
                  </a:lnTo>
                  <a:lnTo>
                    <a:pt x="211" y="219"/>
                  </a:lnTo>
                  <a:lnTo>
                    <a:pt x="213" y="219"/>
                  </a:lnTo>
                  <a:lnTo>
                    <a:pt x="216" y="219"/>
                  </a:lnTo>
                  <a:lnTo>
                    <a:pt x="217" y="219"/>
                  </a:lnTo>
                  <a:lnTo>
                    <a:pt x="217" y="220"/>
                  </a:lnTo>
                  <a:lnTo>
                    <a:pt x="218" y="220"/>
                  </a:lnTo>
                  <a:lnTo>
                    <a:pt x="219" y="220"/>
                  </a:lnTo>
                  <a:lnTo>
                    <a:pt x="220" y="220"/>
                  </a:lnTo>
                  <a:lnTo>
                    <a:pt x="220" y="222"/>
                  </a:lnTo>
                  <a:lnTo>
                    <a:pt x="230" y="222"/>
                  </a:lnTo>
                  <a:lnTo>
                    <a:pt x="231" y="220"/>
                  </a:lnTo>
                  <a:lnTo>
                    <a:pt x="231" y="219"/>
                  </a:lnTo>
                  <a:lnTo>
                    <a:pt x="232" y="218"/>
                  </a:lnTo>
                  <a:lnTo>
                    <a:pt x="234" y="218"/>
                  </a:lnTo>
                  <a:lnTo>
                    <a:pt x="234" y="216"/>
                  </a:lnTo>
                  <a:lnTo>
                    <a:pt x="235" y="216"/>
                  </a:lnTo>
                  <a:lnTo>
                    <a:pt x="235" y="215"/>
                  </a:lnTo>
                  <a:lnTo>
                    <a:pt x="236" y="215"/>
                  </a:lnTo>
                  <a:lnTo>
                    <a:pt x="236" y="214"/>
                  </a:lnTo>
                  <a:lnTo>
                    <a:pt x="238" y="214"/>
                  </a:lnTo>
                  <a:lnTo>
                    <a:pt x="239" y="213"/>
                  </a:lnTo>
                  <a:lnTo>
                    <a:pt x="239" y="211"/>
                  </a:lnTo>
                  <a:lnTo>
                    <a:pt x="240" y="210"/>
                  </a:lnTo>
                  <a:lnTo>
                    <a:pt x="241" y="208"/>
                  </a:lnTo>
                  <a:lnTo>
                    <a:pt x="242" y="208"/>
                  </a:lnTo>
                  <a:lnTo>
                    <a:pt x="242" y="207"/>
                  </a:lnTo>
                  <a:lnTo>
                    <a:pt x="242" y="206"/>
                  </a:lnTo>
                  <a:lnTo>
                    <a:pt x="243" y="206"/>
                  </a:lnTo>
                  <a:lnTo>
                    <a:pt x="242" y="207"/>
                  </a:lnTo>
                  <a:lnTo>
                    <a:pt x="242" y="206"/>
                  </a:lnTo>
                  <a:lnTo>
                    <a:pt x="242" y="205"/>
                  </a:lnTo>
                  <a:lnTo>
                    <a:pt x="243" y="204"/>
                  </a:lnTo>
                  <a:lnTo>
                    <a:pt x="245" y="204"/>
                  </a:lnTo>
                  <a:lnTo>
                    <a:pt x="246" y="204"/>
                  </a:lnTo>
                  <a:lnTo>
                    <a:pt x="246" y="202"/>
                  </a:lnTo>
                  <a:lnTo>
                    <a:pt x="247" y="202"/>
                  </a:lnTo>
                  <a:lnTo>
                    <a:pt x="247" y="201"/>
                  </a:lnTo>
                  <a:lnTo>
                    <a:pt x="248" y="199"/>
                  </a:lnTo>
                  <a:lnTo>
                    <a:pt x="247" y="200"/>
                  </a:lnTo>
                  <a:lnTo>
                    <a:pt x="248" y="200"/>
                  </a:lnTo>
                  <a:lnTo>
                    <a:pt x="249" y="199"/>
                  </a:lnTo>
                  <a:lnTo>
                    <a:pt x="251" y="199"/>
                  </a:lnTo>
                  <a:lnTo>
                    <a:pt x="252" y="198"/>
                  </a:lnTo>
                  <a:lnTo>
                    <a:pt x="252" y="197"/>
                  </a:lnTo>
                  <a:lnTo>
                    <a:pt x="253" y="196"/>
                  </a:lnTo>
                  <a:lnTo>
                    <a:pt x="254" y="196"/>
                  </a:lnTo>
                  <a:lnTo>
                    <a:pt x="256" y="196"/>
                  </a:lnTo>
                  <a:lnTo>
                    <a:pt x="257" y="194"/>
                  </a:lnTo>
                  <a:lnTo>
                    <a:pt x="257" y="193"/>
                  </a:lnTo>
                  <a:lnTo>
                    <a:pt x="258" y="191"/>
                  </a:lnTo>
                  <a:lnTo>
                    <a:pt x="260" y="191"/>
                  </a:lnTo>
                  <a:lnTo>
                    <a:pt x="261" y="191"/>
                  </a:lnTo>
                  <a:lnTo>
                    <a:pt x="261" y="190"/>
                  </a:lnTo>
                  <a:lnTo>
                    <a:pt x="262" y="190"/>
                  </a:lnTo>
                  <a:lnTo>
                    <a:pt x="262" y="189"/>
                  </a:lnTo>
                  <a:lnTo>
                    <a:pt x="263" y="189"/>
                  </a:lnTo>
                  <a:lnTo>
                    <a:pt x="264" y="189"/>
                  </a:lnTo>
                  <a:lnTo>
                    <a:pt x="264" y="187"/>
                  </a:lnTo>
                  <a:lnTo>
                    <a:pt x="263" y="188"/>
                  </a:lnTo>
                  <a:lnTo>
                    <a:pt x="264" y="189"/>
                  </a:lnTo>
                  <a:lnTo>
                    <a:pt x="265" y="189"/>
                  </a:lnTo>
                  <a:lnTo>
                    <a:pt x="266" y="187"/>
                  </a:lnTo>
                  <a:lnTo>
                    <a:pt x="266" y="186"/>
                  </a:lnTo>
                  <a:lnTo>
                    <a:pt x="267" y="186"/>
                  </a:lnTo>
                  <a:lnTo>
                    <a:pt x="268" y="186"/>
                  </a:lnTo>
                  <a:lnTo>
                    <a:pt x="268" y="185"/>
                  </a:lnTo>
                  <a:lnTo>
                    <a:pt x="267" y="186"/>
                  </a:lnTo>
                  <a:lnTo>
                    <a:pt x="268" y="186"/>
                  </a:lnTo>
                  <a:lnTo>
                    <a:pt x="270" y="185"/>
                  </a:lnTo>
                  <a:lnTo>
                    <a:pt x="270" y="184"/>
                  </a:lnTo>
                  <a:lnTo>
                    <a:pt x="271" y="183"/>
                  </a:lnTo>
                  <a:lnTo>
                    <a:pt x="272" y="183"/>
                  </a:lnTo>
                  <a:lnTo>
                    <a:pt x="272" y="182"/>
                  </a:lnTo>
                  <a:lnTo>
                    <a:pt x="271" y="183"/>
                  </a:lnTo>
                  <a:lnTo>
                    <a:pt x="272" y="183"/>
                  </a:lnTo>
                  <a:lnTo>
                    <a:pt x="274" y="182"/>
                  </a:lnTo>
                  <a:lnTo>
                    <a:pt x="275" y="182"/>
                  </a:lnTo>
                  <a:lnTo>
                    <a:pt x="274" y="182"/>
                  </a:lnTo>
                  <a:lnTo>
                    <a:pt x="275" y="181"/>
                  </a:lnTo>
                  <a:lnTo>
                    <a:pt x="275" y="179"/>
                  </a:lnTo>
                  <a:lnTo>
                    <a:pt x="277" y="177"/>
                  </a:lnTo>
                  <a:lnTo>
                    <a:pt x="278" y="177"/>
                  </a:lnTo>
                  <a:lnTo>
                    <a:pt x="279" y="177"/>
                  </a:lnTo>
                  <a:lnTo>
                    <a:pt x="280" y="175"/>
                  </a:lnTo>
                  <a:lnTo>
                    <a:pt x="281" y="172"/>
                  </a:lnTo>
                  <a:lnTo>
                    <a:pt x="282" y="170"/>
                  </a:lnTo>
                  <a:lnTo>
                    <a:pt x="283" y="170"/>
                  </a:lnTo>
                  <a:lnTo>
                    <a:pt x="281" y="172"/>
                  </a:lnTo>
                  <a:lnTo>
                    <a:pt x="281" y="171"/>
                  </a:lnTo>
                  <a:lnTo>
                    <a:pt x="282" y="170"/>
                  </a:lnTo>
                  <a:lnTo>
                    <a:pt x="283" y="167"/>
                  </a:lnTo>
                  <a:lnTo>
                    <a:pt x="284" y="167"/>
                  </a:lnTo>
                  <a:lnTo>
                    <a:pt x="286" y="165"/>
                  </a:lnTo>
                  <a:lnTo>
                    <a:pt x="288" y="163"/>
                  </a:lnTo>
                  <a:lnTo>
                    <a:pt x="289" y="159"/>
                  </a:lnTo>
                  <a:lnTo>
                    <a:pt x="291" y="156"/>
                  </a:lnTo>
                  <a:lnTo>
                    <a:pt x="292" y="152"/>
                  </a:lnTo>
                  <a:lnTo>
                    <a:pt x="293" y="149"/>
                  </a:lnTo>
                  <a:lnTo>
                    <a:pt x="294" y="148"/>
                  </a:lnTo>
                  <a:lnTo>
                    <a:pt x="296" y="148"/>
                  </a:lnTo>
                  <a:lnTo>
                    <a:pt x="296" y="146"/>
                  </a:lnTo>
                  <a:lnTo>
                    <a:pt x="296" y="144"/>
                  </a:lnTo>
                  <a:lnTo>
                    <a:pt x="296" y="141"/>
                  </a:lnTo>
                  <a:lnTo>
                    <a:pt x="296" y="140"/>
                  </a:lnTo>
                  <a:lnTo>
                    <a:pt x="297" y="139"/>
                  </a:lnTo>
                  <a:lnTo>
                    <a:pt x="299" y="139"/>
                  </a:lnTo>
                  <a:lnTo>
                    <a:pt x="299" y="138"/>
                  </a:lnTo>
                  <a:lnTo>
                    <a:pt x="300" y="137"/>
                  </a:lnTo>
                  <a:lnTo>
                    <a:pt x="303" y="138"/>
                  </a:lnTo>
                  <a:lnTo>
                    <a:pt x="309" y="138"/>
                  </a:lnTo>
                  <a:lnTo>
                    <a:pt x="313" y="139"/>
                  </a:lnTo>
                  <a:lnTo>
                    <a:pt x="317" y="138"/>
                  </a:lnTo>
                  <a:lnTo>
                    <a:pt x="317" y="137"/>
                  </a:lnTo>
                  <a:lnTo>
                    <a:pt x="318" y="137"/>
                  </a:lnTo>
                  <a:lnTo>
                    <a:pt x="321" y="137"/>
                  </a:lnTo>
                  <a:lnTo>
                    <a:pt x="322" y="136"/>
                  </a:lnTo>
                  <a:lnTo>
                    <a:pt x="324" y="136"/>
                  </a:lnTo>
                  <a:lnTo>
                    <a:pt x="324" y="135"/>
                  </a:lnTo>
                  <a:lnTo>
                    <a:pt x="329" y="135"/>
                  </a:lnTo>
                  <a:lnTo>
                    <a:pt x="329" y="134"/>
                  </a:lnTo>
                  <a:lnTo>
                    <a:pt x="330" y="134"/>
                  </a:lnTo>
                  <a:lnTo>
                    <a:pt x="332" y="134"/>
                  </a:lnTo>
                  <a:lnTo>
                    <a:pt x="332" y="132"/>
                  </a:lnTo>
                  <a:lnTo>
                    <a:pt x="332" y="133"/>
                  </a:lnTo>
                  <a:lnTo>
                    <a:pt x="333" y="133"/>
                  </a:lnTo>
                  <a:lnTo>
                    <a:pt x="333" y="132"/>
                  </a:lnTo>
                  <a:lnTo>
                    <a:pt x="335" y="132"/>
                  </a:lnTo>
                  <a:lnTo>
                    <a:pt x="335" y="131"/>
                  </a:lnTo>
                  <a:lnTo>
                    <a:pt x="337" y="131"/>
                  </a:lnTo>
                  <a:lnTo>
                    <a:pt x="339" y="130"/>
                  </a:lnTo>
                  <a:lnTo>
                    <a:pt x="343" y="129"/>
                  </a:lnTo>
                  <a:lnTo>
                    <a:pt x="347" y="130"/>
                  </a:lnTo>
                  <a:lnTo>
                    <a:pt x="349" y="130"/>
                  </a:lnTo>
                  <a:lnTo>
                    <a:pt x="349" y="128"/>
                  </a:lnTo>
                  <a:lnTo>
                    <a:pt x="351" y="129"/>
                  </a:lnTo>
                  <a:lnTo>
                    <a:pt x="355" y="131"/>
                  </a:lnTo>
                  <a:lnTo>
                    <a:pt x="360" y="136"/>
                  </a:lnTo>
                  <a:lnTo>
                    <a:pt x="366" y="141"/>
                  </a:lnTo>
                  <a:lnTo>
                    <a:pt x="372" y="146"/>
                  </a:lnTo>
                  <a:lnTo>
                    <a:pt x="377" y="151"/>
                  </a:lnTo>
                  <a:lnTo>
                    <a:pt x="381" y="154"/>
                  </a:lnTo>
                  <a:lnTo>
                    <a:pt x="381" y="156"/>
                  </a:lnTo>
                  <a:lnTo>
                    <a:pt x="421" y="206"/>
                  </a:lnTo>
                  <a:lnTo>
                    <a:pt x="445" y="211"/>
                  </a:lnTo>
                  <a:lnTo>
                    <a:pt x="449" y="211"/>
                  </a:lnTo>
                  <a:lnTo>
                    <a:pt x="454" y="211"/>
                  </a:lnTo>
                  <a:lnTo>
                    <a:pt x="460" y="210"/>
                  </a:lnTo>
                  <a:lnTo>
                    <a:pt x="466" y="210"/>
                  </a:lnTo>
                  <a:lnTo>
                    <a:pt x="470" y="210"/>
                  </a:lnTo>
                  <a:lnTo>
                    <a:pt x="474" y="210"/>
                  </a:lnTo>
                  <a:lnTo>
                    <a:pt x="478" y="209"/>
                  </a:lnTo>
                  <a:lnTo>
                    <a:pt x="481" y="208"/>
                  </a:lnTo>
                  <a:lnTo>
                    <a:pt x="485" y="207"/>
                  </a:lnTo>
                  <a:lnTo>
                    <a:pt x="488" y="206"/>
                  </a:lnTo>
                  <a:lnTo>
                    <a:pt x="491" y="205"/>
                  </a:lnTo>
                  <a:lnTo>
                    <a:pt x="495" y="204"/>
                  </a:lnTo>
                  <a:lnTo>
                    <a:pt x="499" y="204"/>
                  </a:lnTo>
                  <a:lnTo>
                    <a:pt x="502" y="204"/>
                  </a:lnTo>
                  <a:lnTo>
                    <a:pt x="508" y="123"/>
                  </a:lnTo>
                  <a:lnTo>
                    <a:pt x="506" y="126"/>
                  </a:lnTo>
                  <a:lnTo>
                    <a:pt x="501" y="127"/>
                  </a:lnTo>
                  <a:lnTo>
                    <a:pt x="492" y="127"/>
                  </a:lnTo>
                  <a:lnTo>
                    <a:pt x="481" y="126"/>
                  </a:lnTo>
                  <a:lnTo>
                    <a:pt x="466" y="123"/>
                  </a:lnTo>
                  <a:lnTo>
                    <a:pt x="452" y="120"/>
                  </a:lnTo>
                  <a:lnTo>
                    <a:pt x="434" y="116"/>
                  </a:lnTo>
                  <a:lnTo>
                    <a:pt x="417" y="111"/>
                  </a:lnTo>
                  <a:lnTo>
                    <a:pt x="399" y="107"/>
                  </a:lnTo>
                  <a:lnTo>
                    <a:pt x="382" y="102"/>
                  </a:lnTo>
                  <a:lnTo>
                    <a:pt x="366" y="97"/>
                  </a:lnTo>
                  <a:lnTo>
                    <a:pt x="352" y="93"/>
                  </a:lnTo>
                  <a:lnTo>
                    <a:pt x="339" y="90"/>
                  </a:lnTo>
                  <a:lnTo>
                    <a:pt x="329" y="87"/>
                  </a:lnTo>
                  <a:lnTo>
                    <a:pt x="322" y="85"/>
                  </a:lnTo>
                  <a:lnTo>
                    <a:pt x="319" y="84"/>
                  </a:lnTo>
                  <a:lnTo>
                    <a:pt x="317" y="83"/>
                  </a:lnTo>
                  <a:lnTo>
                    <a:pt x="315" y="83"/>
                  </a:lnTo>
                  <a:lnTo>
                    <a:pt x="313" y="84"/>
                  </a:lnTo>
                  <a:lnTo>
                    <a:pt x="313" y="83"/>
                  </a:lnTo>
                  <a:lnTo>
                    <a:pt x="311" y="82"/>
                  </a:lnTo>
                  <a:lnTo>
                    <a:pt x="310" y="80"/>
                  </a:lnTo>
                  <a:lnTo>
                    <a:pt x="309" y="79"/>
                  </a:lnTo>
                  <a:lnTo>
                    <a:pt x="307" y="77"/>
                  </a:lnTo>
                  <a:lnTo>
                    <a:pt x="306" y="75"/>
                  </a:lnTo>
                  <a:lnTo>
                    <a:pt x="305" y="74"/>
                  </a:lnTo>
                  <a:lnTo>
                    <a:pt x="303" y="72"/>
                  </a:lnTo>
                  <a:lnTo>
                    <a:pt x="301" y="71"/>
                  </a:lnTo>
                  <a:lnTo>
                    <a:pt x="301" y="70"/>
                  </a:lnTo>
                  <a:lnTo>
                    <a:pt x="299" y="68"/>
                  </a:lnTo>
                  <a:lnTo>
                    <a:pt x="298" y="68"/>
                  </a:lnTo>
                  <a:lnTo>
                    <a:pt x="298" y="67"/>
                  </a:lnTo>
                  <a:lnTo>
                    <a:pt x="296" y="66"/>
                  </a:lnTo>
                  <a:lnTo>
                    <a:pt x="296" y="64"/>
                  </a:lnTo>
                  <a:lnTo>
                    <a:pt x="294" y="63"/>
                  </a:lnTo>
                  <a:lnTo>
                    <a:pt x="294" y="61"/>
                  </a:lnTo>
                  <a:lnTo>
                    <a:pt x="293" y="61"/>
                  </a:lnTo>
                  <a:lnTo>
                    <a:pt x="293" y="59"/>
                  </a:lnTo>
                  <a:lnTo>
                    <a:pt x="292" y="56"/>
                  </a:lnTo>
                  <a:lnTo>
                    <a:pt x="292" y="52"/>
                  </a:lnTo>
                  <a:lnTo>
                    <a:pt x="291" y="46"/>
                  </a:lnTo>
                  <a:lnTo>
                    <a:pt x="291" y="41"/>
                  </a:lnTo>
                  <a:lnTo>
                    <a:pt x="291" y="37"/>
                  </a:lnTo>
                  <a:lnTo>
                    <a:pt x="291" y="33"/>
                  </a:lnTo>
                  <a:lnTo>
                    <a:pt x="291" y="31"/>
                  </a:lnTo>
                  <a:lnTo>
                    <a:pt x="288" y="31"/>
                  </a:lnTo>
                  <a:lnTo>
                    <a:pt x="285" y="30"/>
                  </a:lnTo>
                  <a:lnTo>
                    <a:pt x="281" y="29"/>
                  </a:lnTo>
                  <a:lnTo>
                    <a:pt x="278" y="27"/>
                  </a:lnTo>
                  <a:lnTo>
                    <a:pt x="274" y="26"/>
                  </a:lnTo>
                  <a:lnTo>
                    <a:pt x="271" y="26"/>
                  </a:lnTo>
                  <a:lnTo>
                    <a:pt x="268" y="24"/>
                  </a:lnTo>
                  <a:lnTo>
                    <a:pt x="265" y="24"/>
                  </a:lnTo>
                  <a:lnTo>
                    <a:pt x="264" y="23"/>
                  </a:lnTo>
                  <a:lnTo>
                    <a:pt x="263" y="22"/>
                  </a:lnTo>
                  <a:lnTo>
                    <a:pt x="261" y="22"/>
                  </a:lnTo>
                  <a:lnTo>
                    <a:pt x="260" y="22"/>
                  </a:lnTo>
                  <a:lnTo>
                    <a:pt x="260" y="21"/>
                  </a:lnTo>
                  <a:lnTo>
                    <a:pt x="256" y="21"/>
                  </a:lnTo>
                  <a:lnTo>
                    <a:pt x="256" y="19"/>
                  </a:lnTo>
                  <a:lnTo>
                    <a:pt x="252" y="19"/>
                  </a:lnTo>
                  <a:lnTo>
                    <a:pt x="250" y="19"/>
                  </a:lnTo>
                  <a:lnTo>
                    <a:pt x="250" y="17"/>
                  </a:lnTo>
                  <a:lnTo>
                    <a:pt x="248" y="17"/>
                  </a:lnTo>
                  <a:lnTo>
                    <a:pt x="249" y="17"/>
                  </a:lnTo>
                  <a:lnTo>
                    <a:pt x="249" y="16"/>
                  </a:lnTo>
                  <a:lnTo>
                    <a:pt x="248" y="16"/>
                  </a:lnTo>
                  <a:lnTo>
                    <a:pt x="248" y="14"/>
                  </a:lnTo>
                  <a:lnTo>
                    <a:pt x="247" y="14"/>
                  </a:lnTo>
                  <a:lnTo>
                    <a:pt x="247" y="9"/>
                  </a:lnTo>
                  <a:lnTo>
                    <a:pt x="246" y="9"/>
                  </a:lnTo>
                  <a:lnTo>
                    <a:pt x="246" y="0"/>
                  </a:lnTo>
                  <a:lnTo>
                    <a:pt x="242" y="1"/>
                  </a:lnTo>
                  <a:lnTo>
                    <a:pt x="242" y="2"/>
                  </a:lnTo>
                  <a:lnTo>
                    <a:pt x="236" y="4"/>
                  </a:lnTo>
                  <a:lnTo>
                    <a:pt x="236" y="5"/>
                  </a:lnTo>
                  <a:lnTo>
                    <a:pt x="235" y="5"/>
                  </a:lnTo>
                  <a:lnTo>
                    <a:pt x="235" y="6"/>
                  </a:lnTo>
                  <a:lnTo>
                    <a:pt x="234" y="8"/>
                  </a:lnTo>
                  <a:lnTo>
                    <a:pt x="235" y="6"/>
                  </a:lnTo>
                  <a:lnTo>
                    <a:pt x="235" y="5"/>
                  </a:lnTo>
                  <a:lnTo>
                    <a:pt x="233" y="6"/>
                  </a:lnTo>
                  <a:lnTo>
                    <a:pt x="231" y="8"/>
                  </a:lnTo>
                  <a:lnTo>
                    <a:pt x="230" y="9"/>
                  </a:lnTo>
                  <a:lnTo>
                    <a:pt x="230" y="10"/>
                  </a:lnTo>
                  <a:lnTo>
                    <a:pt x="229" y="10"/>
                  </a:lnTo>
                  <a:lnTo>
                    <a:pt x="229" y="12"/>
                  </a:lnTo>
                  <a:lnTo>
                    <a:pt x="228" y="12"/>
                  </a:lnTo>
                  <a:lnTo>
                    <a:pt x="224" y="14"/>
                  </a:lnTo>
                  <a:lnTo>
                    <a:pt x="221" y="17"/>
                  </a:lnTo>
                  <a:lnTo>
                    <a:pt x="217" y="19"/>
                  </a:lnTo>
                  <a:lnTo>
                    <a:pt x="213" y="21"/>
                  </a:lnTo>
                  <a:lnTo>
                    <a:pt x="213" y="22"/>
                  </a:lnTo>
                  <a:lnTo>
                    <a:pt x="212" y="22"/>
                  </a:lnTo>
                  <a:lnTo>
                    <a:pt x="212" y="23"/>
                  </a:lnTo>
                  <a:lnTo>
                    <a:pt x="211" y="23"/>
                  </a:lnTo>
                  <a:lnTo>
                    <a:pt x="211" y="24"/>
                  </a:lnTo>
                  <a:lnTo>
                    <a:pt x="210" y="24"/>
                  </a:lnTo>
                  <a:lnTo>
                    <a:pt x="209" y="25"/>
                  </a:lnTo>
                  <a:lnTo>
                    <a:pt x="209" y="26"/>
                  </a:lnTo>
                  <a:lnTo>
                    <a:pt x="208" y="26"/>
                  </a:lnTo>
                  <a:lnTo>
                    <a:pt x="206" y="27"/>
                  </a:lnTo>
                  <a:lnTo>
                    <a:pt x="204" y="28"/>
                  </a:lnTo>
                  <a:lnTo>
                    <a:pt x="204" y="30"/>
                  </a:lnTo>
                  <a:lnTo>
                    <a:pt x="203" y="30"/>
                  </a:lnTo>
                  <a:lnTo>
                    <a:pt x="203" y="31"/>
                  </a:lnTo>
                  <a:lnTo>
                    <a:pt x="202" y="32"/>
                  </a:lnTo>
                  <a:lnTo>
                    <a:pt x="198" y="34"/>
                  </a:lnTo>
                  <a:lnTo>
                    <a:pt x="198" y="35"/>
                  </a:lnTo>
                  <a:lnTo>
                    <a:pt x="197" y="35"/>
                  </a:lnTo>
                  <a:lnTo>
                    <a:pt x="195" y="35"/>
                  </a:lnTo>
                  <a:lnTo>
                    <a:pt x="195" y="37"/>
                  </a:lnTo>
                  <a:lnTo>
                    <a:pt x="194" y="37"/>
                  </a:lnTo>
                  <a:lnTo>
                    <a:pt x="193" y="37"/>
                  </a:lnTo>
                  <a:lnTo>
                    <a:pt x="190" y="37"/>
                  </a:lnTo>
                  <a:lnTo>
                    <a:pt x="187" y="37"/>
                  </a:lnTo>
                  <a:lnTo>
                    <a:pt x="183" y="37"/>
                  </a:lnTo>
                  <a:lnTo>
                    <a:pt x="180" y="37"/>
                  </a:lnTo>
                  <a:lnTo>
                    <a:pt x="177" y="37"/>
                  </a:lnTo>
                  <a:lnTo>
                    <a:pt x="175" y="37"/>
                  </a:lnTo>
                  <a:lnTo>
                    <a:pt x="174" y="37"/>
                  </a:lnTo>
                  <a:lnTo>
                    <a:pt x="174" y="38"/>
                  </a:lnTo>
                  <a:lnTo>
                    <a:pt x="170" y="38"/>
                  </a:lnTo>
                  <a:lnTo>
                    <a:pt x="171" y="38"/>
                  </a:lnTo>
                  <a:lnTo>
                    <a:pt x="171" y="39"/>
                  </a:lnTo>
                  <a:lnTo>
                    <a:pt x="170" y="39"/>
                  </a:lnTo>
                  <a:lnTo>
                    <a:pt x="170" y="41"/>
                  </a:lnTo>
                  <a:lnTo>
                    <a:pt x="171" y="39"/>
                  </a:lnTo>
                  <a:lnTo>
                    <a:pt x="169" y="39"/>
                  </a:lnTo>
                  <a:lnTo>
                    <a:pt x="167" y="41"/>
                  </a:lnTo>
                  <a:lnTo>
                    <a:pt x="165" y="42"/>
                  </a:lnTo>
                  <a:lnTo>
                    <a:pt x="165" y="43"/>
                  </a:lnTo>
                  <a:lnTo>
                    <a:pt x="164" y="46"/>
                  </a:lnTo>
                  <a:lnTo>
                    <a:pt x="164" y="47"/>
                  </a:lnTo>
                  <a:lnTo>
                    <a:pt x="163" y="48"/>
                  </a:lnTo>
                  <a:lnTo>
                    <a:pt x="162" y="48"/>
                  </a:lnTo>
                  <a:lnTo>
                    <a:pt x="155" y="53"/>
                  </a:lnTo>
                  <a:lnTo>
                    <a:pt x="151" y="53"/>
                  </a:lnTo>
                  <a:lnTo>
                    <a:pt x="145" y="54"/>
                  </a:lnTo>
                  <a:lnTo>
                    <a:pt x="141" y="54"/>
                  </a:lnTo>
                  <a:lnTo>
                    <a:pt x="136" y="54"/>
                  </a:lnTo>
                  <a:lnTo>
                    <a:pt x="132" y="55"/>
                  </a:lnTo>
                  <a:lnTo>
                    <a:pt x="127" y="55"/>
                  </a:lnTo>
                  <a:lnTo>
                    <a:pt x="123" y="56"/>
                  </a:lnTo>
                  <a:lnTo>
                    <a:pt x="118" y="56"/>
                  </a:lnTo>
                  <a:lnTo>
                    <a:pt x="117" y="56"/>
                  </a:lnTo>
                  <a:lnTo>
                    <a:pt x="116" y="56"/>
                  </a:lnTo>
                  <a:lnTo>
                    <a:pt x="114" y="56"/>
                  </a:lnTo>
                  <a:lnTo>
                    <a:pt x="113" y="57"/>
                  </a:lnTo>
                  <a:lnTo>
                    <a:pt x="112" y="59"/>
                  </a:lnTo>
                  <a:lnTo>
                    <a:pt x="111" y="58"/>
                  </a:lnTo>
                  <a:lnTo>
                    <a:pt x="108" y="56"/>
                  </a:lnTo>
                  <a:lnTo>
                    <a:pt x="108" y="50"/>
                  </a:lnTo>
                  <a:lnTo>
                    <a:pt x="108" y="52"/>
                  </a:lnTo>
                  <a:lnTo>
                    <a:pt x="107" y="53"/>
                  </a:lnTo>
                  <a:lnTo>
                    <a:pt x="105" y="54"/>
                  </a:lnTo>
                  <a:lnTo>
                    <a:pt x="104" y="55"/>
                  </a:lnTo>
                  <a:lnTo>
                    <a:pt x="104" y="56"/>
                  </a:lnTo>
                  <a:lnTo>
                    <a:pt x="100" y="57"/>
                  </a:lnTo>
                  <a:lnTo>
                    <a:pt x="100" y="58"/>
                  </a:lnTo>
                  <a:lnTo>
                    <a:pt x="99" y="59"/>
                  </a:lnTo>
                  <a:lnTo>
                    <a:pt x="96" y="60"/>
                  </a:lnTo>
                  <a:lnTo>
                    <a:pt x="94" y="60"/>
                  </a:lnTo>
                  <a:lnTo>
                    <a:pt x="92" y="60"/>
                  </a:lnTo>
                  <a:lnTo>
                    <a:pt x="90" y="57"/>
                  </a:lnTo>
                  <a:lnTo>
                    <a:pt x="86" y="56"/>
                  </a:lnTo>
                  <a:lnTo>
                    <a:pt x="82" y="56"/>
                  </a:lnTo>
                  <a:lnTo>
                    <a:pt x="81" y="56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59" name="Freeform 467"/>
            <p:cNvSpPr>
              <a:spLocks/>
            </p:cNvSpPr>
            <p:nvPr/>
          </p:nvSpPr>
          <p:spPr bwMode="auto">
            <a:xfrm>
              <a:off x="6953597" y="5899375"/>
              <a:ext cx="280218" cy="117218"/>
            </a:xfrm>
            <a:custGeom>
              <a:avLst/>
              <a:gdLst>
                <a:gd name="T0" fmla="*/ 2147483647 w 515"/>
                <a:gd name="T1" fmla="*/ 2147483647 h 229"/>
                <a:gd name="T2" fmla="*/ 2147483647 w 515"/>
                <a:gd name="T3" fmla="*/ 2147483647 h 229"/>
                <a:gd name="T4" fmla="*/ 2147483647 w 515"/>
                <a:gd name="T5" fmla="*/ 2147483647 h 229"/>
                <a:gd name="T6" fmla="*/ 2147483647 w 515"/>
                <a:gd name="T7" fmla="*/ 2147483647 h 229"/>
                <a:gd name="T8" fmla="*/ 2147483647 w 515"/>
                <a:gd name="T9" fmla="*/ 2147483647 h 229"/>
                <a:gd name="T10" fmla="*/ 2147483647 w 515"/>
                <a:gd name="T11" fmla="*/ 2147483647 h 229"/>
                <a:gd name="T12" fmla="*/ 2147483647 w 515"/>
                <a:gd name="T13" fmla="*/ 2147483647 h 229"/>
                <a:gd name="T14" fmla="*/ 2147483647 w 515"/>
                <a:gd name="T15" fmla="*/ 2147483647 h 229"/>
                <a:gd name="T16" fmla="*/ 2147483647 w 515"/>
                <a:gd name="T17" fmla="*/ 2147483647 h 229"/>
                <a:gd name="T18" fmla="*/ 2147483647 w 515"/>
                <a:gd name="T19" fmla="*/ 2147483647 h 229"/>
                <a:gd name="T20" fmla="*/ 2147483647 w 515"/>
                <a:gd name="T21" fmla="*/ 2147483647 h 229"/>
                <a:gd name="T22" fmla="*/ 2147483647 w 515"/>
                <a:gd name="T23" fmla="*/ 2147483647 h 229"/>
                <a:gd name="T24" fmla="*/ 2147483647 w 515"/>
                <a:gd name="T25" fmla="*/ 2147483647 h 229"/>
                <a:gd name="T26" fmla="*/ 2147483647 w 515"/>
                <a:gd name="T27" fmla="*/ 2147483647 h 229"/>
                <a:gd name="T28" fmla="*/ 2147483647 w 515"/>
                <a:gd name="T29" fmla="*/ 2147483647 h 229"/>
                <a:gd name="T30" fmla="*/ 2147483647 w 515"/>
                <a:gd name="T31" fmla="*/ 2147483647 h 229"/>
                <a:gd name="T32" fmla="*/ 2147483647 w 515"/>
                <a:gd name="T33" fmla="*/ 2147483647 h 229"/>
                <a:gd name="T34" fmla="*/ 2147483647 w 515"/>
                <a:gd name="T35" fmla="*/ 2147483647 h 229"/>
                <a:gd name="T36" fmla="*/ 2147483647 w 515"/>
                <a:gd name="T37" fmla="*/ 2147483647 h 229"/>
                <a:gd name="T38" fmla="*/ 2147483647 w 515"/>
                <a:gd name="T39" fmla="*/ 2147483647 h 229"/>
                <a:gd name="T40" fmla="*/ 2147483647 w 515"/>
                <a:gd name="T41" fmla="*/ 2147483647 h 229"/>
                <a:gd name="T42" fmla="*/ 2147483647 w 515"/>
                <a:gd name="T43" fmla="*/ 2147483647 h 229"/>
                <a:gd name="T44" fmla="*/ 2147483647 w 515"/>
                <a:gd name="T45" fmla="*/ 2147483647 h 229"/>
                <a:gd name="T46" fmla="*/ 2147483647 w 515"/>
                <a:gd name="T47" fmla="*/ 2147483647 h 229"/>
                <a:gd name="T48" fmla="*/ 2147483647 w 515"/>
                <a:gd name="T49" fmla="*/ 2147483647 h 229"/>
                <a:gd name="T50" fmla="*/ 2147483647 w 515"/>
                <a:gd name="T51" fmla="*/ 2147483647 h 229"/>
                <a:gd name="T52" fmla="*/ 2147483647 w 515"/>
                <a:gd name="T53" fmla="*/ 2147483647 h 229"/>
                <a:gd name="T54" fmla="*/ 2147483647 w 515"/>
                <a:gd name="T55" fmla="*/ 2147483647 h 229"/>
                <a:gd name="T56" fmla="*/ 2147483647 w 515"/>
                <a:gd name="T57" fmla="*/ 2147483647 h 229"/>
                <a:gd name="T58" fmla="*/ 2147483647 w 515"/>
                <a:gd name="T59" fmla="*/ 2147483647 h 229"/>
                <a:gd name="T60" fmla="*/ 2147483647 w 515"/>
                <a:gd name="T61" fmla="*/ 2147483647 h 229"/>
                <a:gd name="T62" fmla="*/ 2147483647 w 515"/>
                <a:gd name="T63" fmla="*/ 2147483647 h 229"/>
                <a:gd name="T64" fmla="*/ 2147483647 w 515"/>
                <a:gd name="T65" fmla="*/ 2147483647 h 229"/>
                <a:gd name="T66" fmla="*/ 2147483647 w 515"/>
                <a:gd name="T67" fmla="*/ 2147483647 h 229"/>
                <a:gd name="T68" fmla="*/ 2147483647 w 515"/>
                <a:gd name="T69" fmla="*/ 2147483647 h 229"/>
                <a:gd name="T70" fmla="*/ 2147483647 w 515"/>
                <a:gd name="T71" fmla="*/ 2147483647 h 229"/>
                <a:gd name="T72" fmla="*/ 2147483647 w 515"/>
                <a:gd name="T73" fmla="*/ 2147483647 h 229"/>
                <a:gd name="T74" fmla="*/ 2147483647 w 515"/>
                <a:gd name="T75" fmla="*/ 2147483647 h 229"/>
                <a:gd name="T76" fmla="*/ 2147483647 w 515"/>
                <a:gd name="T77" fmla="*/ 2147483647 h 229"/>
                <a:gd name="T78" fmla="*/ 2147483647 w 515"/>
                <a:gd name="T79" fmla="*/ 2147483647 h 229"/>
                <a:gd name="T80" fmla="*/ 2147483647 w 515"/>
                <a:gd name="T81" fmla="*/ 2147483647 h 229"/>
                <a:gd name="T82" fmla="*/ 2147483647 w 515"/>
                <a:gd name="T83" fmla="*/ 2147483647 h 229"/>
                <a:gd name="T84" fmla="*/ 2147483647 w 515"/>
                <a:gd name="T85" fmla="*/ 2147483647 h 229"/>
                <a:gd name="T86" fmla="*/ 2147483647 w 515"/>
                <a:gd name="T87" fmla="*/ 2147483647 h 229"/>
                <a:gd name="T88" fmla="*/ 2147483647 w 515"/>
                <a:gd name="T89" fmla="*/ 2147483647 h 229"/>
                <a:gd name="T90" fmla="*/ 2147483647 w 515"/>
                <a:gd name="T91" fmla="*/ 2147483647 h 229"/>
                <a:gd name="T92" fmla="*/ 2147483647 w 515"/>
                <a:gd name="T93" fmla="*/ 2147483647 h 229"/>
                <a:gd name="T94" fmla="*/ 2147483647 w 515"/>
                <a:gd name="T95" fmla="*/ 2147483647 h 229"/>
                <a:gd name="T96" fmla="*/ 2147483647 w 515"/>
                <a:gd name="T97" fmla="*/ 2147483647 h 229"/>
                <a:gd name="T98" fmla="*/ 2147483647 w 515"/>
                <a:gd name="T99" fmla="*/ 2147483647 h 229"/>
                <a:gd name="T100" fmla="*/ 2147483647 w 515"/>
                <a:gd name="T101" fmla="*/ 2147483647 h 229"/>
                <a:gd name="T102" fmla="*/ 2147483647 w 515"/>
                <a:gd name="T103" fmla="*/ 2147483647 h 229"/>
                <a:gd name="T104" fmla="*/ 2147483647 w 515"/>
                <a:gd name="T105" fmla="*/ 2147483647 h 229"/>
                <a:gd name="T106" fmla="*/ 2147483647 w 515"/>
                <a:gd name="T107" fmla="*/ 2147483647 h 229"/>
                <a:gd name="T108" fmla="*/ 2147483647 w 515"/>
                <a:gd name="T109" fmla="*/ 2147483647 h 229"/>
                <a:gd name="T110" fmla="*/ 2147483647 w 515"/>
                <a:gd name="T111" fmla="*/ 2147483647 h 229"/>
                <a:gd name="T112" fmla="*/ 2147483647 w 515"/>
                <a:gd name="T113" fmla="*/ 2147483647 h 229"/>
                <a:gd name="T114" fmla="*/ 2147483647 w 515"/>
                <a:gd name="T115" fmla="*/ 2147483647 h 229"/>
                <a:gd name="T116" fmla="*/ 2147483647 w 515"/>
                <a:gd name="T117" fmla="*/ 2147483647 h 229"/>
                <a:gd name="T118" fmla="*/ 2147483647 w 515"/>
                <a:gd name="T119" fmla="*/ 2147483647 h 229"/>
                <a:gd name="T120" fmla="*/ 2147483647 w 515"/>
                <a:gd name="T121" fmla="*/ 2147483647 h 229"/>
                <a:gd name="T122" fmla="*/ 2147483647 w 515"/>
                <a:gd name="T123" fmla="*/ 2147483647 h 22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515"/>
                <a:gd name="T187" fmla="*/ 0 h 229"/>
                <a:gd name="T188" fmla="*/ 515 w 515"/>
                <a:gd name="T189" fmla="*/ 229 h 22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515" h="229">
                  <a:moveTo>
                    <a:pt x="82" y="58"/>
                  </a:moveTo>
                  <a:lnTo>
                    <a:pt x="82" y="58"/>
                  </a:lnTo>
                  <a:lnTo>
                    <a:pt x="78" y="58"/>
                  </a:lnTo>
                  <a:lnTo>
                    <a:pt x="74" y="58"/>
                  </a:lnTo>
                  <a:lnTo>
                    <a:pt x="69" y="59"/>
                  </a:lnTo>
                  <a:lnTo>
                    <a:pt x="65" y="59"/>
                  </a:lnTo>
                  <a:lnTo>
                    <a:pt x="65" y="60"/>
                  </a:lnTo>
                  <a:lnTo>
                    <a:pt x="64" y="60"/>
                  </a:lnTo>
                  <a:lnTo>
                    <a:pt x="63" y="61"/>
                  </a:lnTo>
                  <a:lnTo>
                    <a:pt x="63" y="62"/>
                  </a:lnTo>
                  <a:lnTo>
                    <a:pt x="62" y="62"/>
                  </a:lnTo>
                  <a:lnTo>
                    <a:pt x="61" y="63"/>
                  </a:lnTo>
                  <a:lnTo>
                    <a:pt x="61" y="64"/>
                  </a:lnTo>
                  <a:lnTo>
                    <a:pt x="60" y="64"/>
                  </a:lnTo>
                  <a:lnTo>
                    <a:pt x="59" y="65"/>
                  </a:lnTo>
                  <a:lnTo>
                    <a:pt x="57" y="65"/>
                  </a:lnTo>
                  <a:lnTo>
                    <a:pt x="57" y="66"/>
                  </a:lnTo>
                  <a:lnTo>
                    <a:pt x="57" y="67"/>
                  </a:lnTo>
                  <a:lnTo>
                    <a:pt x="56" y="68"/>
                  </a:lnTo>
                  <a:lnTo>
                    <a:pt x="56" y="69"/>
                  </a:lnTo>
                  <a:lnTo>
                    <a:pt x="53" y="70"/>
                  </a:lnTo>
                  <a:lnTo>
                    <a:pt x="50" y="71"/>
                  </a:lnTo>
                  <a:lnTo>
                    <a:pt x="47" y="73"/>
                  </a:lnTo>
                  <a:lnTo>
                    <a:pt x="44" y="73"/>
                  </a:lnTo>
                  <a:lnTo>
                    <a:pt x="43" y="74"/>
                  </a:lnTo>
                  <a:lnTo>
                    <a:pt x="44" y="79"/>
                  </a:lnTo>
                  <a:lnTo>
                    <a:pt x="48" y="82"/>
                  </a:lnTo>
                  <a:lnTo>
                    <a:pt x="52" y="84"/>
                  </a:lnTo>
                  <a:lnTo>
                    <a:pt x="57" y="85"/>
                  </a:lnTo>
                  <a:lnTo>
                    <a:pt x="59" y="86"/>
                  </a:lnTo>
                  <a:lnTo>
                    <a:pt x="59" y="89"/>
                  </a:lnTo>
                  <a:lnTo>
                    <a:pt x="60" y="89"/>
                  </a:lnTo>
                  <a:lnTo>
                    <a:pt x="60" y="92"/>
                  </a:lnTo>
                  <a:lnTo>
                    <a:pt x="56" y="96"/>
                  </a:lnTo>
                  <a:lnTo>
                    <a:pt x="52" y="99"/>
                  </a:lnTo>
                  <a:lnTo>
                    <a:pt x="49" y="100"/>
                  </a:lnTo>
                  <a:lnTo>
                    <a:pt x="49" y="101"/>
                  </a:lnTo>
                  <a:lnTo>
                    <a:pt x="46" y="103"/>
                  </a:lnTo>
                  <a:lnTo>
                    <a:pt x="43" y="103"/>
                  </a:lnTo>
                  <a:lnTo>
                    <a:pt x="38" y="103"/>
                  </a:lnTo>
                  <a:lnTo>
                    <a:pt x="33" y="102"/>
                  </a:lnTo>
                  <a:lnTo>
                    <a:pt x="29" y="101"/>
                  </a:lnTo>
                  <a:lnTo>
                    <a:pt x="25" y="101"/>
                  </a:lnTo>
                  <a:lnTo>
                    <a:pt x="21" y="101"/>
                  </a:lnTo>
                  <a:lnTo>
                    <a:pt x="17" y="103"/>
                  </a:lnTo>
                  <a:lnTo>
                    <a:pt x="17" y="104"/>
                  </a:lnTo>
                  <a:lnTo>
                    <a:pt x="15" y="104"/>
                  </a:lnTo>
                  <a:lnTo>
                    <a:pt x="10" y="105"/>
                  </a:lnTo>
                  <a:lnTo>
                    <a:pt x="5" y="107"/>
                  </a:lnTo>
                  <a:lnTo>
                    <a:pt x="2" y="108"/>
                  </a:lnTo>
                  <a:lnTo>
                    <a:pt x="1" y="110"/>
                  </a:lnTo>
                  <a:lnTo>
                    <a:pt x="0" y="112"/>
                  </a:lnTo>
                  <a:lnTo>
                    <a:pt x="0" y="115"/>
                  </a:lnTo>
                  <a:lnTo>
                    <a:pt x="1" y="118"/>
                  </a:lnTo>
                  <a:lnTo>
                    <a:pt x="2" y="118"/>
                  </a:lnTo>
                  <a:lnTo>
                    <a:pt x="2" y="120"/>
                  </a:lnTo>
                  <a:lnTo>
                    <a:pt x="3" y="123"/>
                  </a:lnTo>
                  <a:lnTo>
                    <a:pt x="3" y="126"/>
                  </a:lnTo>
                  <a:lnTo>
                    <a:pt x="3" y="130"/>
                  </a:lnTo>
                  <a:lnTo>
                    <a:pt x="2" y="134"/>
                  </a:lnTo>
                  <a:lnTo>
                    <a:pt x="2" y="137"/>
                  </a:lnTo>
                  <a:lnTo>
                    <a:pt x="2" y="140"/>
                  </a:lnTo>
                  <a:lnTo>
                    <a:pt x="2" y="142"/>
                  </a:lnTo>
                  <a:lnTo>
                    <a:pt x="2" y="143"/>
                  </a:lnTo>
                  <a:lnTo>
                    <a:pt x="3" y="145"/>
                  </a:lnTo>
                  <a:lnTo>
                    <a:pt x="4" y="146"/>
                  </a:lnTo>
                  <a:lnTo>
                    <a:pt x="5" y="148"/>
                  </a:lnTo>
                  <a:lnTo>
                    <a:pt x="6" y="148"/>
                  </a:lnTo>
                  <a:lnTo>
                    <a:pt x="7" y="148"/>
                  </a:lnTo>
                  <a:lnTo>
                    <a:pt x="8" y="149"/>
                  </a:lnTo>
                  <a:lnTo>
                    <a:pt x="9" y="150"/>
                  </a:lnTo>
                  <a:lnTo>
                    <a:pt x="10" y="150"/>
                  </a:lnTo>
                  <a:lnTo>
                    <a:pt x="11" y="152"/>
                  </a:lnTo>
                  <a:lnTo>
                    <a:pt x="13" y="154"/>
                  </a:lnTo>
                  <a:lnTo>
                    <a:pt x="14" y="155"/>
                  </a:lnTo>
                  <a:lnTo>
                    <a:pt x="15" y="156"/>
                  </a:lnTo>
                  <a:lnTo>
                    <a:pt x="18" y="157"/>
                  </a:lnTo>
                  <a:lnTo>
                    <a:pt x="22" y="160"/>
                  </a:lnTo>
                  <a:lnTo>
                    <a:pt x="25" y="162"/>
                  </a:lnTo>
                  <a:lnTo>
                    <a:pt x="29" y="165"/>
                  </a:lnTo>
                  <a:lnTo>
                    <a:pt x="32" y="168"/>
                  </a:lnTo>
                  <a:lnTo>
                    <a:pt x="34" y="170"/>
                  </a:lnTo>
                  <a:lnTo>
                    <a:pt x="36" y="171"/>
                  </a:lnTo>
                  <a:lnTo>
                    <a:pt x="37" y="171"/>
                  </a:lnTo>
                  <a:lnTo>
                    <a:pt x="37" y="173"/>
                  </a:lnTo>
                  <a:lnTo>
                    <a:pt x="37" y="174"/>
                  </a:lnTo>
                  <a:lnTo>
                    <a:pt x="38" y="175"/>
                  </a:lnTo>
                  <a:lnTo>
                    <a:pt x="39" y="176"/>
                  </a:lnTo>
                  <a:lnTo>
                    <a:pt x="39" y="177"/>
                  </a:lnTo>
                  <a:lnTo>
                    <a:pt x="41" y="177"/>
                  </a:lnTo>
                  <a:lnTo>
                    <a:pt x="41" y="178"/>
                  </a:lnTo>
                  <a:lnTo>
                    <a:pt x="42" y="179"/>
                  </a:lnTo>
                  <a:lnTo>
                    <a:pt x="43" y="180"/>
                  </a:lnTo>
                  <a:lnTo>
                    <a:pt x="44" y="182"/>
                  </a:lnTo>
                  <a:lnTo>
                    <a:pt x="45" y="184"/>
                  </a:lnTo>
                  <a:lnTo>
                    <a:pt x="47" y="186"/>
                  </a:lnTo>
                  <a:lnTo>
                    <a:pt x="49" y="186"/>
                  </a:lnTo>
                  <a:lnTo>
                    <a:pt x="52" y="187"/>
                  </a:lnTo>
                  <a:lnTo>
                    <a:pt x="55" y="187"/>
                  </a:lnTo>
                  <a:lnTo>
                    <a:pt x="57" y="187"/>
                  </a:lnTo>
                  <a:lnTo>
                    <a:pt x="60" y="187"/>
                  </a:lnTo>
                  <a:lnTo>
                    <a:pt x="61" y="188"/>
                  </a:lnTo>
                  <a:lnTo>
                    <a:pt x="63" y="190"/>
                  </a:lnTo>
                  <a:lnTo>
                    <a:pt x="66" y="191"/>
                  </a:lnTo>
                  <a:lnTo>
                    <a:pt x="69" y="193"/>
                  </a:lnTo>
                  <a:lnTo>
                    <a:pt x="72" y="195"/>
                  </a:lnTo>
                  <a:lnTo>
                    <a:pt x="75" y="196"/>
                  </a:lnTo>
                  <a:lnTo>
                    <a:pt x="77" y="197"/>
                  </a:lnTo>
                  <a:lnTo>
                    <a:pt x="79" y="198"/>
                  </a:lnTo>
                  <a:lnTo>
                    <a:pt x="81" y="201"/>
                  </a:lnTo>
                  <a:lnTo>
                    <a:pt x="86" y="204"/>
                  </a:lnTo>
                  <a:lnTo>
                    <a:pt x="90" y="207"/>
                  </a:lnTo>
                  <a:lnTo>
                    <a:pt x="92" y="211"/>
                  </a:lnTo>
                  <a:lnTo>
                    <a:pt x="93" y="212"/>
                  </a:lnTo>
                  <a:lnTo>
                    <a:pt x="94" y="212"/>
                  </a:lnTo>
                  <a:lnTo>
                    <a:pt x="94" y="214"/>
                  </a:lnTo>
                  <a:lnTo>
                    <a:pt x="95" y="214"/>
                  </a:lnTo>
                  <a:lnTo>
                    <a:pt x="97" y="214"/>
                  </a:lnTo>
                  <a:lnTo>
                    <a:pt x="97" y="216"/>
                  </a:lnTo>
                  <a:lnTo>
                    <a:pt x="98" y="216"/>
                  </a:lnTo>
                  <a:lnTo>
                    <a:pt x="98" y="217"/>
                  </a:lnTo>
                  <a:lnTo>
                    <a:pt x="100" y="219"/>
                  </a:lnTo>
                  <a:lnTo>
                    <a:pt x="102" y="219"/>
                  </a:lnTo>
                  <a:lnTo>
                    <a:pt x="102" y="220"/>
                  </a:lnTo>
                  <a:lnTo>
                    <a:pt x="103" y="220"/>
                  </a:lnTo>
                  <a:lnTo>
                    <a:pt x="104" y="220"/>
                  </a:lnTo>
                  <a:lnTo>
                    <a:pt x="105" y="220"/>
                  </a:lnTo>
                  <a:lnTo>
                    <a:pt x="105" y="221"/>
                  </a:lnTo>
                  <a:lnTo>
                    <a:pt x="110" y="221"/>
                  </a:lnTo>
                  <a:lnTo>
                    <a:pt x="110" y="220"/>
                  </a:lnTo>
                  <a:lnTo>
                    <a:pt x="110" y="218"/>
                  </a:lnTo>
                  <a:lnTo>
                    <a:pt x="112" y="218"/>
                  </a:lnTo>
                  <a:lnTo>
                    <a:pt x="113" y="217"/>
                  </a:lnTo>
                  <a:lnTo>
                    <a:pt x="113" y="214"/>
                  </a:lnTo>
                  <a:lnTo>
                    <a:pt x="114" y="213"/>
                  </a:lnTo>
                  <a:lnTo>
                    <a:pt x="115" y="211"/>
                  </a:lnTo>
                  <a:lnTo>
                    <a:pt x="116" y="209"/>
                  </a:lnTo>
                  <a:lnTo>
                    <a:pt x="116" y="207"/>
                  </a:lnTo>
                  <a:lnTo>
                    <a:pt x="117" y="207"/>
                  </a:lnTo>
                  <a:lnTo>
                    <a:pt x="118" y="206"/>
                  </a:lnTo>
                  <a:lnTo>
                    <a:pt x="119" y="206"/>
                  </a:lnTo>
                  <a:lnTo>
                    <a:pt x="119" y="203"/>
                  </a:lnTo>
                  <a:lnTo>
                    <a:pt x="119" y="199"/>
                  </a:lnTo>
                  <a:lnTo>
                    <a:pt x="119" y="194"/>
                  </a:lnTo>
                  <a:lnTo>
                    <a:pt x="119" y="187"/>
                  </a:lnTo>
                  <a:lnTo>
                    <a:pt x="119" y="182"/>
                  </a:lnTo>
                  <a:lnTo>
                    <a:pt x="119" y="177"/>
                  </a:lnTo>
                  <a:lnTo>
                    <a:pt x="120" y="173"/>
                  </a:lnTo>
                  <a:lnTo>
                    <a:pt x="121" y="172"/>
                  </a:lnTo>
                  <a:lnTo>
                    <a:pt x="121" y="169"/>
                  </a:lnTo>
                  <a:lnTo>
                    <a:pt x="121" y="166"/>
                  </a:lnTo>
                  <a:lnTo>
                    <a:pt x="122" y="162"/>
                  </a:lnTo>
                  <a:lnTo>
                    <a:pt x="123" y="161"/>
                  </a:lnTo>
                  <a:lnTo>
                    <a:pt x="124" y="161"/>
                  </a:lnTo>
                  <a:lnTo>
                    <a:pt x="124" y="157"/>
                  </a:lnTo>
                  <a:lnTo>
                    <a:pt x="125" y="157"/>
                  </a:lnTo>
                  <a:lnTo>
                    <a:pt x="125" y="156"/>
                  </a:lnTo>
                  <a:lnTo>
                    <a:pt x="125" y="154"/>
                  </a:lnTo>
                  <a:lnTo>
                    <a:pt x="127" y="154"/>
                  </a:lnTo>
                  <a:lnTo>
                    <a:pt x="127" y="152"/>
                  </a:lnTo>
                  <a:lnTo>
                    <a:pt x="128" y="150"/>
                  </a:lnTo>
                  <a:lnTo>
                    <a:pt x="129" y="150"/>
                  </a:lnTo>
                  <a:lnTo>
                    <a:pt x="131" y="149"/>
                  </a:lnTo>
                  <a:lnTo>
                    <a:pt x="132" y="148"/>
                  </a:lnTo>
                  <a:lnTo>
                    <a:pt x="134" y="148"/>
                  </a:lnTo>
                  <a:lnTo>
                    <a:pt x="136" y="148"/>
                  </a:lnTo>
                  <a:lnTo>
                    <a:pt x="138" y="149"/>
                  </a:lnTo>
                  <a:lnTo>
                    <a:pt x="140" y="149"/>
                  </a:lnTo>
                  <a:lnTo>
                    <a:pt x="140" y="150"/>
                  </a:lnTo>
                  <a:lnTo>
                    <a:pt x="141" y="150"/>
                  </a:lnTo>
                  <a:lnTo>
                    <a:pt x="141" y="152"/>
                  </a:lnTo>
                  <a:lnTo>
                    <a:pt x="143" y="152"/>
                  </a:lnTo>
                  <a:lnTo>
                    <a:pt x="147" y="152"/>
                  </a:lnTo>
                  <a:lnTo>
                    <a:pt x="150" y="153"/>
                  </a:lnTo>
                  <a:lnTo>
                    <a:pt x="152" y="155"/>
                  </a:lnTo>
                  <a:lnTo>
                    <a:pt x="156" y="156"/>
                  </a:lnTo>
                  <a:lnTo>
                    <a:pt x="160" y="158"/>
                  </a:lnTo>
                  <a:lnTo>
                    <a:pt x="163" y="160"/>
                  </a:lnTo>
                  <a:lnTo>
                    <a:pt x="167" y="161"/>
                  </a:lnTo>
                  <a:lnTo>
                    <a:pt x="170" y="175"/>
                  </a:lnTo>
                  <a:lnTo>
                    <a:pt x="172" y="175"/>
                  </a:lnTo>
                  <a:lnTo>
                    <a:pt x="172" y="180"/>
                  </a:lnTo>
                  <a:lnTo>
                    <a:pt x="173" y="180"/>
                  </a:lnTo>
                  <a:lnTo>
                    <a:pt x="173" y="182"/>
                  </a:lnTo>
                  <a:lnTo>
                    <a:pt x="173" y="184"/>
                  </a:lnTo>
                  <a:lnTo>
                    <a:pt x="174" y="186"/>
                  </a:lnTo>
                  <a:lnTo>
                    <a:pt x="174" y="187"/>
                  </a:lnTo>
                  <a:lnTo>
                    <a:pt x="176" y="187"/>
                  </a:lnTo>
                  <a:lnTo>
                    <a:pt x="176" y="192"/>
                  </a:lnTo>
                  <a:lnTo>
                    <a:pt x="177" y="192"/>
                  </a:lnTo>
                  <a:lnTo>
                    <a:pt x="177" y="195"/>
                  </a:lnTo>
                  <a:lnTo>
                    <a:pt x="178" y="195"/>
                  </a:lnTo>
                  <a:lnTo>
                    <a:pt x="178" y="198"/>
                  </a:lnTo>
                  <a:lnTo>
                    <a:pt x="179" y="198"/>
                  </a:lnTo>
                  <a:lnTo>
                    <a:pt x="180" y="198"/>
                  </a:lnTo>
                  <a:lnTo>
                    <a:pt x="180" y="199"/>
                  </a:lnTo>
                  <a:lnTo>
                    <a:pt x="181" y="199"/>
                  </a:lnTo>
                  <a:lnTo>
                    <a:pt x="180" y="199"/>
                  </a:lnTo>
                  <a:lnTo>
                    <a:pt x="180" y="200"/>
                  </a:lnTo>
                  <a:lnTo>
                    <a:pt x="181" y="202"/>
                  </a:lnTo>
                  <a:lnTo>
                    <a:pt x="182" y="203"/>
                  </a:lnTo>
                  <a:lnTo>
                    <a:pt x="183" y="204"/>
                  </a:lnTo>
                  <a:lnTo>
                    <a:pt x="184" y="205"/>
                  </a:lnTo>
                  <a:lnTo>
                    <a:pt x="185" y="206"/>
                  </a:lnTo>
                  <a:lnTo>
                    <a:pt x="186" y="207"/>
                  </a:lnTo>
                  <a:lnTo>
                    <a:pt x="187" y="209"/>
                  </a:lnTo>
                  <a:lnTo>
                    <a:pt x="192" y="212"/>
                  </a:lnTo>
                  <a:lnTo>
                    <a:pt x="192" y="214"/>
                  </a:lnTo>
                  <a:lnTo>
                    <a:pt x="193" y="214"/>
                  </a:lnTo>
                  <a:lnTo>
                    <a:pt x="195" y="214"/>
                  </a:lnTo>
                  <a:lnTo>
                    <a:pt x="196" y="214"/>
                  </a:lnTo>
                  <a:lnTo>
                    <a:pt x="196" y="215"/>
                  </a:lnTo>
                  <a:lnTo>
                    <a:pt x="197" y="215"/>
                  </a:lnTo>
                  <a:lnTo>
                    <a:pt x="197" y="216"/>
                  </a:lnTo>
                  <a:lnTo>
                    <a:pt x="197" y="217"/>
                  </a:lnTo>
                  <a:lnTo>
                    <a:pt x="197" y="216"/>
                  </a:lnTo>
                  <a:lnTo>
                    <a:pt x="198" y="216"/>
                  </a:lnTo>
                  <a:lnTo>
                    <a:pt x="200" y="217"/>
                  </a:lnTo>
                  <a:lnTo>
                    <a:pt x="200" y="218"/>
                  </a:lnTo>
                  <a:lnTo>
                    <a:pt x="201" y="218"/>
                  </a:lnTo>
                  <a:lnTo>
                    <a:pt x="201" y="220"/>
                  </a:lnTo>
                  <a:lnTo>
                    <a:pt x="204" y="220"/>
                  </a:lnTo>
                  <a:lnTo>
                    <a:pt x="204" y="221"/>
                  </a:lnTo>
                  <a:lnTo>
                    <a:pt x="205" y="221"/>
                  </a:lnTo>
                  <a:lnTo>
                    <a:pt x="206" y="221"/>
                  </a:lnTo>
                  <a:lnTo>
                    <a:pt x="206" y="222"/>
                  </a:lnTo>
                  <a:lnTo>
                    <a:pt x="207" y="222"/>
                  </a:lnTo>
                  <a:lnTo>
                    <a:pt x="208" y="222"/>
                  </a:lnTo>
                  <a:lnTo>
                    <a:pt x="208" y="224"/>
                  </a:lnTo>
                  <a:lnTo>
                    <a:pt x="208" y="223"/>
                  </a:lnTo>
                  <a:lnTo>
                    <a:pt x="209" y="223"/>
                  </a:lnTo>
                  <a:lnTo>
                    <a:pt x="210" y="224"/>
                  </a:lnTo>
                  <a:lnTo>
                    <a:pt x="211" y="224"/>
                  </a:lnTo>
                  <a:lnTo>
                    <a:pt x="211" y="225"/>
                  </a:lnTo>
                  <a:lnTo>
                    <a:pt x="213" y="225"/>
                  </a:lnTo>
                  <a:lnTo>
                    <a:pt x="216" y="225"/>
                  </a:lnTo>
                  <a:lnTo>
                    <a:pt x="219" y="225"/>
                  </a:lnTo>
                  <a:lnTo>
                    <a:pt x="220" y="225"/>
                  </a:lnTo>
                  <a:lnTo>
                    <a:pt x="220" y="226"/>
                  </a:lnTo>
                  <a:lnTo>
                    <a:pt x="221" y="226"/>
                  </a:lnTo>
                  <a:lnTo>
                    <a:pt x="222" y="226"/>
                  </a:lnTo>
                  <a:lnTo>
                    <a:pt x="223" y="226"/>
                  </a:lnTo>
                  <a:lnTo>
                    <a:pt x="223" y="228"/>
                  </a:lnTo>
                  <a:lnTo>
                    <a:pt x="233" y="228"/>
                  </a:lnTo>
                  <a:lnTo>
                    <a:pt x="234" y="226"/>
                  </a:lnTo>
                  <a:lnTo>
                    <a:pt x="234" y="225"/>
                  </a:lnTo>
                  <a:lnTo>
                    <a:pt x="235" y="224"/>
                  </a:lnTo>
                  <a:lnTo>
                    <a:pt x="237" y="224"/>
                  </a:lnTo>
                  <a:lnTo>
                    <a:pt x="237" y="222"/>
                  </a:lnTo>
                  <a:lnTo>
                    <a:pt x="238" y="222"/>
                  </a:lnTo>
                  <a:lnTo>
                    <a:pt x="238" y="221"/>
                  </a:lnTo>
                  <a:lnTo>
                    <a:pt x="239" y="221"/>
                  </a:lnTo>
                  <a:lnTo>
                    <a:pt x="239" y="220"/>
                  </a:lnTo>
                  <a:lnTo>
                    <a:pt x="241" y="220"/>
                  </a:lnTo>
                  <a:lnTo>
                    <a:pt x="242" y="219"/>
                  </a:lnTo>
                  <a:lnTo>
                    <a:pt x="242" y="217"/>
                  </a:lnTo>
                  <a:lnTo>
                    <a:pt x="243" y="216"/>
                  </a:lnTo>
                  <a:lnTo>
                    <a:pt x="244" y="214"/>
                  </a:lnTo>
                  <a:lnTo>
                    <a:pt x="245" y="214"/>
                  </a:lnTo>
                  <a:lnTo>
                    <a:pt x="245" y="213"/>
                  </a:lnTo>
                  <a:lnTo>
                    <a:pt x="245" y="212"/>
                  </a:lnTo>
                  <a:lnTo>
                    <a:pt x="246" y="212"/>
                  </a:lnTo>
                  <a:lnTo>
                    <a:pt x="245" y="213"/>
                  </a:lnTo>
                  <a:lnTo>
                    <a:pt x="245" y="212"/>
                  </a:lnTo>
                  <a:lnTo>
                    <a:pt x="245" y="211"/>
                  </a:lnTo>
                  <a:lnTo>
                    <a:pt x="246" y="209"/>
                  </a:lnTo>
                  <a:lnTo>
                    <a:pt x="248" y="209"/>
                  </a:lnTo>
                  <a:lnTo>
                    <a:pt x="249" y="209"/>
                  </a:lnTo>
                  <a:lnTo>
                    <a:pt x="249" y="207"/>
                  </a:lnTo>
                  <a:lnTo>
                    <a:pt x="250" y="207"/>
                  </a:lnTo>
                  <a:lnTo>
                    <a:pt x="250" y="206"/>
                  </a:lnTo>
                  <a:lnTo>
                    <a:pt x="251" y="204"/>
                  </a:lnTo>
                  <a:lnTo>
                    <a:pt x="250" y="205"/>
                  </a:lnTo>
                  <a:lnTo>
                    <a:pt x="251" y="205"/>
                  </a:lnTo>
                  <a:lnTo>
                    <a:pt x="252" y="204"/>
                  </a:lnTo>
                  <a:lnTo>
                    <a:pt x="254" y="204"/>
                  </a:lnTo>
                  <a:lnTo>
                    <a:pt x="255" y="203"/>
                  </a:lnTo>
                  <a:lnTo>
                    <a:pt x="255" y="202"/>
                  </a:lnTo>
                  <a:lnTo>
                    <a:pt x="256" y="201"/>
                  </a:lnTo>
                  <a:lnTo>
                    <a:pt x="257" y="201"/>
                  </a:lnTo>
                  <a:lnTo>
                    <a:pt x="259" y="201"/>
                  </a:lnTo>
                  <a:lnTo>
                    <a:pt x="260" y="199"/>
                  </a:lnTo>
                  <a:lnTo>
                    <a:pt x="260" y="198"/>
                  </a:lnTo>
                  <a:lnTo>
                    <a:pt x="261" y="196"/>
                  </a:lnTo>
                  <a:lnTo>
                    <a:pt x="263" y="196"/>
                  </a:lnTo>
                  <a:lnTo>
                    <a:pt x="264" y="196"/>
                  </a:lnTo>
                  <a:lnTo>
                    <a:pt x="264" y="195"/>
                  </a:lnTo>
                  <a:lnTo>
                    <a:pt x="265" y="195"/>
                  </a:lnTo>
                  <a:lnTo>
                    <a:pt x="265" y="194"/>
                  </a:lnTo>
                  <a:lnTo>
                    <a:pt x="266" y="194"/>
                  </a:lnTo>
                  <a:lnTo>
                    <a:pt x="267" y="194"/>
                  </a:lnTo>
                  <a:lnTo>
                    <a:pt x="267" y="192"/>
                  </a:lnTo>
                  <a:lnTo>
                    <a:pt x="266" y="193"/>
                  </a:lnTo>
                  <a:lnTo>
                    <a:pt x="267" y="194"/>
                  </a:lnTo>
                  <a:lnTo>
                    <a:pt x="268" y="194"/>
                  </a:lnTo>
                  <a:lnTo>
                    <a:pt x="269" y="192"/>
                  </a:lnTo>
                  <a:lnTo>
                    <a:pt x="269" y="191"/>
                  </a:lnTo>
                  <a:lnTo>
                    <a:pt x="270" y="191"/>
                  </a:lnTo>
                  <a:lnTo>
                    <a:pt x="271" y="191"/>
                  </a:lnTo>
                  <a:lnTo>
                    <a:pt x="271" y="190"/>
                  </a:lnTo>
                  <a:lnTo>
                    <a:pt x="270" y="191"/>
                  </a:lnTo>
                  <a:lnTo>
                    <a:pt x="271" y="191"/>
                  </a:lnTo>
                  <a:lnTo>
                    <a:pt x="273" y="190"/>
                  </a:lnTo>
                  <a:lnTo>
                    <a:pt x="273" y="189"/>
                  </a:lnTo>
                  <a:lnTo>
                    <a:pt x="274" y="188"/>
                  </a:lnTo>
                  <a:lnTo>
                    <a:pt x="275" y="188"/>
                  </a:lnTo>
                  <a:lnTo>
                    <a:pt x="275" y="187"/>
                  </a:lnTo>
                  <a:lnTo>
                    <a:pt x="274" y="188"/>
                  </a:lnTo>
                  <a:lnTo>
                    <a:pt x="275" y="188"/>
                  </a:lnTo>
                  <a:lnTo>
                    <a:pt x="277" y="187"/>
                  </a:lnTo>
                  <a:lnTo>
                    <a:pt x="278" y="187"/>
                  </a:lnTo>
                  <a:lnTo>
                    <a:pt x="277" y="187"/>
                  </a:lnTo>
                  <a:lnTo>
                    <a:pt x="278" y="186"/>
                  </a:lnTo>
                  <a:lnTo>
                    <a:pt x="278" y="184"/>
                  </a:lnTo>
                  <a:lnTo>
                    <a:pt x="280" y="182"/>
                  </a:lnTo>
                  <a:lnTo>
                    <a:pt x="281" y="182"/>
                  </a:lnTo>
                  <a:lnTo>
                    <a:pt x="282" y="182"/>
                  </a:lnTo>
                  <a:lnTo>
                    <a:pt x="283" y="180"/>
                  </a:lnTo>
                  <a:lnTo>
                    <a:pt x="284" y="177"/>
                  </a:lnTo>
                  <a:lnTo>
                    <a:pt x="285" y="175"/>
                  </a:lnTo>
                  <a:lnTo>
                    <a:pt x="286" y="175"/>
                  </a:lnTo>
                  <a:lnTo>
                    <a:pt x="284" y="177"/>
                  </a:lnTo>
                  <a:lnTo>
                    <a:pt x="284" y="176"/>
                  </a:lnTo>
                  <a:lnTo>
                    <a:pt x="285" y="175"/>
                  </a:lnTo>
                  <a:lnTo>
                    <a:pt x="286" y="172"/>
                  </a:lnTo>
                  <a:lnTo>
                    <a:pt x="287" y="172"/>
                  </a:lnTo>
                  <a:lnTo>
                    <a:pt x="289" y="169"/>
                  </a:lnTo>
                  <a:lnTo>
                    <a:pt x="291" y="167"/>
                  </a:lnTo>
                  <a:lnTo>
                    <a:pt x="292" y="163"/>
                  </a:lnTo>
                  <a:lnTo>
                    <a:pt x="294" y="160"/>
                  </a:lnTo>
                  <a:lnTo>
                    <a:pt x="295" y="156"/>
                  </a:lnTo>
                  <a:lnTo>
                    <a:pt x="296" y="153"/>
                  </a:lnTo>
                  <a:lnTo>
                    <a:pt x="297" y="152"/>
                  </a:lnTo>
                  <a:lnTo>
                    <a:pt x="299" y="152"/>
                  </a:lnTo>
                  <a:lnTo>
                    <a:pt x="299" y="150"/>
                  </a:lnTo>
                  <a:lnTo>
                    <a:pt x="299" y="148"/>
                  </a:lnTo>
                  <a:lnTo>
                    <a:pt x="300" y="145"/>
                  </a:lnTo>
                  <a:lnTo>
                    <a:pt x="300" y="144"/>
                  </a:lnTo>
                  <a:lnTo>
                    <a:pt x="301" y="143"/>
                  </a:lnTo>
                  <a:lnTo>
                    <a:pt x="303" y="143"/>
                  </a:lnTo>
                  <a:lnTo>
                    <a:pt x="303" y="142"/>
                  </a:lnTo>
                  <a:lnTo>
                    <a:pt x="304" y="141"/>
                  </a:lnTo>
                  <a:lnTo>
                    <a:pt x="307" y="142"/>
                  </a:lnTo>
                  <a:lnTo>
                    <a:pt x="313" y="142"/>
                  </a:lnTo>
                  <a:lnTo>
                    <a:pt x="317" y="143"/>
                  </a:lnTo>
                  <a:lnTo>
                    <a:pt x="321" y="142"/>
                  </a:lnTo>
                  <a:lnTo>
                    <a:pt x="321" y="141"/>
                  </a:lnTo>
                  <a:lnTo>
                    <a:pt x="322" y="141"/>
                  </a:lnTo>
                  <a:lnTo>
                    <a:pt x="325" y="141"/>
                  </a:lnTo>
                  <a:lnTo>
                    <a:pt x="326" y="140"/>
                  </a:lnTo>
                  <a:lnTo>
                    <a:pt x="328" y="140"/>
                  </a:lnTo>
                  <a:lnTo>
                    <a:pt x="328" y="139"/>
                  </a:lnTo>
                  <a:lnTo>
                    <a:pt x="333" y="139"/>
                  </a:lnTo>
                  <a:lnTo>
                    <a:pt x="333" y="138"/>
                  </a:lnTo>
                  <a:lnTo>
                    <a:pt x="334" y="138"/>
                  </a:lnTo>
                  <a:lnTo>
                    <a:pt x="336" y="138"/>
                  </a:lnTo>
                  <a:lnTo>
                    <a:pt x="336" y="136"/>
                  </a:lnTo>
                  <a:lnTo>
                    <a:pt x="336" y="137"/>
                  </a:lnTo>
                  <a:lnTo>
                    <a:pt x="337" y="137"/>
                  </a:lnTo>
                  <a:lnTo>
                    <a:pt x="337" y="136"/>
                  </a:lnTo>
                  <a:lnTo>
                    <a:pt x="339" y="136"/>
                  </a:lnTo>
                  <a:lnTo>
                    <a:pt x="339" y="135"/>
                  </a:lnTo>
                  <a:lnTo>
                    <a:pt x="341" y="135"/>
                  </a:lnTo>
                  <a:lnTo>
                    <a:pt x="343" y="133"/>
                  </a:lnTo>
                  <a:lnTo>
                    <a:pt x="347" y="132"/>
                  </a:lnTo>
                  <a:lnTo>
                    <a:pt x="351" y="133"/>
                  </a:lnTo>
                  <a:lnTo>
                    <a:pt x="353" y="133"/>
                  </a:lnTo>
                  <a:lnTo>
                    <a:pt x="353" y="131"/>
                  </a:lnTo>
                  <a:lnTo>
                    <a:pt x="355" y="132"/>
                  </a:lnTo>
                  <a:lnTo>
                    <a:pt x="359" y="135"/>
                  </a:lnTo>
                  <a:lnTo>
                    <a:pt x="364" y="140"/>
                  </a:lnTo>
                  <a:lnTo>
                    <a:pt x="370" y="145"/>
                  </a:lnTo>
                  <a:lnTo>
                    <a:pt x="376" y="150"/>
                  </a:lnTo>
                  <a:lnTo>
                    <a:pt x="381" y="155"/>
                  </a:lnTo>
                  <a:lnTo>
                    <a:pt x="385" y="158"/>
                  </a:lnTo>
                  <a:lnTo>
                    <a:pt x="386" y="160"/>
                  </a:lnTo>
                  <a:lnTo>
                    <a:pt x="426" y="212"/>
                  </a:lnTo>
                  <a:lnTo>
                    <a:pt x="450" y="217"/>
                  </a:lnTo>
                  <a:lnTo>
                    <a:pt x="454" y="217"/>
                  </a:lnTo>
                  <a:lnTo>
                    <a:pt x="459" y="217"/>
                  </a:lnTo>
                  <a:lnTo>
                    <a:pt x="465" y="216"/>
                  </a:lnTo>
                  <a:lnTo>
                    <a:pt x="471" y="216"/>
                  </a:lnTo>
                  <a:lnTo>
                    <a:pt x="476" y="216"/>
                  </a:lnTo>
                  <a:lnTo>
                    <a:pt x="480" y="216"/>
                  </a:lnTo>
                  <a:lnTo>
                    <a:pt x="484" y="215"/>
                  </a:lnTo>
                  <a:lnTo>
                    <a:pt x="487" y="214"/>
                  </a:lnTo>
                  <a:lnTo>
                    <a:pt x="491" y="213"/>
                  </a:lnTo>
                  <a:lnTo>
                    <a:pt x="494" y="212"/>
                  </a:lnTo>
                  <a:lnTo>
                    <a:pt x="497" y="211"/>
                  </a:lnTo>
                  <a:lnTo>
                    <a:pt x="501" y="210"/>
                  </a:lnTo>
                  <a:lnTo>
                    <a:pt x="505" y="210"/>
                  </a:lnTo>
                  <a:lnTo>
                    <a:pt x="508" y="209"/>
                  </a:lnTo>
                  <a:lnTo>
                    <a:pt x="514" y="126"/>
                  </a:lnTo>
                  <a:lnTo>
                    <a:pt x="512" y="129"/>
                  </a:lnTo>
                  <a:lnTo>
                    <a:pt x="507" y="130"/>
                  </a:lnTo>
                  <a:lnTo>
                    <a:pt x="498" y="130"/>
                  </a:lnTo>
                  <a:lnTo>
                    <a:pt x="487" y="129"/>
                  </a:lnTo>
                  <a:lnTo>
                    <a:pt x="472" y="126"/>
                  </a:lnTo>
                  <a:lnTo>
                    <a:pt x="457" y="123"/>
                  </a:lnTo>
                  <a:lnTo>
                    <a:pt x="439" y="119"/>
                  </a:lnTo>
                  <a:lnTo>
                    <a:pt x="422" y="114"/>
                  </a:lnTo>
                  <a:lnTo>
                    <a:pt x="404" y="110"/>
                  </a:lnTo>
                  <a:lnTo>
                    <a:pt x="387" y="105"/>
                  </a:lnTo>
                  <a:lnTo>
                    <a:pt x="370" y="100"/>
                  </a:lnTo>
                  <a:lnTo>
                    <a:pt x="356" y="96"/>
                  </a:lnTo>
                  <a:lnTo>
                    <a:pt x="343" y="92"/>
                  </a:lnTo>
                  <a:lnTo>
                    <a:pt x="333" y="89"/>
                  </a:lnTo>
                  <a:lnTo>
                    <a:pt x="326" y="87"/>
                  </a:lnTo>
                  <a:lnTo>
                    <a:pt x="323" y="86"/>
                  </a:lnTo>
                  <a:lnTo>
                    <a:pt x="321" y="85"/>
                  </a:lnTo>
                  <a:lnTo>
                    <a:pt x="319" y="85"/>
                  </a:lnTo>
                  <a:lnTo>
                    <a:pt x="317" y="86"/>
                  </a:lnTo>
                  <a:lnTo>
                    <a:pt x="317" y="85"/>
                  </a:lnTo>
                  <a:lnTo>
                    <a:pt x="315" y="84"/>
                  </a:lnTo>
                  <a:lnTo>
                    <a:pt x="314" y="82"/>
                  </a:lnTo>
                  <a:lnTo>
                    <a:pt x="313" y="81"/>
                  </a:lnTo>
                  <a:lnTo>
                    <a:pt x="311" y="79"/>
                  </a:lnTo>
                  <a:lnTo>
                    <a:pt x="310" y="77"/>
                  </a:lnTo>
                  <a:lnTo>
                    <a:pt x="309" y="76"/>
                  </a:lnTo>
                  <a:lnTo>
                    <a:pt x="307" y="74"/>
                  </a:lnTo>
                  <a:lnTo>
                    <a:pt x="305" y="73"/>
                  </a:lnTo>
                  <a:lnTo>
                    <a:pt x="305" y="72"/>
                  </a:lnTo>
                  <a:lnTo>
                    <a:pt x="303" y="70"/>
                  </a:lnTo>
                  <a:lnTo>
                    <a:pt x="302" y="70"/>
                  </a:lnTo>
                  <a:lnTo>
                    <a:pt x="302" y="69"/>
                  </a:lnTo>
                  <a:lnTo>
                    <a:pt x="300" y="68"/>
                  </a:lnTo>
                  <a:lnTo>
                    <a:pt x="300" y="66"/>
                  </a:lnTo>
                  <a:lnTo>
                    <a:pt x="299" y="66"/>
                  </a:lnTo>
                  <a:lnTo>
                    <a:pt x="297" y="65"/>
                  </a:lnTo>
                  <a:lnTo>
                    <a:pt x="297" y="63"/>
                  </a:lnTo>
                  <a:lnTo>
                    <a:pt x="296" y="63"/>
                  </a:lnTo>
                  <a:lnTo>
                    <a:pt x="296" y="61"/>
                  </a:lnTo>
                  <a:lnTo>
                    <a:pt x="295" y="57"/>
                  </a:lnTo>
                  <a:lnTo>
                    <a:pt x="295" y="53"/>
                  </a:lnTo>
                  <a:lnTo>
                    <a:pt x="294" y="47"/>
                  </a:lnTo>
                  <a:lnTo>
                    <a:pt x="294" y="42"/>
                  </a:lnTo>
                  <a:lnTo>
                    <a:pt x="294" y="38"/>
                  </a:lnTo>
                  <a:lnTo>
                    <a:pt x="294" y="34"/>
                  </a:lnTo>
                  <a:lnTo>
                    <a:pt x="294" y="32"/>
                  </a:lnTo>
                  <a:lnTo>
                    <a:pt x="291" y="32"/>
                  </a:lnTo>
                  <a:lnTo>
                    <a:pt x="288" y="31"/>
                  </a:lnTo>
                  <a:lnTo>
                    <a:pt x="284" y="30"/>
                  </a:lnTo>
                  <a:lnTo>
                    <a:pt x="281" y="28"/>
                  </a:lnTo>
                  <a:lnTo>
                    <a:pt x="277" y="27"/>
                  </a:lnTo>
                  <a:lnTo>
                    <a:pt x="274" y="27"/>
                  </a:lnTo>
                  <a:lnTo>
                    <a:pt x="271" y="25"/>
                  </a:lnTo>
                  <a:lnTo>
                    <a:pt x="268" y="25"/>
                  </a:lnTo>
                  <a:lnTo>
                    <a:pt x="267" y="24"/>
                  </a:lnTo>
                  <a:lnTo>
                    <a:pt x="266" y="23"/>
                  </a:lnTo>
                  <a:lnTo>
                    <a:pt x="264" y="23"/>
                  </a:lnTo>
                  <a:lnTo>
                    <a:pt x="263" y="23"/>
                  </a:lnTo>
                  <a:lnTo>
                    <a:pt x="263" y="22"/>
                  </a:lnTo>
                  <a:lnTo>
                    <a:pt x="259" y="22"/>
                  </a:lnTo>
                  <a:lnTo>
                    <a:pt x="259" y="20"/>
                  </a:lnTo>
                  <a:lnTo>
                    <a:pt x="255" y="20"/>
                  </a:lnTo>
                  <a:lnTo>
                    <a:pt x="253" y="19"/>
                  </a:lnTo>
                  <a:lnTo>
                    <a:pt x="253" y="17"/>
                  </a:lnTo>
                  <a:lnTo>
                    <a:pt x="251" y="17"/>
                  </a:lnTo>
                  <a:lnTo>
                    <a:pt x="252" y="17"/>
                  </a:lnTo>
                  <a:lnTo>
                    <a:pt x="252" y="16"/>
                  </a:lnTo>
                  <a:lnTo>
                    <a:pt x="251" y="16"/>
                  </a:lnTo>
                  <a:lnTo>
                    <a:pt x="251" y="14"/>
                  </a:lnTo>
                  <a:lnTo>
                    <a:pt x="250" y="14"/>
                  </a:lnTo>
                  <a:lnTo>
                    <a:pt x="250" y="9"/>
                  </a:lnTo>
                  <a:lnTo>
                    <a:pt x="249" y="9"/>
                  </a:lnTo>
                  <a:lnTo>
                    <a:pt x="249" y="0"/>
                  </a:lnTo>
                  <a:lnTo>
                    <a:pt x="245" y="1"/>
                  </a:lnTo>
                  <a:lnTo>
                    <a:pt x="245" y="2"/>
                  </a:lnTo>
                  <a:lnTo>
                    <a:pt x="239" y="4"/>
                  </a:lnTo>
                  <a:lnTo>
                    <a:pt x="239" y="5"/>
                  </a:lnTo>
                  <a:lnTo>
                    <a:pt x="238" y="5"/>
                  </a:lnTo>
                  <a:lnTo>
                    <a:pt x="238" y="6"/>
                  </a:lnTo>
                  <a:lnTo>
                    <a:pt x="237" y="8"/>
                  </a:lnTo>
                  <a:lnTo>
                    <a:pt x="238" y="6"/>
                  </a:lnTo>
                  <a:lnTo>
                    <a:pt x="238" y="5"/>
                  </a:lnTo>
                  <a:lnTo>
                    <a:pt x="236" y="6"/>
                  </a:lnTo>
                  <a:lnTo>
                    <a:pt x="234" y="8"/>
                  </a:lnTo>
                  <a:lnTo>
                    <a:pt x="233" y="9"/>
                  </a:lnTo>
                  <a:lnTo>
                    <a:pt x="233" y="10"/>
                  </a:lnTo>
                  <a:lnTo>
                    <a:pt x="232" y="10"/>
                  </a:lnTo>
                  <a:lnTo>
                    <a:pt x="232" y="12"/>
                  </a:lnTo>
                  <a:lnTo>
                    <a:pt x="231" y="12"/>
                  </a:lnTo>
                  <a:lnTo>
                    <a:pt x="227" y="14"/>
                  </a:lnTo>
                  <a:lnTo>
                    <a:pt x="224" y="17"/>
                  </a:lnTo>
                  <a:lnTo>
                    <a:pt x="220" y="20"/>
                  </a:lnTo>
                  <a:lnTo>
                    <a:pt x="216" y="22"/>
                  </a:lnTo>
                  <a:lnTo>
                    <a:pt x="216" y="23"/>
                  </a:lnTo>
                  <a:lnTo>
                    <a:pt x="215" y="23"/>
                  </a:lnTo>
                  <a:lnTo>
                    <a:pt x="214" y="24"/>
                  </a:lnTo>
                  <a:lnTo>
                    <a:pt x="213" y="24"/>
                  </a:lnTo>
                  <a:lnTo>
                    <a:pt x="213" y="25"/>
                  </a:lnTo>
                  <a:lnTo>
                    <a:pt x="212" y="25"/>
                  </a:lnTo>
                  <a:lnTo>
                    <a:pt x="211" y="26"/>
                  </a:lnTo>
                  <a:lnTo>
                    <a:pt x="211" y="27"/>
                  </a:lnTo>
                  <a:lnTo>
                    <a:pt x="210" y="27"/>
                  </a:lnTo>
                  <a:lnTo>
                    <a:pt x="208" y="28"/>
                  </a:lnTo>
                  <a:lnTo>
                    <a:pt x="206" y="29"/>
                  </a:lnTo>
                  <a:lnTo>
                    <a:pt x="206" y="31"/>
                  </a:lnTo>
                  <a:lnTo>
                    <a:pt x="205" y="31"/>
                  </a:lnTo>
                  <a:lnTo>
                    <a:pt x="205" y="32"/>
                  </a:lnTo>
                  <a:lnTo>
                    <a:pt x="204" y="33"/>
                  </a:lnTo>
                  <a:lnTo>
                    <a:pt x="200" y="35"/>
                  </a:lnTo>
                  <a:lnTo>
                    <a:pt x="200" y="36"/>
                  </a:lnTo>
                  <a:lnTo>
                    <a:pt x="199" y="36"/>
                  </a:lnTo>
                  <a:lnTo>
                    <a:pt x="197" y="36"/>
                  </a:lnTo>
                  <a:lnTo>
                    <a:pt x="197" y="38"/>
                  </a:lnTo>
                  <a:lnTo>
                    <a:pt x="196" y="38"/>
                  </a:lnTo>
                  <a:lnTo>
                    <a:pt x="195" y="38"/>
                  </a:lnTo>
                  <a:lnTo>
                    <a:pt x="192" y="38"/>
                  </a:lnTo>
                  <a:lnTo>
                    <a:pt x="189" y="38"/>
                  </a:lnTo>
                  <a:lnTo>
                    <a:pt x="185" y="38"/>
                  </a:lnTo>
                  <a:lnTo>
                    <a:pt x="182" y="38"/>
                  </a:lnTo>
                  <a:lnTo>
                    <a:pt x="179" y="38"/>
                  </a:lnTo>
                  <a:lnTo>
                    <a:pt x="177" y="38"/>
                  </a:lnTo>
                  <a:lnTo>
                    <a:pt x="176" y="38"/>
                  </a:lnTo>
                  <a:lnTo>
                    <a:pt x="176" y="39"/>
                  </a:lnTo>
                  <a:lnTo>
                    <a:pt x="172" y="39"/>
                  </a:lnTo>
                  <a:lnTo>
                    <a:pt x="173" y="39"/>
                  </a:lnTo>
                  <a:lnTo>
                    <a:pt x="173" y="40"/>
                  </a:lnTo>
                  <a:lnTo>
                    <a:pt x="172" y="40"/>
                  </a:lnTo>
                  <a:lnTo>
                    <a:pt x="172" y="42"/>
                  </a:lnTo>
                  <a:lnTo>
                    <a:pt x="173" y="40"/>
                  </a:lnTo>
                  <a:lnTo>
                    <a:pt x="171" y="40"/>
                  </a:lnTo>
                  <a:lnTo>
                    <a:pt x="169" y="42"/>
                  </a:lnTo>
                  <a:lnTo>
                    <a:pt x="167" y="43"/>
                  </a:lnTo>
                  <a:lnTo>
                    <a:pt x="167" y="44"/>
                  </a:lnTo>
                  <a:lnTo>
                    <a:pt x="166" y="47"/>
                  </a:lnTo>
                  <a:lnTo>
                    <a:pt x="166" y="48"/>
                  </a:lnTo>
                  <a:lnTo>
                    <a:pt x="165" y="49"/>
                  </a:lnTo>
                  <a:lnTo>
                    <a:pt x="164" y="49"/>
                  </a:lnTo>
                  <a:lnTo>
                    <a:pt x="157" y="54"/>
                  </a:lnTo>
                  <a:lnTo>
                    <a:pt x="153" y="54"/>
                  </a:lnTo>
                  <a:lnTo>
                    <a:pt x="147" y="55"/>
                  </a:lnTo>
                  <a:lnTo>
                    <a:pt x="143" y="55"/>
                  </a:lnTo>
                  <a:lnTo>
                    <a:pt x="138" y="55"/>
                  </a:lnTo>
                  <a:lnTo>
                    <a:pt x="134" y="56"/>
                  </a:lnTo>
                  <a:lnTo>
                    <a:pt x="128" y="56"/>
                  </a:lnTo>
                  <a:lnTo>
                    <a:pt x="124" y="57"/>
                  </a:lnTo>
                  <a:lnTo>
                    <a:pt x="119" y="57"/>
                  </a:lnTo>
                  <a:lnTo>
                    <a:pt x="118" y="57"/>
                  </a:lnTo>
                  <a:lnTo>
                    <a:pt x="117" y="57"/>
                  </a:lnTo>
                  <a:lnTo>
                    <a:pt x="115" y="58"/>
                  </a:lnTo>
                  <a:lnTo>
                    <a:pt x="114" y="59"/>
                  </a:lnTo>
                  <a:lnTo>
                    <a:pt x="113" y="61"/>
                  </a:lnTo>
                  <a:lnTo>
                    <a:pt x="112" y="60"/>
                  </a:lnTo>
                  <a:lnTo>
                    <a:pt x="109" y="57"/>
                  </a:lnTo>
                  <a:lnTo>
                    <a:pt x="109" y="51"/>
                  </a:lnTo>
                  <a:lnTo>
                    <a:pt x="109" y="53"/>
                  </a:lnTo>
                  <a:lnTo>
                    <a:pt x="108" y="54"/>
                  </a:lnTo>
                  <a:lnTo>
                    <a:pt x="106" y="55"/>
                  </a:lnTo>
                  <a:lnTo>
                    <a:pt x="105" y="56"/>
                  </a:lnTo>
                  <a:lnTo>
                    <a:pt x="105" y="58"/>
                  </a:lnTo>
                  <a:lnTo>
                    <a:pt x="101" y="59"/>
                  </a:lnTo>
                  <a:lnTo>
                    <a:pt x="101" y="60"/>
                  </a:lnTo>
                  <a:lnTo>
                    <a:pt x="100" y="61"/>
                  </a:lnTo>
                  <a:lnTo>
                    <a:pt x="97" y="62"/>
                  </a:lnTo>
                  <a:lnTo>
                    <a:pt x="95" y="62"/>
                  </a:lnTo>
                  <a:lnTo>
                    <a:pt x="93" y="62"/>
                  </a:lnTo>
                  <a:lnTo>
                    <a:pt x="91" y="59"/>
                  </a:lnTo>
                  <a:lnTo>
                    <a:pt x="87" y="58"/>
                  </a:lnTo>
                  <a:lnTo>
                    <a:pt x="83" y="58"/>
                  </a:lnTo>
                  <a:lnTo>
                    <a:pt x="82" y="58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0" name="Freeform 468"/>
            <p:cNvSpPr>
              <a:spLocks/>
            </p:cNvSpPr>
            <p:nvPr/>
          </p:nvSpPr>
          <p:spPr bwMode="auto">
            <a:xfrm>
              <a:off x="6568298" y="5618051"/>
              <a:ext cx="438405" cy="430139"/>
            </a:xfrm>
            <a:custGeom>
              <a:avLst/>
              <a:gdLst>
                <a:gd name="T0" fmla="*/ 2147483647 w 803"/>
                <a:gd name="T1" fmla="*/ 2147483647 h 829"/>
                <a:gd name="T2" fmla="*/ 2147483647 w 803"/>
                <a:gd name="T3" fmla="*/ 2147483647 h 829"/>
                <a:gd name="T4" fmla="*/ 2147483647 w 803"/>
                <a:gd name="T5" fmla="*/ 2147483647 h 829"/>
                <a:gd name="T6" fmla="*/ 2147483647 w 803"/>
                <a:gd name="T7" fmla="*/ 2147483647 h 829"/>
                <a:gd name="T8" fmla="*/ 2147483647 w 803"/>
                <a:gd name="T9" fmla="*/ 2147483647 h 829"/>
                <a:gd name="T10" fmla="*/ 2147483647 w 803"/>
                <a:gd name="T11" fmla="*/ 2147483647 h 829"/>
                <a:gd name="T12" fmla="*/ 2147483647 w 803"/>
                <a:gd name="T13" fmla="*/ 2147483647 h 829"/>
                <a:gd name="T14" fmla="*/ 2147483647 w 803"/>
                <a:gd name="T15" fmla="*/ 2147483647 h 829"/>
                <a:gd name="T16" fmla="*/ 2147483647 w 803"/>
                <a:gd name="T17" fmla="*/ 2147483647 h 829"/>
                <a:gd name="T18" fmla="*/ 2147483647 w 803"/>
                <a:gd name="T19" fmla="*/ 2147483647 h 829"/>
                <a:gd name="T20" fmla="*/ 2147483647 w 803"/>
                <a:gd name="T21" fmla="*/ 2147483647 h 829"/>
                <a:gd name="T22" fmla="*/ 2147483647 w 803"/>
                <a:gd name="T23" fmla="*/ 2147483647 h 829"/>
                <a:gd name="T24" fmla="*/ 2147483647 w 803"/>
                <a:gd name="T25" fmla="*/ 2147483647 h 829"/>
                <a:gd name="T26" fmla="*/ 2147483647 w 803"/>
                <a:gd name="T27" fmla="*/ 2147483647 h 829"/>
                <a:gd name="T28" fmla="*/ 2147483647 w 803"/>
                <a:gd name="T29" fmla="*/ 2147483647 h 829"/>
                <a:gd name="T30" fmla="*/ 2147483647 w 803"/>
                <a:gd name="T31" fmla="*/ 2147483647 h 829"/>
                <a:gd name="T32" fmla="*/ 2147483647 w 803"/>
                <a:gd name="T33" fmla="*/ 2147483647 h 829"/>
                <a:gd name="T34" fmla="*/ 2147483647 w 803"/>
                <a:gd name="T35" fmla="*/ 2147483647 h 829"/>
                <a:gd name="T36" fmla="*/ 2147483647 w 803"/>
                <a:gd name="T37" fmla="*/ 2147483647 h 829"/>
                <a:gd name="T38" fmla="*/ 2147483647 w 803"/>
                <a:gd name="T39" fmla="*/ 2147483647 h 829"/>
                <a:gd name="T40" fmla="*/ 2147483647 w 803"/>
                <a:gd name="T41" fmla="*/ 2147483647 h 829"/>
                <a:gd name="T42" fmla="*/ 2147483647 w 803"/>
                <a:gd name="T43" fmla="*/ 2147483647 h 829"/>
                <a:gd name="T44" fmla="*/ 2147483647 w 803"/>
                <a:gd name="T45" fmla="*/ 2147483647 h 829"/>
                <a:gd name="T46" fmla="*/ 2147483647 w 803"/>
                <a:gd name="T47" fmla="*/ 2147483647 h 829"/>
                <a:gd name="T48" fmla="*/ 2147483647 w 803"/>
                <a:gd name="T49" fmla="*/ 2147483647 h 829"/>
                <a:gd name="T50" fmla="*/ 2147483647 w 803"/>
                <a:gd name="T51" fmla="*/ 2147483647 h 829"/>
                <a:gd name="T52" fmla="*/ 2147483647 w 803"/>
                <a:gd name="T53" fmla="*/ 2147483647 h 829"/>
                <a:gd name="T54" fmla="*/ 2147483647 w 803"/>
                <a:gd name="T55" fmla="*/ 2147483647 h 829"/>
                <a:gd name="T56" fmla="*/ 2147483647 w 803"/>
                <a:gd name="T57" fmla="*/ 2147483647 h 829"/>
                <a:gd name="T58" fmla="*/ 2147483647 w 803"/>
                <a:gd name="T59" fmla="*/ 2147483647 h 829"/>
                <a:gd name="T60" fmla="*/ 2147483647 w 803"/>
                <a:gd name="T61" fmla="*/ 2147483647 h 829"/>
                <a:gd name="T62" fmla="*/ 2147483647 w 803"/>
                <a:gd name="T63" fmla="*/ 2147483647 h 829"/>
                <a:gd name="T64" fmla="*/ 2147483647 w 803"/>
                <a:gd name="T65" fmla="*/ 2147483647 h 829"/>
                <a:gd name="T66" fmla="*/ 2147483647 w 803"/>
                <a:gd name="T67" fmla="*/ 2147483647 h 829"/>
                <a:gd name="T68" fmla="*/ 2147483647 w 803"/>
                <a:gd name="T69" fmla="*/ 2147483647 h 829"/>
                <a:gd name="T70" fmla="*/ 2147483647 w 803"/>
                <a:gd name="T71" fmla="*/ 2147483647 h 829"/>
                <a:gd name="T72" fmla="*/ 2147483647 w 803"/>
                <a:gd name="T73" fmla="*/ 2147483647 h 829"/>
                <a:gd name="T74" fmla="*/ 2147483647 w 803"/>
                <a:gd name="T75" fmla="*/ 2147483647 h 829"/>
                <a:gd name="T76" fmla="*/ 2147483647 w 803"/>
                <a:gd name="T77" fmla="*/ 2147483647 h 829"/>
                <a:gd name="T78" fmla="*/ 2147483647 w 803"/>
                <a:gd name="T79" fmla="*/ 2147483647 h 829"/>
                <a:gd name="T80" fmla="*/ 2147483647 w 803"/>
                <a:gd name="T81" fmla="*/ 2147483647 h 829"/>
                <a:gd name="T82" fmla="*/ 2147483647 w 803"/>
                <a:gd name="T83" fmla="*/ 2147483647 h 829"/>
                <a:gd name="T84" fmla="*/ 2147483647 w 803"/>
                <a:gd name="T85" fmla="*/ 2147483647 h 829"/>
                <a:gd name="T86" fmla="*/ 2147483647 w 803"/>
                <a:gd name="T87" fmla="*/ 2147483647 h 829"/>
                <a:gd name="T88" fmla="*/ 2147483647 w 803"/>
                <a:gd name="T89" fmla="*/ 2147483647 h 829"/>
                <a:gd name="T90" fmla="*/ 2147483647 w 803"/>
                <a:gd name="T91" fmla="*/ 2147483647 h 829"/>
                <a:gd name="T92" fmla="*/ 2147483647 w 803"/>
                <a:gd name="T93" fmla="*/ 2147483647 h 829"/>
                <a:gd name="T94" fmla="*/ 2147483647 w 803"/>
                <a:gd name="T95" fmla="*/ 2147483647 h 829"/>
                <a:gd name="T96" fmla="*/ 2147483647 w 803"/>
                <a:gd name="T97" fmla="*/ 2147483647 h 829"/>
                <a:gd name="T98" fmla="*/ 2147483647 w 803"/>
                <a:gd name="T99" fmla="*/ 2147483647 h 829"/>
                <a:gd name="T100" fmla="*/ 2147483647 w 803"/>
                <a:gd name="T101" fmla="*/ 2147483647 h 829"/>
                <a:gd name="T102" fmla="*/ 2147483647 w 803"/>
                <a:gd name="T103" fmla="*/ 2147483647 h 829"/>
                <a:gd name="T104" fmla="*/ 2147483647 w 803"/>
                <a:gd name="T105" fmla="*/ 2147483647 h 829"/>
                <a:gd name="T106" fmla="*/ 2147483647 w 803"/>
                <a:gd name="T107" fmla="*/ 2147483647 h 829"/>
                <a:gd name="T108" fmla="*/ 2147483647 w 803"/>
                <a:gd name="T109" fmla="*/ 2147483647 h 829"/>
                <a:gd name="T110" fmla="*/ 2147483647 w 803"/>
                <a:gd name="T111" fmla="*/ 2147483647 h 829"/>
                <a:gd name="T112" fmla="*/ 2147483647 w 803"/>
                <a:gd name="T113" fmla="*/ 2147483647 h 829"/>
                <a:gd name="T114" fmla="*/ 2147483647 w 803"/>
                <a:gd name="T115" fmla="*/ 2147483647 h 829"/>
                <a:gd name="T116" fmla="*/ 2147483647 w 803"/>
                <a:gd name="T117" fmla="*/ 2147483647 h 829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803"/>
                <a:gd name="T178" fmla="*/ 0 h 829"/>
                <a:gd name="T179" fmla="*/ 803 w 803"/>
                <a:gd name="T180" fmla="*/ 829 h 829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803" h="829">
                  <a:moveTo>
                    <a:pt x="172" y="210"/>
                  </a:moveTo>
                  <a:lnTo>
                    <a:pt x="172" y="207"/>
                  </a:lnTo>
                  <a:lnTo>
                    <a:pt x="170" y="206"/>
                  </a:lnTo>
                  <a:lnTo>
                    <a:pt x="169" y="203"/>
                  </a:lnTo>
                  <a:lnTo>
                    <a:pt x="166" y="202"/>
                  </a:lnTo>
                  <a:lnTo>
                    <a:pt x="166" y="194"/>
                  </a:lnTo>
                  <a:lnTo>
                    <a:pt x="164" y="194"/>
                  </a:lnTo>
                  <a:lnTo>
                    <a:pt x="164" y="186"/>
                  </a:lnTo>
                  <a:lnTo>
                    <a:pt x="161" y="185"/>
                  </a:lnTo>
                  <a:lnTo>
                    <a:pt x="158" y="181"/>
                  </a:lnTo>
                  <a:lnTo>
                    <a:pt x="154" y="177"/>
                  </a:lnTo>
                  <a:lnTo>
                    <a:pt x="151" y="172"/>
                  </a:lnTo>
                  <a:lnTo>
                    <a:pt x="149" y="167"/>
                  </a:lnTo>
                  <a:lnTo>
                    <a:pt x="146" y="162"/>
                  </a:lnTo>
                  <a:lnTo>
                    <a:pt x="142" y="160"/>
                  </a:lnTo>
                  <a:lnTo>
                    <a:pt x="139" y="158"/>
                  </a:lnTo>
                  <a:lnTo>
                    <a:pt x="139" y="152"/>
                  </a:lnTo>
                  <a:lnTo>
                    <a:pt x="139" y="146"/>
                  </a:lnTo>
                  <a:lnTo>
                    <a:pt x="139" y="139"/>
                  </a:lnTo>
                  <a:lnTo>
                    <a:pt x="139" y="133"/>
                  </a:lnTo>
                  <a:lnTo>
                    <a:pt x="139" y="127"/>
                  </a:lnTo>
                  <a:lnTo>
                    <a:pt x="139" y="120"/>
                  </a:lnTo>
                  <a:lnTo>
                    <a:pt x="139" y="114"/>
                  </a:lnTo>
                  <a:lnTo>
                    <a:pt x="139" y="108"/>
                  </a:lnTo>
                  <a:lnTo>
                    <a:pt x="138" y="102"/>
                  </a:lnTo>
                  <a:lnTo>
                    <a:pt x="137" y="96"/>
                  </a:lnTo>
                  <a:lnTo>
                    <a:pt x="136" y="90"/>
                  </a:lnTo>
                  <a:lnTo>
                    <a:pt x="135" y="84"/>
                  </a:lnTo>
                  <a:lnTo>
                    <a:pt x="133" y="78"/>
                  </a:lnTo>
                  <a:lnTo>
                    <a:pt x="131" y="73"/>
                  </a:lnTo>
                  <a:lnTo>
                    <a:pt x="128" y="68"/>
                  </a:lnTo>
                  <a:lnTo>
                    <a:pt x="126" y="63"/>
                  </a:lnTo>
                  <a:lnTo>
                    <a:pt x="123" y="63"/>
                  </a:lnTo>
                  <a:lnTo>
                    <a:pt x="123" y="49"/>
                  </a:lnTo>
                  <a:lnTo>
                    <a:pt x="120" y="49"/>
                  </a:lnTo>
                  <a:lnTo>
                    <a:pt x="119" y="48"/>
                  </a:lnTo>
                  <a:lnTo>
                    <a:pt x="119" y="45"/>
                  </a:lnTo>
                  <a:lnTo>
                    <a:pt x="118" y="42"/>
                  </a:lnTo>
                  <a:lnTo>
                    <a:pt x="118" y="38"/>
                  </a:lnTo>
                  <a:lnTo>
                    <a:pt x="118" y="34"/>
                  </a:lnTo>
                  <a:lnTo>
                    <a:pt x="118" y="30"/>
                  </a:lnTo>
                  <a:lnTo>
                    <a:pt x="118" y="27"/>
                  </a:lnTo>
                  <a:lnTo>
                    <a:pt x="118" y="25"/>
                  </a:lnTo>
                  <a:lnTo>
                    <a:pt x="116" y="25"/>
                  </a:lnTo>
                  <a:lnTo>
                    <a:pt x="113" y="26"/>
                  </a:lnTo>
                  <a:lnTo>
                    <a:pt x="110" y="27"/>
                  </a:lnTo>
                  <a:lnTo>
                    <a:pt x="106" y="28"/>
                  </a:lnTo>
                  <a:lnTo>
                    <a:pt x="102" y="29"/>
                  </a:lnTo>
                  <a:lnTo>
                    <a:pt x="99" y="30"/>
                  </a:lnTo>
                  <a:lnTo>
                    <a:pt x="95" y="30"/>
                  </a:lnTo>
                  <a:lnTo>
                    <a:pt x="93" y="30"/>
                  </a:lnTo>
                  <a:lnTo>
                    <a:pt x="93" y="28"/>
                  </a:lnTo>
                  <a:lnTo>
                    <a:pt x="92" y="27"/>
                  </a:lnTo>
                  <a:lnTo>
                    <a:pt x="89" y="26"/>
                  </a:lnTo>
                  <a:lnTo>
                    <a:pt x="86" y="25"/>
                  </a:lnTo>
                  <a:lnTo>
                    <a:pt x="83" y="24"/>
                  </a:lnTo>
                  <a:lnTo>
                    <a:pt x="80" y="22"/>
                  </a:lnTo>
                  <a:lnTo>
                    <a:pt x="77" y="21"/>
                  </a:lnTo>
                  <a:lnTo>
                    <a:pt x="75" y="20"/>
                  </a:lnTo>
                  <a:lnTo>
                    <a:pt x="73" y="19"/>
                  </a:lnTo>
                  <a:lnTo>
                    <a:pt x="73" y="17"/>
                  </a:lnTo>
                  <a:lnTo>
                    <a:pt x="72" y="15"/>
                  </a:lnTo>
                  <a:lnTo>
                    <a:pt x="71" y="13"/>
                  </a:lnTo>
                  <a:lnTo>
                    <a:pt x="71" y="11"/>
                  </a:lnTo>
                  <a:lnTo>
                    <a:pt x="69" y="11"/>
                  </a:lnTo>
                  <a:lnTo>
                    <a:pt x="67" y="10"/>
                  </a:lnTo>
                  <a:lnTo>
                    <a:pt x="65" y="9"/>
                  </a:lnTo>
                  <a:lnTo>
                    <a:pt x="64" y="5"/>
                  </a:lnTo>
                  <a:lnTo>
                    <a:pt x="58" y="5"/>
                  </a:lnTo>
                  <a:lnTo>
                    <a:pt x="58" y="3"/>
                  </a:lnTo>
                  <a:lnTo>
                    <a:pt x="50" y="3"/>
                  </a:lnTo>
                  <a:lnTo>
                    <a:pt x="50" y="0"/>
                  </a:lnTo>
                  <a:lnTo>
                    <a:pt x="42" y="0"/>
                  </a:lnTo>
                  <a:lnTo>
                    <a:pt x="41" y="4"/>
                  </a:lnTo>
                  <a:lnTo>
                    <a:pt x="41" y="5"/>
                  </a:lnTo>
                  <a:lnTo>
                    <a:pt x="40" y="6"/>
                  </a:lnTo>
                  <a:lnTo>
                    <a:pt x="39" y="8"/>
                  </a:lnTo>
                  <a:lnTo>
                    <a:pt x="40" y="7"/>
                  </a:lnTo>
                  <a:lnTo>
                    <a:pt x="40" y="6"/>
                  </a:lnTo>
                  <a:lnTo>
                    <a:pt x="37" y="6"/>
                  </a:lnTo>
                  <a:lnTo>
                    <a:pt x="33" y="8"/>
                  </a:lnTo>
                  <a:lnTo>
                    <a:pt x="33" y="10"/>
                  </a:lnTo>
                  <a:lnTo>
                    <a:pt x="30" y="12"/>
                  </a:lnTo>
                  <a:lnTo>
                    <a:pt x="28" y="13"/>
                  </a:lnTo>
                  <a:lnTo>
                    <a:pt x="25" y="14"/>
                  </a:lnTo>
                  <a:lnTo>
                    <a:pt x="16" y="17"/>
                  </a:lnTo>
                  <a:lnTo>
                    <a:pt x="18" y="18"/>
                  </a:lnTo>
                  <a:lnTo>
                    <a:pt x="19" y="21"/>
                  </a:lnTo>
                  <a:lnTo>
                    <a:pt x="21" y="24"/>
                  </a:lnTo>
                  <a:lnTo>
                    <a:pt x="22" y="27"/>
                  </a:lnTo>
                  <a:lnTo>
                    <a:pt x="23" y="30"/>
                  </a:lnTo>
                  <a:lnTo>
                    <a:pt x="24" y="34"/>
                  </a:lnTo>
                  <a:lnTo>
                    <a:pt x="25" y="38"/>
                  </a:lnTo>
                  <a:lnTo>
                    <a:pt x="25" y="41"/>
                  </a:lnTo>
                  <a:lnTo>
                    <a:pt x="23" y="42"/>
                  </a:lnTo>
                  <a:lnTo>
                    <a:pt x="23" y="43"/>
                  </a:lnTo>
                  <a:lnTo>
                    <a:pt x="22" y="44"/>
                  </a:lnTo>
                  <a:lnTo>
                    <a:pt x="20" y="44"/>
                  </a:lnTo>
                  <a:lnTo>
                    <a:pt x="20" y="49"/>
                  </a:lnTo>
                  <a:lnTo>
                    <a:pt x="17" y="49"/>
                  </a:lnTo>
                  <a:lnTo>
                    <a:pt x="18" y="49"/>
                  </a:lnTo>
                  <a:lnTo>
                    <a:pt x="18" y="50"/>
                  </a:lnTo>
                  <a:lnTo>
                    <a:pt x="18" y="52"/>
                  </a:lnTo>
                  <a:lnTo>
                    <a:pt x="17" y="55"/>
                  </a:lnTo>
                  <a:lnTo>
                    <a:pt x="14" y="55"/>
                  </a:lnTo>
                  <a:lnTo>
                    <a:pt x="15" y="55"/>
                  </a:lnTo>
                  <a:lnTo>
                    <a:pt x="15" y="57"/>
                  </a:lnTo>
                  <a:lnTo>
                    <a:pt x="14" y="60"/>
                  </a:lnTo>
                  <a:lnTo>
                    <a:pt x="11" y="60"/>
                  </a:lnTo>
                  <a:lnTo>
                    <a:pt x="9" y="65"/>
                  </a:lnTo>
                  <a:lnTo>
                    <a:pt x="9" y="84"/>
                  </a:lnTo>
                  <a:lnTo>
                    <a:pt x="6" y="84"/>
                  </a:lnTo>
                  <a:lnTo>
                    <a:pt x="3" y="87"/>
                  </a:lnTo>
                  <a:lnTo>
                    <a:pt x="3" y="93"/>
                  </a:lnTo>
                  <a:lnTo>
                    <a:pt x="0" y="93"/>
                  </a:lnTo>
                  <a:lnTo>
                    <a:pt x="0" y="99"/>
                  </a:lnTo>
                  <a:lnTo>
                    <a:pt x="0" y="102"/>
                  </a:lnTo>
                  <a:lnTo>
                    <a:pt x="0" y="104"/>
                  </a:lnTo>
                  <a:lnTo>
                    <a:pt x="0" y="106"/>
                  </a:lnTo>
                  <a:lnTo>
                    <a:pt x="1" y="107"/>
                  </a:lnTo>
                  <a:lnTo>
                    <a:pt x="2" y="108"/>
                  </a:lnTo>
                  <a:lnTo>
                    <a:pt x="4" y="111"/>
                  </a:lnTo>
                  <a:lnTo>
                    <a:pt x="6" y="115"/>
                  </a:lnTo>
                  <a:lnTo>
                    <a:pt x="9" y="117"/>
                  </a:lnTo>
                  <a:lnTo>
                    <a:pt x="11" y="117"/>
                  </a:lnTo>
                  <a:lnTo>
                    <a:pt x="14" y="120"/>
                  </a:lnTo>
                  <a:lnTo>
                    <a:pt x="14" y="125"/>
                  </a:lnTo>
                  <a:lnTo>
                    <a:pt x="17" y="125"/>
                  </a:lnTo>
                  <a:lnTo>
                    <a:pt x="16" y="125"/>
                  </a:lnTo>
                  <a:lnTo>
                    <a:pt x="16" y="126"/>
                  </a:lnTo>
                  <a:lnTo>
                    <a:pt x="17" y="127"/>
                  </a:lnTo>
                  <a:lnTo>
                    <a:pt x="17" y="131"/>
                  </a:lnTo>
                  <a:lnTo>
                    <a:pt x="20" y="131"/>
                  </a:lnTo>
                  <a:lnTo>
                    <a:pt x="19" y="131"/>
                  </a:lnTo>
                  <a:lnTo>
                    <a:pt x="19" y="133"/>
                  </a:lnTo>
                  <a:lnTo>
                    <a:pt x="20" y="137"/>
                  </a:lnTo>
                  <a:lnTo>
                    <a:pt x="23" y="137"/>
                  </a:lnTo>
                  <a:lnTo>
                    <a:pt x="23" y="147"/>
                  </a:lnTo>
                  <a:lnTo>
                    <a:pt x="25" y="147"/>
                  </a:lnTo>
                  <a:lnTo>
                    <a:pt x="25" y="156"/>
                  </a:lnTo>
                  <a:lnTo>
                    <a:pt x="28" y="156"/>
                  </a:lnTo>
                  <a:lnTo>
                    <a:pt x="28" y="164"/>
                  </a:lnTo>
                  <a:lnTo>
                    <a:pt x="30" y="164"/>
                  </a:lnTo>
                  <a:lnTo>
                    <a:pt x="30" y="175"/>
                  </a:lnTo>
                  <a:lnTo>
                    <a:pt x="33" y="175"/>
                  </a:lnTo>
                  <a:lnTo>
                    <a:pt x="31" y="175"/>
                  </a:lnTo>
                  <a:lnTo>
                    <a:pt x="37" y="181"/>
                  </a:lnTo>
                  <a:lnTo>
                    <a:pt x="38" y="190"/>
                  </a:lnTo>
                  <a:lnTo>
                    <a:pt x="42" y="190"/>
                  </a:lnTo>
                  <a:lnTo>
                    <a:pt x="42" y="193"/>
                  </a:lnTo>
                  <a:lnTo>
                    <a:pt x="42" y="198"/>
                  </a:lnTo>
                  <a:lnTo>
                    <a:pt x="42" y="202"/>
                  </a:lnTo>
                  <a:lnTo>
                    <a:pt x="42" y="205"/>
                  </a:lnTo>
                  <a:lnTo>
                    <a:pt x="41" y="200"/>
                  </a:lnTo>
                  <a:lnTo>
                    <a:pt x="44" y="202"/>
                  </a:lnTo>
                  <a:lnTo>
                    <a:pt x="47" y="205"/>
                  </a:lnTo>
                  <a:lnTo>
                    <a:pt x="52" y="206"/>
                  </a:lnTo>
                  <a:lnTo>
                    <a:pt x="52" y="210"/>
                  </a:lnTo>
                  <a:lnTo>
                    <a:pt x="56" y="208"/>
                  </a:lnTo>
                  <a:lnTo>
                    <a:pt x="55" y="207"/>
                  </a:lnTo>
                  <a:lnTo>
                    <a:pt x="57" y="209"/>
                  </a:lnTo>
                  <a:lnTo>
                    <a:pt x="59" y="212"/>
                  </a:lnTo>
                  <a:lnTo>
                    <a:pt x="60" y="216"/>
                  </a:lnTo>
                  <a:lnTo>
                    <a:pt x="61" y="218"/>
                  </a:lnTo>
                  <a:lnTo>
                    <a:pt x="62" y="221"/>
                  </a:lnTo>
                  <a:lnTo>
                    <a:pt x="63" y="224"/>
                  </a:lnTo>
                  <a:lnTo>
                    <a:pt x="64" y="226"/>
                  </a:lnTo>
                  <a:lnTo>
                    <a:pt x="64" y="254"/>
                  </a:lnTo>
                  <a:lnTo>
                    <a:pt x="61" y="256"/>
                  </a:lnTo>
                  <a:lnTo>
                    <a:pt x="58" y="256"/>
                  </a:lnTo>
                  <a:lnTo>
                    <a:pt x="55" y="259"/>
                  </a:lnTo>
                  <a:lnTo>
                    <a:pt x="56" y="258"/>
                  </a:lnTo>
                  <a:lnTo>
                    <a:pt x="56" y="259"/>
                  </a:lnTo>
                  <a:lnTo>
                    <a:pt x="56" y="260"/>
                  </a:lnTo>
                  <a:lnTo>
                    <a:pt x="55" y="264"/>
                  </a:lnTo>
                  <a:lnTo>
                    <a:pt x="52" y="267"/>
                  </a:lnTo>
                  <a:lnTo>
                    <a:pt x="50" y="267"/>
                  </a:lnTo>
                  <a:lnTo>
                    <a:pt x="50" y="270"/>
                  </a:lnTo>
                  <a:lnTo>
                    <a:pt x="47" y="270"/>
                  </a:lnTo>
                  <a:lnTo>
                    <a:pt x="47" y="273"/>
                  </a:lnTo>
                  <a:lnTo>
                    <a:pt x="45" y="273"/>
                  </a:lnTo>
                  <a:lnTo>
                    <a:pt x="45" y="275"/>
                  </a:lnTo>
                  <a:lnTo>
                    <a:pt x="42" y="275"/>
                  </a:lnTo>
                  <a:lnTo>
                    <a:pt x="42" y="273"/>
                  </a:lnTo>
                  <a:lnTo>
                    <a:pt x="37" y="274"/>
                  </a:lnTo>
                  <a:lnTo>
                    <a:pt x="36" y="277"/>
                  </a:lnTo>
                  <a:lnTo>
                    <a:pt x="33" y="281"/>
                  </a:lnTo>
                  <a:lnTo>
                    <a:pt x="26" y="286"/>
                  </a:lnTo>
                  <a:lnTo>
                    <a:pt x="24" y="286"/>
                  </a:lnTo>
                  <a:lnTo>
                    <a:pt x="21" y="287"/>
                  </a:lnTo>
                  <a:lnTo>
                    <a:pt x="20" y="290"/>
                  </a:lnTo>
                  <a:lnTo>
                    <a:pt x="21" y="294"/>
                  </a:lnTo>
                  <a:lnTo>
                    <a:pt x="21" y="298"/>
                  </a:lnTo>
                  <a:lnTo>
                    <a:pt x="22" y="301"/>
                  </a:lnTo>
                  <a:lnTo>
                    <a:pt x="24" y="304"/>
                  </a:lnTo>
                  <a:lnTo>
                    <a:pt x="26" y="307"/>
                  </a:lnTo>
                  <a:lnTo>
                    <a:pt x="27" y="309"/>
                  </a:lnTo>
                  <a:lnTo>
                    <a:pt x="28" y="310"/>
                  </a:lnTo>
                  <a:lnTo>
                    <a:pt x="28" y="311"/>
                  </a:lnTo>
                  <a:lnTo>
                    <a:pt x="30" y="311"/>
                  </a:lnTo>
                  <a:lnTo>
                    <a:pt x="30" y="316"/>
                  </a:lnTo>
                  <a:lnTo>
                    <a:pt x="36" y="316"/>
                  </a:lnTo>
                  <a:lnTo>
                    <a:pt x="36" y="319"/>
                  </a:lnTo>
                  <a:lnTo>
                    <a:pt x="42" y="319"/>
                  </a:lnTo>
                  <a:lnTo>
                    <a:pt x="42" y="317"/>
                  </a:lnTo>
                  <a:lnTo>
                    <a:pt x="44" y="315"/>
                  </a:lnTo>
                  <a:lnTo>
                    <a:pt x="45" y="314"/>
                  </a:lnTo>
                  <a:lnTo>
                    <a:pt x="47" y="313"/>
                  </a:lnTo>
                  <a:lnTo>
                    <a:pt x="45" y="315"/>
                  </a:lnTo>
                  <a:lnTo>
                    <a:pt x="44" y="314"/>
                  </a:lnTo>
                  <a:lnTo>
                    <a:pt x="45" y="311"/>
                  </a:lnTo>
                  <a:lnTo>
                    <a:pt x="47" y="308"/>
                  </a:lnTo>
                  <a:lnTo>
                    <a:pt x="52" y="308"/>
                  </a:lnTo>
                  <a:lnTo>
                    <a:pt x="52" y="305"/>
                  </a:lnTo>
                  <a:lnTo>
                    <a:pt x="52" y="307"/>
                  </a:lnTo>
                  <a:lnTo>
                    <a:pt x="53" y="306"/>
                  </a:lnTo>
                  <a:lnTo>
                    <a:pt x="55" y="306"/>
                  </a:lnTo>
                  <a:lnTo>
                    <a:pt x="58" y="305"/>
                  </a:lnTo>
                  <a:lnTo>
                    <a:pt x="58" y="303"/>
                  </a:lnTo>
                  <a:lnTo>
                    <a:pt x="67" y="303"/>
                  </a:lnTo>
                  <a:lnTo>
                    <a:pt x="67" y="301"/>
                  </a:lnTo>
                  <a:lnTo>
                    <a:pt x="67" y="300"/>
                  </a:lnTo>
                  <a:lnTo>
                    <a:pt x="68" y="300"/>
                  </a:lnTo>
                  <a:lnTo>
                    <a:pt x="69" y="297"/>
                  </a:lnTo>
                  <a:lnTo>
                    <a:pt x="70" y="297"/>
                  </a:lnTo>
                  <a:lnTo>
                    <a:pt x="72" y="296"/>
                  </a:lnTo>
                  <a:lnTo>
                    <a:pt x="73" y="294"/>
                  </a:lnTo>
                  <a:lnTo>
                    <a:pt x="73" y="292"/>
                  </a:lnTo>
                  <a:lnTo>
                    <a:pt x="78" y="287"/>
                  </a:lnTo>
                  <a:lnTo>
                    <a:pt x="80" y="285"/>
                  </a:lnTo>
                  <a:lnTo>
                    <a:pt x="82" y="285"/>
                  </a:lnTo>
                  <a:lnTo>
                    <a:pt x="84" y="282"/>
                  </a:lnTo>
                  <a:lnTo>
                    <a:pt x="87" y="281"/>
                  </a:lnTo>
                  <a:lnTo>
                    <a:pt x="90" y="279"/>
                  </a:lnTo>
                  <a:lnTo>
                    <a:pt x="92" y="277"/>
                  </a:lnTo>
                  <a:lnTo>
                    <a:pt x="90" y="277"/>
                  </a:lnTo>
                  <a:lnTo>
                    <a:pt x="89" y="278"/>
                  </a:lnTo>
                  <a:lnTo>
                    <a:pt x="89" y="279"/>
                  </a:lnTo>
                  <a:lnTo>
                    <a:pt x="92" y="277"/>
                  </a:lnTo>
                  <a:lnTo>
                    <a:pt x="92" y="274"/>
                  </a:lnTo>
                  <a:lnTo>
                    <a:pt x="94" y="274"/>
                  </a:lnTo>
                  <a:lnTo>
                    <a:pt x="96" y="275"/>
                  </a:lnTo>
                  <a:lnTo>
                    <a:pt x="97" y="273"/>
                  </a:lnTo>
                  <a:lnTo>
                    <a:pt x="98" y="271"/>
                  </a:lnTo>
                  <a:lnTo>
                    <a:pt x="105" y="267"/>
                  </a:lnTo>
                  <a:lnTo>
                    <a:pt x="108" y="268"/>
                  </a:lnTo>
                  <a:lnTo>
                    <a:pt x="112" y="269"/>
                  </a:lnTo>
                  <a:lnTo>
                    <a:pt x="116" y="269"/>
                  </a:lnTo>
                  <a:lnTo>
                    <a:pt x="118" y="270"/>
                  </a:lnTo>
                  <a:lnTo>
                    <a:pt x="118" y="272"/>
                  </a:lnTo>
                  <a:lnTo>
                    <a:pt x="119" y="275"/>
                  </a:lnTo>
                  <a:lnTo>
                    <a:pt x="120" y="277"/>
                  </a:lnTo>
                  <a:lnTo>
                    <a:pt x="123" y="278"/>
                  </a:lnTo>
                  <a:lnTo>
                    <a:pt x="120" y="276"/>
                  </a:lnTo>
                  <a:lnTo>
                    <a:pt x="120" y="277"/>
                  </a:lnTo>
                  <a:lnTo>
                    <a:pt x="121" y="279"/>
                  </a:lnTo>
                  <a:lnTo>
                    <a:pt x="123" y="283"/>
                  </a:lnTo>
                  <a:lnTo>
                    <a:pt x="125" y="284"/>
                  </a:lnTo>
                  <a:lnTo>
                    <a:pt x="126" y="285"/>
                  </a:lnTo>
                  <a:lnTo>
                    <a:pt x="128" y="286"/>
                  </a:lnTo>
                  <a:lnTo>
                    <a:pt x="128" y="292"/>
                  </a:lnTo>
                  <a:lnTo>
                    <a:pt x="131" y="292"/>
                  </a:lnTo>
                  <a:lnTo>
                    <a:pt x="131" y="300"/>
                  </a:lnTo>
                  <a:lnTo>
                    <a:pt x="134" y="303"/>
                  </a:lnTo>
                  <a:lnTo>
                    <a:pt x="142" y="303"/>
                  </a:lnTo>
                  <a:lnTo>
                    <a:pt x="145" y="305"/>
                  </a:lnTo>
                  <a:lnTo>
                    <a:pt x="136" y="324"/>
                  </a:lnTo>
                  <a:lnTo>
                    <a:pt x="132" y="327"/>
                  </a:lnTo>
                  <a:lnTo>
                    <a:pt x="129" y="346"/>
                  </a:lnTo>
                  <a:lnTo>
                    <a:pt x="133" y="357"/>
                  </a:lnTo>
                  <a:lnTo>
                    <a:pt x="134" y="360"/>
                  </a:lnTo>
                  <a:lnTo>
                    <a:pt x="138" y="362"/>
                  </a:lnTo>
                  <a:lnTo>
                    <a:pt x="142" y="363"/>
                  </a:lnTo>
                  <a:lnTo>
                    <a:pt x="146" y="364"/>
                  </a:lnTo>
                  <a:lnTo>
                    <a:pt x="150" y="362"/>
                  </a:lnTo>
                  <a:lnTo>
                    <a:pt x="156" y="362"/>
                  </a:lnTo>
                  <a:lnTo>
                    <a:pt x="162" y="358"/>
                  </a:lnTo>
                  <a:lnTo>
                    <a:pt x="172" y="356"/>
                  </a:lnTo>
                  <a:lnTo>
                    <a:pt x="172" y="354"/>
                  </a:lnTo>
                  <a:lnTo>
                    <a:pt x="172" y="355"/>
                  </a:lnTo>
                  <a:lnTo>
                    <a:pt x="173" y="354"/>
                  </a:lnTo>
                  <a:lnTo>
                    <a:pt x="175" y="354"/>
                  </a:lnTo>
                  <a:lnTo>
                    <a:pt x="177" y="354"/>
                  </a:lnTo>
                  <a:lnTo>
                    <a:pt x="177" y="351"/>
                  </a:lnTo>
                  <a:lnTo>
                    <a:pt x="189" y="351"/>
                  </a:lnTo>
                  <a:lnTo>
                    <a:pt x="189" y="354"/>
                  </a:lnTo>
                  <a:lnTo>
                    <a:pt x="201" y="354"/>
                  </a:lnTo>
                  <a:lnTo>
                    <a:pt x="204" y="356"/>
                  </a:lnTo>
                  <a:lnTo>
                    <a:pt x="207" y="359"/>
                  </a:lnTo>
                  <a:lnTo>
                    <a:pt x="207" y="365"/>
                  </a:lnTo>
                  <a:lnTo>
                    <a:pt x="210" y="365"/>
                  </a:lnTo>
                  <a:lnTo>
                    <a:pt x="210" y="381"/>
                  </a:lnTo>
                  <a:lnTo>
                    <a:pt x="207" y="381"/>
                  </a:lnTo>
                  <a:lnTo>
                    <a:pt x="207" y="398"/>
                  </a:lnTo>
                  <a:lnTo>
                    <a:pt x="204" y="401"/>
                  </a:lnTo>
                  <a:lnTo>
                    <a:pt x="201" y="401"/>
                  </a:lnTo>
                  <a:lnTo>
                    <a:pt x="199" y="403"/>
                  </a:lnTo>
                  <a:lnTo>
                    <a:pt x="199" y="411"/>
                  </a:lnTo>
                  <a:lnTo>
                    <a:pt x="196" y="411"/>
                  </a:lnTo>
                  <a:lnTo>
                    <a:pt x="196" y="420"/>
                  </a:lnTo>
                  <a:lnTo>
                    <a:pt x="194" y="420"/>
                  </a:lnTo>
                  <a:lnTo>
                    <a:pt x="194" y="428"/>
                  </a:lnTo>
                  <a:lnTo>
                    <a:pt x="191" y="428"/>
                  </a:lnTo>
                  <a:lnTo>
                    <a:pt x="187" y="437"/>
                  </a:lnTo>
                  <a:lnTo>
                    <a:pt x="189" y="472"/>
                  </a:lnTo>
                  <a:lnTo>
                    <a:pt x="189" y="471"/>
                  </a:lnTo>
                  <a:lnTo>
                    <a:pt x="191" y="471"/>
                  </a:lnTo>
                  <a:lnTo>
                    <a:pt x="192" y="472"/>
                  </a:lnTo>
                  <a:lnTo>
                    <a:pt x="194" y="474"/>
                  </a:lnTo>
                  <a:lnTo>
                    <a:pt x="196" y="474"/>
                  </a:lnTo>
                  <a:lnTo>
                    <a:pt x="196" y="480"/>
                  </a:lnTo>
                  <a:lnTo>
                    <a:pt x="199" y="483"/>
                  </a:lnTo>
                  <a:lnTo>
                    <a:pt x="201" y="483"/>
                  </a:lnTo>
                  <a:lnTo>
                    <a:pt x="201" y="485"/>
                  </a:lnTo>
                  <a:lnTo>
                    <a:pt x="204" y="485"/>
                  </a:lnTo>
                  <a:lnTo>
                    <a:pt x="204" y="488"/>
                  </a:lnTo>
                  <a:lnTo>
                    <a:pt x="207" y="488"/>
                  </a:lnTo>
                  <a:lnTo>
                    <a:pt x="207" y="490"/>
                  </a:lnTo>
                  <a:lnTo>
                    <a:pt x="210" y="493"/>
                  </a:lnTo>
                  <a:lnTo>
                    <a:pt x="215" y="493"/>
                  </a:lnTo>
                  <a:lnTo>
                    <a:pt x="215" y="495"/>
                  </a:lnTo>
                  <a:lnTo>
                    <a:pt x="232" y="495"/>
                  </a:lnTo>
                  <a:lnTo>
                    <a:pt x="234" y="498"/>
                  </a:lnTo>
                  <a:lnTo>
                    <a:pt x="234" y="504"/>
                  </a:lnTo>
                  <a:lnTo>
                    <a:pt x="237" y="504"/>
                  </a:lnTo>
                  <a:lnTo>
                    <a:pt x="237" y="518"/>
                  </a:lnTo>
                  <a:lnTo>
                    <a:pt x="220" y="518"/>
                  </a:lnTo>
                  <a:lnTo>
                    <a:pt x="220" y="536"/>
                  </a:lnTo>
                  <a:lnTo>
                    <a:pt x="220" y="547"/>
                  </a:lnTo>
                  <a:lnTo>
                    <a:pt x="220" y="553"/>
                  </a:lnTo>
                  <a:lnTo>
                    <a:pt x="219" y="556"/>
                  </a:lnTo>
                  <a:lnTo>
                    <a:pt x="218" y="557"/>
                  </a:lnTo>
                  <a:lnTo>
                    <a:pt x="216" y="558"/>
                  </a:lnTo>
                  <a:lnTo>
                    <a:pt x="213" y="560"/>
                  </a:lnTo>
                  <a:lnTo>
                    <a:pt x="210" y="566"/>
                  </a:lnTo>
                  <a:lnTo>
                    <a:pt x="213" y="568"/>
                  </a:lnTo>
                  <a:lnTo>
                    <a:pt x="214" y="571"/>
                  </a:lnTo>
                  <a:lnTo>
                    <a:pt x="215" y="575"/>
                  </a:lnTo>
                  <a:lnTo>
                    <a:pt x="215" y="578"/>
                  </a:lnTo>
                  <a:lnTo>
                    <a:pt x="217" y="578"/>
                  </a:lnTo>
                  <a:lnTo>
                    <a:pt x="217" y="589"/>
                  </a:lnTo>
                  <a:lnTo>
                    <a:pt x="220" y="589"/>
                  </a:lnTo>
                  <a:lnTo>
                    <a:pt x="220" y="597"/>
                  </a:lnTo>
                  <a:lnTo>
                    <a:pt x="223" y="597"/>
                  </a:lnTo>
                  <a:lnTo>
                    <a:pt x="223" y="603"/>
                  </a:lnTo>
                  <a:lnTo>
                    <a:pt x="226" y="606"/>
                  </a:lnTo>
                  <a:lnTo>
                    <a:pt x="232" y="606"/>
                  </a:lnTo>
                  <a:lnTo>
                    <a:pt x="232" y="608"/>
                  </a:lnTo>
                  <a:lnTo>
                    <a:pt x="237" y="608"/>
                  </a:lnTo>
                  <a:lnTo>
                    <a:pt x="240" y="611"/>
                  </a:lnTo>
                  <a:lnTo>
                    <a:pt x="242" y="613"/>
                  </a:lnTo>
                  <a:lnTo>
                    <a:pt x="242" y="617"/>
                  </a:lnTo>
                  <a:lnTo>
                    <a:pt x="243" y="620"/>
                  </a:lnTo>
                  <a:lnTo>
                    <a:pt x="244" y="621"/>
                  </a:lnTo>
                  <a:lnTo>
                    <a:pt x="248" y="621"/>
                  </a:lnTo>
                  <a:lnTo>
                    <a:pt x="248" y="619"/>
                  </a:lnTo>
                  <a:lnTo>
                    <a:pt x="250" y="619"/>
                  </a:lnTo>
                  <a:lnTo>
                    <a:pt x="250" y="618"/>
                  </a:lnTo>
                  <a:lnTo>
                    <a:pt x="251" y="616"/>
                  </a:lnTo>
                  <a:lnTo>
                    <a:pt x="311" y="619"/>
                  </a:lnTo>
                  <a:lnTo>
                    <a:pt x="313" y="621"/>
                  </a:lnTo>
                  <a:lnTo>
                    <a:pt x="313" y="624"/>
                  </a:lnTo>
                  <a:lnTo>
                    <a:pt x="316" y="624"/>
                  </a:lnTo>
                  <a:lnTo>
                    <a:pt x="316" y="627"/>
                  </a:lnTo>
                  <a:lnTo>
                    <a:pt x="319" y="627"/>
                  </a:lnTo>
                  <a:lnTo>
                    <a:pt x="319" y="629"/>
                  </a:lnTo>
                  <a:lnTo>
                    <a:pt x="322" y="632"/>
                  </a:lnTo>
                  <a:lnTo>
                    <a:pt x="324" y="632"/>
                  </a:lnTo>
                  <a:lnTo>
                    <a:pt x="326" y="633"/>
                  </a:lnTo>
                  <a:lnTo>
                    <a:pt x="328" y="634"/>
                  </a:lnTo>
                  <a:lnTo>
                    <a:pt x="330" y="635"/>
                  </a:lnTo>
                  <a:lnTo>
                    <a:pt x="333" y="637"/>
                  </a:lnTo>
                  <a:lnTo>
                    <a:pt x="334" y="641"/>
                  </a:lnTo>
                  <a:lnTo>
                    <a:pt x="336" y="644"/>
                  </a:lnTo>
                  <a:lnTo>
                    <a:pt x="338" y="646"/>
                  </a:lnTo>
                  <a:lnTo>
                    <a:pt x="340" y="648"/>
                  </a:lnTo>
                  <a:lnTo>
                    <a:pt x="345" y="648"/>
                  </a:lnTo>
                  <a:lnTo>
                    <a:pt x="345" y="651"/>
                  </a:lnTo>
                  <a:lnTo>
                    <a:pt x="351" y="651"/>
                  </a:lnTo>
                  <a:lnTo>
                    <a:pt x="353" y="654"/>
                  </a:lnTo>
                  <a:lnTo>
                    <a:pt x="358" y="656"/>
                  </a:lnTo>
                  <a:lnTo>
                    <a:pt x="362" y="659"/>
                  </a:lnTo>
                  <a:lnTo>
                    <a:pt x="364" y="662"/>
                  </a:lnTo>
                  <a:lnTo>
                    <a:pt x="375" y="662"/>
                  </a:lnTo>
                  <a:lnTo>
                    <a:pt x="376" y="664"/>
                  </a:lnTo>
                  <a:lnTo>
                    <a:pt x="380" y="666"/>
                  </a:lnTo>
                  <a:lnTo>
                    <a:pt x="383" y="668"/>
                  </a:lnTo>
                  <a:lnTo>
                    <a:pt x="384" y="670"/>
                  </a:lnTo>
                  <a:lnTo>
                    <a:pt x="387" y="671"/>
                  </a:lnTo>
                  <a:lnTo>
                    <a:pt x="393" y="673"/>
                  </a:lnTo>
                  <a:lnTo>
                    <a:pt x="398" y="675"/>
                  </a:lnTo>
                  <a:lnTo>
                    <a:pt x="400" y="675"/>
                  </a:lnTo>
                  <a:lnTo>
                    <a:pt x="400" y="678"/>
                  </a:lnTo>
                  <a:lnTo>
                    <a:pt x="408" y="678"/>
                  </a:lnTo>
                  <a:lnTo>
                    <a:pt x="408" y="681"/>
                  </a:lnTo>
                  <a:lnTo>
                    <a:pt x="419" y="681"/>
                  </a:lnTo>
                  <a:lnTo>
                    <a:pt x="422" y="684"/>
                  </a:lnTo>
                  <a:lnTo>
                    <a:pt x="422" y="689"/>
                  </a:lnTo>
                  <a:lnTo>
                    <a:pt x="425" y="689"/>
                  </a:lnTo>
                  <a:lnTo>
                    <a:pt x="425" y="698"/>
                  </a:lnTo>
                  <a:lnTo>
                    <a:pt x="427" y="698"/>
                  </a:lnTo>
                  <a:lnTo>
                    <a:pt x="428" y="699"/>
                  </a:lnTo>
                  <a:lnTo>
                    <a:pt x="428" y="700"/>
                  </a:lnTo>
                  <a:lnTo>
                    <a:pt x="431" y="700"/>
                  </a:lnTo>
                  <a:lnTo>
                    <a:pt x="431" y="722"/>
                  </a:lnTo>
                  <a:lnTo>
                    <a:pt x="433" y="722"/>
                  </a:lnTo>
                  <a:lnTo>
                    <a:pt x="433" y="730"/>
                  </a:lnTo>
                  <a:lnTo>
                    <a:pt x="434" y="733"/>
                  </a:lnTo>
                  <a:lnTo>
                    <a:pt x="436" y="742"/>
                  </a:lnTo>
                  <a:lnTo>
                    <a:pt x="437" y="744"/>
                  </a:lnTo>
                  <a:lnTo>
                    <a:pt x="438" y="753"/>
                  </a:lnTo>
                  <a:lnTo>
                    <a:pt x="441" y="753"/>
                  </a:lnTo>
                  <a:lnTo>
                    <a:pt x="441" y="760"/>
                  </a:lnTo>
                  <a:lnTo>
                    <a:pt x="443" y="761"/>
                  </a:lnTo>
                  <a:lnTo>
                    <a:pt x="446" y="763"/>
                  </a:lnTo>
                  <a:lnTo>
                    <a:pt x="448" y="764"/>
                  </a:lnTo>
                  <a:lnTo>
                    <a:pt x="450" y="765"/>
                  </a:lnTo>
                  <a:lnTo>
                    <a:pt x="450" y="768"/>
                  </a:lnTo>
                  <a:lnTo>
                    <a:pt x="452" y="771"/>
                  </a:lnTo>
                  <a:lnTo>
                    <a:pt x="466" y="769"/>
                  </a:lnTo>
                  <a:lnTo>
                    <a:pt x="468" y="768"/>
                  </a:lnTo>
                  <a:lnTo>
                    <a:pt x="468" y="769"/>
                  </a:lnTo>
                  <a:lnTo>
                    <a:pt x="470" y="768"/>
                  </a:lnTo>
                  <a:lnTo>
                    <a:pt x="473" y="768"/>
                  </a:lnTo>
                  <a:lnTo>
                    <a:pt x="473" y="765"/>
                  </a:lnTo>
                  <a:lnTo>
                    <a:pt x="473" y="767"/>
                  </a:lnTo>
                  <a:lnTo>
                    <a:pt x="474" y="766"/>
                  </a:lnTo>
                  <a:lnTo>
                    <a:pt x="476" y="766"/>
                  </a:lnTo>
                  <a:lnTo>
                    <a:pt x="478" y="765"/>
                  </a:lnTo>
                  <a:lnTo>
                    <a:pt x="484" y="765"/>
                  </a:lnTo>
                  <a:lnTo>
                    <a:pt x="492" y="763"/>
                  </a:lnTo>
                  <a:lnTo>
                    <a:pt x="492" y="760"/>
                  </a:lnTo>
                  <a:lnTo>
                    <a:pt x="497" y="760"/>
                  </a:lnTo>
                  <a:lnTo>
                    <a:pt x="500" y="758"/>
                  </a:lnTo>
                  <a:lnTo>
                    <a:pt x="500" y="755"/>
                  </a:lnTo>
                  <a:lnTo>
                    <a:pt x="503" y="755"/>
                  </a:lnTo>
                  <a:lnTo>
                    <a:pt x="503" y="753"/>
                  </a:lnTo>
                  <a:lnTo>
                    <a:pt x="506" y="750"/>
                  </a:lnTo>
                  <a:lnTo>
                    <a:pt x="504" y="751"/>
                  </a:lnTo>
                  <a:lnTo>
                    <a:pt x="506" y="751"/>
                  </a:lnTo>
                  <a:lnTo>
                    <a:pt x="508" y="750"/>
                  </a:lnTo>
                  <a:lnTo>
                    <a:pt x="511" y="750"/>
                  </a:lnTo>
                  <a:lnTo>
                    <a:pt x="507" y="750"/>
                  </a:lnTo>
                  <a:lnTo>
                    <a:pt x="508" y="749"/>
                  </a:lnTo>
                  <a:lnTo>
                    <a:pt x="510" y="747"/>
                  </a:lnTo>
                  <a:lnTo>
                    <a:pt x="514" y="749"/>
                  </a:lnTo>
                  <a:lnTo>
                    <a:pt x="522" y="753"/>
                  </a:lnTo>
                  <a:lnTo>
                    <a:pt x="523" y="753"/>
                  </a:lnTo>
                  <a:lnTo>
                    <a:pt x="523" y="752"/>
                  </a:lnTo>
                  <a:lnTo>
                    <a:pt x="525" y="753"/>
                  </a:lnTo>
                  <a:lnTo>
                    <a:pt x="527" y="753"/>
                  </a:lnTo>
                  <a:lnTo>
                    <a:pt x="531" y="754"/>
                  </a:lnTo>
                  <a:lnTo>
                    <a:pt x="533" y="755"/>
                  </a:lnTo>
                  <a:lnTo>
                    <a:pt x="533" y="760"/>
                  </a:lnTo>
                  <a:lnTo>
                    <a:pt x="536" y="763"/>
                  </a:lnTo>
                  <a:lnTo>
                    <a:pt x="537" y="764"/>
                  </a:lnTo>
                  <a:lnTo>
                    <a:pt x="538" y="767"/>
                  </a:lnTo>
                  <a:lnTo>
                    <a:pt x="540" y="770"/>
                  </a:lnTo>
                  <a:lnTo>
                    <a:pt x="541" y="774"/>
                  </a:lnTo>
                  <a:lnTo>
                    <a:pt x="543" y="775"/>
                  </a:lnTo>
                  <a:lnTo>
                    <a:pt x="547" y="779"/>
                  </a:lnTo>
                  <a:lnTo>
                    <a:pt x="550" y="784"/>
                  </a:lnTo>
                  <a:lnTo>
                    <a:pt x="552" y="787"/>
                  </a:lnTo>
                  <a:lnTo>
                    <a:pt x="555" y="790"/>
                  </a:lnTo>
                  <a:lnTo>
                    <a:pt x="558" y="790"/>
                  </a:lnTo>
                  <a:lnTo>
                    <a:pt x="558" y="793"/>
                  </a:lnTo>
                  <a:lnTo>
                    <a:pt x="560" y="793"/>
                  </a:lnTo>
                  <a:lnTo>
                    <a:pt x="560" y="795"/>
                  </a:lnTo>
                  <a:lnTo>
                    <a:pt x="563" y="795"/>
                  </a:lnTo>
                  <a:lnTo>
                    <a:pt x="563" y="798"/>
                  </a:lnTo>
                  <a:lnTo>
                    <a:pt x="566" y="801"/>
                  </a:lnTo>
                  <a:lnTo>
                    <a:pt x="565" y="799"/>
                  </a:lnTo>
                  <a:lnTo>
                    <a:pt x="568" y="800"/>
                  </a:lnTo>
                  <a:lnTo>
                    <a:pt x="572" y="801"/>
                  </a:lnTo>
                  <a:lnTo>
                    <a:pt x="572" y="803"/>
                  </a:lnTo>
                  <a:lnTo>
                    <a:pt x="574" y="803"/>
                  </a:lnTo>
                  <a:lnTo>
                    <a:pt x="574" y="804"/>
                  </a:lnTo>
                  <a:lnTo>
                    <a:pt x="575" y="806"/>
                  </a:lnTo>
                  <a:lnTo>
                    <a:pt x="574" y="806"/>
                  </a:lnTo>
                  <a:lnTo>
                    <a:pt x="574" y="804"/>
                  </a:lnTo>
                  <a:lnTo>
                    <a:pt x="576" y="804"/>
                  </a:lnTo>
                  <a:lnTo>
                    <a:pt x="579" y="806"/>
                  </a:lnTo>
                  <a:lnTo>
                    <a:pt x="582" y="809"/>
                  </a:lnTo>
                  <a:lnTo>
                    <a:pt x="582" y="812"/>
                  </a:lnTo>
                  <a:lnTo>
                    <a:pt x="585" y="814"/>
                  </a:lnTo>
                  <a:lnTo>
                    <a:pt x="620" y="817"/>
                  </a:lnTo>
                  <a:lnTo>
                    <a:pt x="620" y="820"/>
                  </a:lnTo>
                  <a:lnTo>
                    <a:pt x="666" y="817"/>
                  </a:lnTo>
                  <a:lnTo>
                    <a:pt x="672" y="817"/>
                  </a:lnTo>
                  <a:lnTo>
                    <a:pt x="672" y="814"/>
                  </a:lnTo>
                  <a:lnTo>
                    <a:pt x="676" y="813"/>
                  </a:lnTo>
                  <a:lnTo>
                    <a:pt x="681" y="814"/>
                  </a:lnTo>
                  <a:lnTo>
                    <a:pt x="687" y="815"/>
                  </a:lnTo>
                  <a:lnTo>
                    <a:pt x="694" y="817"/>
                  </a:lnTo>
                  <a:lnTo>
                    <a:pt x="701" y="819"/>
                  </a:lnTo>
                  <a:lnTo>
                    <a:pt x="708" y="821"/>
                  </a:lnTo>
                  <a:lnTo>
                    <a:pt x="714" y="822"/>
                  </a:lnTo>
                  <a:lnTo>
                    <a:pt x="719" y="823"/>
                  </a:lnTo>
                  <a:lnTo>
                    <a:pt x="719" y="825"/>
                  </a:lnTo>
                  <a:lnTo>
                    <a:pt x="722" y="826"/>
                  </a:lnTo>
                  <a:lnTo>
                    <a:pt x="724" y="826"/>
                  </a:lnTo>
                  <a:lnTo>
                    <a:pt x="726" y="825"/>
                  </a:lnTo>
                  <a:lnTo>
                    <a:pt x="726" y="828"/>
                  </a:lnTo>
                  <a:lnTo>
                    <a:pt x="745" y="828"/>
                  </a:lnTo>
                  <a:lnTo>
                    <a:pt x="749" y="814"/>
                  </a:lnTo>
                  <a:lnTo>
                    <a:pt x="751" y="814"/>
                  </a:lnTo>
                  <a:lnTo>
                    <a:pt x="753" y="813"/>
                  </a:lnTo>
                  <a:lnTo>
                    <a:pt x="755" y="812"/>
                  </a:lnTo>
                  <a:lnTo>
                    <a:pt x="757" y="810"/>
                  </a:lnTo>
                  <a:lnTo>
                    <a:pt x="759" y="809"/>
                  </a:lnTo>
                  <a:lnTo>
                    <a:pt x="762" y="807"/>
                  </a:lnTo>
                  <a:lnTo>
                    <a:pt x="764" y="807"/>
                  </a:lnTo>
                  <a:lnTo>
                    <a:pt x="767" y="806"/>
                  </a:lnTo>
                  <a:lnTo>
                    <a:pt x="767" y="803"/>
                  </a:lnTo>
                  <a:lnTo>
                    <a:pt x="768" y="803"/>
                  </a:lnTo>
                  <a:lnTo>
                    <a:pt x="770" y="803"/>
                  </a:lnTo>
                  <a:lnTo>
                    <a:pt x="772" y="803"/>
                  </a:lnTo>
                  <a:lnTo>
                    <a:pt x="772" y="801"/>
                  </a:lnTo>
                  <a:lnTo>
                    <a:pt x="781" y="801"/>
                  </a:lnTo>
                  <a:lnTo>
                    <a:pt x="781" y="798"/>
                  </a:lnTo>
                  <a:lnTo>
                    <a:pt x="782" y="798"/>
                  </a:lnTo>
                  <a:lnTo>
                    <a:pt x="783" y="795"/>
                  </a:lnTo>
                  <a:lnTo>
                    <a:pt x="789" y="795"/>
                  </a:lnTo>
                  <a:lnTo>
                    <a:pt x="789" y="793"/>
                  </a:lnTo>
                  <a:lnTo>
                    <a:pt x="794" y="793"/>
                  </a:lnTo>
                  <a:lnTo>
                    <a:pt x="797" y="790"/>
                  </a:lnTo>
                  <a:lnTo>
                    <a:pt x="797" y="787"/>
                  </a:lnTo>
                  <a:lnTo>
                    <a:pt x="800" y="787"/>
                  </a:lnTo>
                  <a:lnTo>
                    <a:pt x="802" y="784"/>
                  </a:lnTo>
                  <a:lnTo>
                    <a:pt x="802" y="765"/>
                  </a:lnTo>
                  <a:lnTo>
                    <a:pt x="800" y="765"/>
                  </a:lnTo>
                  <a:lnTo>
                    <a:pt x="800" y="755"/>
                  </a:lnTo>
                  <a:lnTo>
                    <a:pt x="797" y="755"/>
                  </a:lnTo>
                  <a:lnTo>
                    <a:pt x="797" y="750"/>
                  </a:lnTo>
                  <a:lnTo>
                    <a:pt x="794" y="747"/>
                  </a:lnTo>
                  <a:lnTo>
                    <a:pt x="791" y="747"/>
                  </a:lnTo>
                  <a:lnTo>
                    <a:pt x="791" y="745"/>
                  </a:lnTo>
                  <a:lnTo>
                    <a:pt x="789" y="745"/>
                  </a:lnTo>
                  <a:lnTo>
                    <a:pt x="789" y="742"/>
                  </a:lnTo>
                  <a:lnTo>
                    <a:pt x="786" y="742"/>
                  </a:lnTo>
                  <a:lnTo>
                    <a:pt x="786" y="739"/>
                  </a:lnTo>
                  <a:lnTo>
                    <a:pt x="783" y="736"/>
                  </a:lnTo>
                  <a:lnTo>
                    <a:pt x="781" y="735"/>
                  </a:lnTo>
                  <a:lnTo>
                    <a:pt x="778" y="734"/>
                  </a:lnTo>
                  <a:lnTo>
                    <a:pt x="775" y="734"/>
                  </a:lnTo>
                  <a:lnTo>
                    <a:pt x="772" y="733"/>
                  </a:lnTo>
                  <a:lnTo>
                    <a:pt x="771" y="731"/>
                  </a:lnTo>
                  <a:lnTo>
                    <a:pt x="771" y="730"/>
                  </a:lnTo>
                  <a:lnTo>
                    <a:pt x="770" y="730"/>
                  </a:lnTo>
                  <a:lnTo>
                    <a:pt x="769" y="728"/>
                  </a:lnTo>
                  <a:lnTo>
                    <a:pt x="766" y="727"/>
                  </a:lnTo>
                  <a:lnTo>
                    <a:pt x="762" y="724"/>
                  </a:lnTo>
                  <a:lnTo>
                    <a:pt x="758" y="722"/>
                  </a:lnTo>
                  <a:lnTo>
                    <a:pt x="756" y="720"/>
                  </a:lnTo>
                  <a:lnTo>
                    <a:pt x="752" y="719"/>
                  </a:lnTo>
                  <a:lnTo>
                    <a:pt x="749" y="718"/>
                  </a:lnTo>
                  <a:lnTo>
                    <a:pt x="745" y="718"/>
                  </a:lnTo>
                  <a:lnTo>
                    <a:pt x="742" y="717"/>
                  </a:lnTo>
                  <a:lnTo>
                    <a:pt x="740" y="714"/>
                  </a:lnTo>
                  <a:lnTo>
                    <a:pt x="740" y="711"/>
                  </a:lnTo>
                  <a:lnTo>
                    <a:pt x="737" y="711"/>
                  </a:lnTo>
                  <a:lnTo>
                    <a:pt x="735" y="708"/>
                  </a:lnTo>
                  <a:lnTo>
                    <a:pt x="735" y="709"/>
                  </a:lnTo>
                  <a:lnTo>
                    <a:pt x="735" y="707"/>
                  </a:lnTo>
                  <a:lnTo>
                    <a:pt x="735" y="703"/>
                  </a:lnTo>
                  <a:lnTo>
                    <a:pt x="729" y="703"/>
                  </a:lnTo>
                  <a:lnTo>
                    <a:pt x="729" y="700"/>
                  </a:lnTo>
                  <a:lnTo>
                    <a:pt x="723" y="700"/>
                  </a:lnTo>
                  <a:lnTo>
                    <a:pt x="723" y="698"/>
                  </a:lnTo>
                  <a:lnTo>
                    <a:pt x="722" y="697"/>
                  </a:lnTo>
                  <a:lnTo>
                    <a:pt x="721" y="695"/>
                  </a:lnTo>
                  <a:lnTo>
                    <a:pt x="722" y="696"/>
                  </a:lnTo>
                  <a:lnTo>
                    <a:pt x="721" y="697"/>
                  </a:lnTo>
                  <a:lnTo>
                    <a:pt x="719" y="697"/>
                  </a:lnTo>
                  <a:lnTo>
                    <a:pt x="716" y="695"/>
                  </a:lnTo>
                  <a:lnTo>
                    <a:pt x="713" y="692"/>
                  </a:lnTo>
                  <a:lnTo>
                    <a:pt x="712" y="690"/>
                  </a:lnTo>
                  <a:lnTo>
                    <a:pt x="712" y="688"/>
                  </a:lnTo>
                  <a:lnTo>
                    <a:pt x="711" y="686"/>
                  </a:lnTo>
                  <a:lnTo>
                    <a:pt x="710" y="684"/>
                  </a:lnTo>
                  <a:lnTo>
                    <a:pt x="708" y="683"/>
                  </a:lnTo>
                  <a:lnTo>
                    <a:pt x="707" y="682"/>
                  </a:lnTo>
                  <a:lnTo>
                    <a:pt x="704" y="681"/>
                  </a:lnTo>
                  <a:lnTo>
                    <a:pt x="705" y="682"/>
                  </a:lnTo>
                  <a:lnTo>
                    <a:pt x="707" y="681"/>
                  </a:lnTo>
                  <a:lnTo>
                    <a:pt x="707" y="679"/>
                  </a:lnTo>
                  <a:lnTo>
                    <a:pt x="704" y="675"/>
                  </a:lnTo>
                  <a:lnTo>
                    <a:pt x="701" y="674"/>
                  </a:lnTo>
                  <a:lnTo>
                    <a:pt x="699" y="671"/>
                  </a:lnTo>
                  <a:lnTo>
                    <a:pt x="697" y="666"/>
                  </a:lnTo>
                  <a:lnTo>
                    <a:pt x="696" y="659"/>
                  </a:lnTo>
                  <a:lnTo>
                    <a:pt x="696" y="653"/>
                  </a:lnTo>
                  <a:lnTo>
                    <a:pt x="696" y="647"/>
                  </a:lnTo>
                  <a:lnTo>
                    <a:pt x="696" y="641"/>
                  </a:lnTo>
                  <a:lnTo>
                    <a:pt x="696" y="637"/>
                  </a:lnTo>
                  <a:lnTo>
                    <a:pt x="694" y="637"/>
                  </a:lnTo>
                  <a:lnTo>
                    <a:pt x="691" y="636"/>
                  </a:lnTo>
                  <a:lnTo>
                    <a:pt x="688" y="636"/>
                  </a:lnTo>
                  <a:lnTo>
                    <a:pt x="684" y="636"/>
                  </a:lnTo>
                  <a:lnTo>
                    <a:pt x="680" y="635"/>
                  </a:lnTo>
                  <a:lnTo>
                    <a:pt x="676" y="635"/>
                  </a:lnTo>
                  <a:lnTo>
                    <a:pt x="673" y="635"/>
                  </a:lnTo>
                  <a:lnTo>
                    <a:pt x="669" y="635"/>
                  </a:lnTo>
                  <a:lnTo>
                    <a:pt x="666" y="637"/>
                  </a:lnTo>
                  <a:lnTo>
                    <a:pt x="666" y="640"/>
                  </a:lnTo>
                  <a:lnTo>
                    <a:pt x="663" y="643"/>
                  </a:lnTo>
                  <a:lnTo>
                    <a:pt x="658" y="643"/>
                  </a:lnTo>
                  <a:lnTo>
                    <a:pt x="658" y="646"/>
                  </a:lnTo>
                  <a:lnTo>
                    <a:pt x="657" y="646"/>
                  </a:lnTo>
                  <a:lnTo>
                    <a:pt x="654" y="647"/>
                  </a:lnTo>
                  <a:lnTo>
                    <a:pt x="650" y="647"/>
                  </a:lnTo>
                  <a:lnTo>
                    <a:pt x="646" y="647"/>
                  </a:lnTo>
                  <a:lnTo>
                    <a:pt x="641" y="646"/>
                  </a:lnTo>
                  <a:lnTo>
                    <a:pt x="637" y="646"/>
                  </a:lnTo>
                  <a:lnTo>
                    <a:pt x="634" y="646"/>
                  </a:lnTo>
                  <a:lnTo>
                    <a:pt x="631" y="646"/>
                  </a:lnTo>
                  <a:lnTo>
                    <a:pt x="628" y="641"/>
                  </a:lnTo>
                  <a:lnTo>
                    <a:pt x="624" y="638"/>
                  </a:lnTo>
                  <a:lnTo>
                    <a:pt x="621" y="634"/>
                  </a:lnTo>
                  <a:lnTo>
                    <a:pt x="620" y="629"/>
                  </a:lnTo>
                  <a:lnTo>
                    <a:pt x="616" y="628"/>
                  </a:lnTo>
                  <a:lnTo>
                    <a:pt x="613" y="626"/>
                  </a:lnTo>
                  <a:lnTo>
                    <a:pt x="612" y="624"/>
                  </a:lnTo>
                  <a:lnTo>
                    <a:pt x="609" y="624"/>
                  </a:lnTo>
                  <a:lnTo>
                    <a:pt x="606" y="621"/>
                  </a:lnTo>
                  <a:lnTo>
                    <a:pt x="603" y="619"/>
                  </a:lnTo>
                  <a:lnTo>
                    <a:pt x="602" y="615"/>
                  </a:lnTo>
                  <a:lnTo>
                    <a:pt x="598" y="611"/>
                  </a:lnTo>
                  <a:lnTo>
                    <a:pt x="594" y="607"/>
                  </a:lnTo>
                  <a:lnTo>
                    <a:pt x="591" y="606"/>
                  </a:lnTo>
                  <a:lnTo>
                    <a:pt x="590" y="603"/>
                  </a:lnTo>
                  <a:lnTo>
                    <a:pt x="589" y="602"/>
                  </a:lnTo>
                  <a:lnTo>
                    <a:pt x="587" y="600"/>
                  </a:lnTo>
                  <a:lnTo>
                    <a:pt x="585" y="600"/>
                  </a:lnTo>
                  <a:lnTo>
                    <a:pt x="584" y="598"/>
                  </a:lnTo>
                  <a:lnTo>
                    <a:pt x="583" y="595"/>
                  </a:lnTo>
                  <a:lnTo>
                    <a:pt x="580" y="594"/>
                  </a:lnTo>
                  <a:lnTo>
                    <a:pt x="578" y="592"/>
                  </a:lnTo>
                  <a:lnTo>
                    <a:pt x="574" y="590"/>
                  </a:lnTo>
                  <a:lnTo>
                    <a:pt x="571" y="588"/>
                  </a:lnTo>
                  <a:lnTo>
                    <a:pt x="568" y="587"/>
                  </a:lnTo>
                  <a:lnTo>
                    <a:pt x="566" y="586"/>
                  </a:lnTo>
                  <a:lnTo>
                    <a:pt x="564" y="584"/>
                  </a:lnTo>
                  <a:lnTo>
                    <a:pt x="560" y="581"/>
                  </a:lnTo>
                  <a:lnTo>
                    <a:pt x="556" y="579"/>
                  </a:lnTo>
                  <a:lnTo>
                    <a:pt x="552" y="578"/>
                  </a:lnTo>
                  <a:lnTo>
                    <a:pt x="550" y="576"/>
                  </a:lnTo>
                  <a:lnTo>
                    <a:pt x="546" y="573"/>
                  </a:lnTo>
                  <a:lnTo>
                    <a:pt x="541" y="571"/>
                  </a:lnTo>
                  <a:lnTo>
                    <a:pt x="536" y="569"/>
                  </a:lnTo>
                  <a:lnTo>
                    <a:pt x="530" y="564"/>
                  </a:lnTo>
                  <a:lnTo>
                    <a:pt x="527" y="564"/>
                  </a:lnTo>
                  <a:lnTo>
                    <a:pt x="523" y="564"/>
                  </a:lnTo>
                  <a:lnTo>
                    <a:pt x="516" y="563"/>
                  </a:lnTo>
                  <a:lnTo>
                    <a:pt x="511" y="562"/>
                  </a:lnTo>
                  <a:lnTo>
                    <a:pt x="504" y="562"/>
                  </a:lnTo>
                  <a:lnTo>
                    <a:pt x="499" y="561"/>
                  </a:lnTo>
                  <a:lnTo>
                    <a:pt x="495" y="560"/>
                  </a:lnTo>
                  <a:lnTo>
                    <a:pt x="492" y="559"/>
                  </a:lnTo>
                  <a:lnTo>
                    <a:pt x="492" y="556"/>
                  </a:lnTo>
                  <a:lnTo>
                    <a:pt x="481" y="556"/>
                  </a:lnTo>
                  <a:lnTo>
                    <a:pt x="481" y="559"/>
                  </a:lnTo>
                  <a:lnTo>
                    <a:pt x="478" y="560"/>
                  </a:lnTo>
                  <a:lnTo>
                    <a:pt x="476" y="560"/>
                  </a:lnTo>
                  <a:lnTo>
                    <a:pt x="473" y="561"/>
                  </a:lnTo>
                  <a:lnTo>
                    <a:pt x="469" y="561"/>
                  </a:lnTo>
                  <a:lnTo>
                    <a:pt x="466" y="562"/>
                  </a:lnTo>
                  <a:lnTo>
                    <a:pt x="463" y="562"/>
                  </a:lnTo>
                  <a:lnTo>
                    <a:pt x="460" y="563"/>
                  </a:lnTo>
                  <a:lnTo>
                    <a:pt x="458" y="564"/>
                  </a:lnTo>
                  <a:lnTo>
                    <a:pt x="458" y="566"/>
                  </a:lnTo>
                  <a:lnTo>
                    <a:pt x="452" y="566"/>
                  </a:lnTo>
                  <a:lnTo>
                    <a:pt x="452" y="569"/>
                  </a:lnTo>
                  <a:lnTo>
                    <a:pt x="451" y="569"/>
                  </a:lnTo>
                  <a:lnTo>
                    <a:pt x="450" y="570"/>
                  </a:lnTo>
                  <a:lnTo>
                    <a:pt x="450" y="572"/>
                  </a:lnTo>
                  <a:lnTo>
                    <a:pt x="444" y="572"/>
                  </a:lnTo>
                  <a:lnTo>
                    <a:pt x="444" y="575"/>
                  </a:lnTo>
                  <a:lnTo>
                    <a:pt x="425" y="575"/>
                  </a:lnTo>
                  <a:lnTo>
                    <a:pt x="425" y="573"/>
                  </a:lnTo>
                  <a:lnTo>
                    <a:pt x="424" y="570"/>
                  </a:lnTo>
                  <a:lnTo>
                    <a:pt x="424" y="567"/>
                  </a:lnTo>
                  <a:lnTo>
                    <a:pt x="424" y="564"/>
                  </a:lnTo>
                  <a:lnTo>
                    <a:pt x="423" y="561"/>
                  </a:lnTo>
                  <a:lnTo>
                    <a:pt x="422" y="557"/>
                  </a:lnTo>
                  <a:lnTo>
                    <a:pt x="422" y="554"/>
                  </a:lnTo>
                  <a:lnTo>
                    <a:pt x="422" y="550"/>
                  </a:lnTo>
                  <a:lnTo>
                    <a:pt x="416" y="547"/>
                  </a:lnTo>
                  <a:lnTo>
                    <a:pt x="416" y="545"/>
                  </a:lnTo>
                  <a:lnTo>
                    <a:pt x="414" y="542"/>
                  </a:lnTo>
                  <a:lnTo>
                    <a:pt x="413" y="538"/>
                  </a:lnTo>
                  <a:lnTo>
                    <a:pt x="411" y="535"/>
                  </a:lnTo>
                  <a:lnTo>
                    <a:pt x="409" y="533"/>
                  </a:lnTo>
                  <a:lnTo>
                    <a:pt x="407" y="530"/>
                  </a:lnTo>
                  <a:lnTo>
                    <a:pt x="406" y="528"/>
                  </a:lnTo>
                  <a:lnTo>
                    <a:pt x="406" y="526"/>
                  </a:lnTo>
                  <a:lnTo>
                    <a:pt x="401" y="526"/>
                  </a:lnTo>
                  <a:lnTo>
                    <a:pt x="397" y="524"/>
                  </a:lnTo>
                  <a:lnTo>
                    <a:pt x="394" y="523"/>
                  </a:lnTo>
                  <a:lnTo>
                    <a:pt x="392" y="522"/>
                  </a:lnTo>
                  <a:lnTo>
                    <a:pt x="390" y="520"/>
                  </a:lnTo>
                  <a:lnTo>
                    <a:pt x="389" y="518"/>
                  </a:lnTo>
                  <a:lnTo>
                    <a:pt x="388" y="516"/>
                  </a:lnTo>
                  <a:lnTo>
                    <a:pt x="386" y="515"/>
                  </a:lnTo>
                  <a:lnTo>
                    <a:pt x="384" y="512"/>
                  </a:lnTo>
                  <a:lnTo>
                    <a:pt x="381" y="512"/>
                  </a:lnTo>
                  <a:lnTo>
                    <a:pt x="379" y="509"/>
                  </a:lnTo>
                  <a:lnTo>
                    <a:pt x="376" y="507"/>
                  </a:lnTo>
                  <a:lnTo>
                    <a:pt x="373" y="503"/>
                  </a:lnTo>
                  <a:lnTo>
                    <a:pt x="370" y="499"/>
                  </a:lnTo>
                  <a:lnTo>
                    <a:pt x="367" y="495"/>
                  </a:lnTo>
                  <a:lnTo>
                    <a:pt x="364" y="490"/>
                  </a:lnTo>
                  <a:lnTo>
                    <a:pt x="361" y="487"/>
                  </a:lnTo>
                  <a:lnTo>
                    <a:pt x="359" y="485"/>
                  </a:lnTo>
                  <a:lnTo>
                    <a:pt x="356" y="485"/>
                  </a:lnTo>
                  <a:lnTo>
                    <a:pt x="354" y="483"/>
                  </a:lnTo>
                  <a:lnTo>
                    <a:pt x="353" y="481"/>
                  </a:lnTo>
                  <a:lnTo>
                    <a:pt x="352" y="479"/>
                  </a:lnTo>
                  <a:lnTo>
                    <a:pt x="350" y="478"/>
                  </a:lnTo>
                  <a:lnTo>
                    <a:pt x="348" y="477"/>
                  </a:lnTo>
                  <a:lnTo>
                    <a:pt x="345" y="474"/>
                  </a:lnTo>
                  <a:lnTo>
                    <a:pt x="345" y="472"/>
                  </a:lnTo>
                  <a:lnTo>
                    <a:pt x="342" y="472"/>
                  </a:lnTo>
                  <a:lnTo>
                    <a:pt x="342" y="469"/>
                  </a:lnTo>
                  <a:lnTo>
                    <a:pt x="340" y="469"/>
                  </a:lnTo>
                  <a:lnTo>
                    <a:pt x="337" y="467"/>
                  </a:lnTo>
                  <a:lnTo>
                    <a:pt x="336" y="464"/>
                  </a:lnTo>
                  <a:lnTo>
                    <a:pt x="336" y="463"/>
                  </a:lnTo>
                  <a:lnTo>
                    <a:pt x="334" y="462"/>
                  </a:lnTo>
                  <a:lnTo>
                    <a:pt x="333" y="461"/>
                  </a:lnTo>
                  <a:lnTo>
                    <a:pt x="333" y="452"/>
                  </a:lnTo>
                  <a:lnTo>
                    <a:pt x="337" y="452"/>
                  </a:lnTo>
                  <a:lnTo>
                    <a:pt x="337" y="449"/>
                  </a:lnTo>
                  <a:lnTo>
                    <a:pt x="342" y="449"/>
                  </a:lnTo>
                  <a:lnTo>
                    <a:pt x="345" y="447"/>
                  </a:lnTo>
                  <a:lnTo>
                    <a:pt x="345" y="439"/>
                  </a:lnTo>
                  <a:lnTo>
                    <a:pt x="341" y="438"/>
                  </a:lnTo>
                  <a:lnTo>
                    <a:pt x="338" y="434"/>
                  </a:lnTo>
                  <a:lnTo>
                    <a:pt x="336" y="432"/>
                  </a:lnTo>
                  <a:lnTo>
                    <a:pt x="333" y="430"/>
                  </a:lnTo>
                  <a:lnTo>
                    <a:pt x="330" y="428"/>
                  </a:lnTo>
                  <a:lnTo>
                    <a:pt x="330" y="425"/>
                  </a:lnTo>
                  <a:lnTo>
                    <a:pt x="327" y="425"/>
                  </a:lnTo>
                  <a:lnTo>
                    <a:pt x="324" y="422"/>
                  </a:lnTo>
                  <a:lnTo>
                    <a:pt x="324" y="420"/>
                  </a:lnTo>
                  <a:lnTo>
                    <a:pt x="323" y="417"/>
                  </a:lnTo>
                  <a:lnTo>
                    <a:pt x="322" y="414"/>
                  </a:lnTo>
                  <a:lnTo>
                    <a:pt x="320" y="411"/>
                  </a:lnTo>
                  <a:lnTo>
                    <a:pt x="319" y="409"/>
                  </a:lnTo>
                  <a:lnTo>
                    <a:pt x="317" y="406"/>
                  </a:lnTo>
                  <a:lnTo>
                    <a:pt x="316" y="403"/>
                  </a:lnTo>
                  <a:lnTo>
                    <a:pt x="316" y="401"/>
                  </a:lnTo>
                  <a:lnTo>
                    <a:pt x="313" y="398"/>
                  </a:lnTo>
                  <a:lnTo>
                    <a:pt x="311" y="394"/>
                  </a:lnTo>
                  <a:lnTo>
                    <a:pt x="308" y="389"/>
                  </a:lnTo>
                  <a:lnTo>
                    <a:pt x="305" y="387"/>
                  </a:lnTo>
                  <a:lnTo>
                    <a:pt x="305" y="381"/>
                  </a:lnTo>
                  <a:lnTo>
                    <a:pt x="303" y="381"/>
                  </a:lnTo>
                  <a:lnTo>
                    <a:pt x="303" y="376"/>
                  </a:lnTo>
                  <a:lnTo>
                    <a:pt x="301" y="375"/>
                  </a:lnTo>
                  <a:lnTo>
                    <a:pt x="298" y="371"/>
                  </a:lnTo>
                  <a:lnTo>
                    <a:pt x="295" y="366"/>
                  </a:lnTo>
                  <a:lnTo>
                    <a:pt x="292" y="360"/>
                  </a:lnTo>
                  <a:lnTo>
                    <a:pt x="289" y="354"/>
                  </a:lnTo>
                  <a:lnTo>
                    <a:pt x="286" y="349"/>
                  </a:lnTo>
                  <a:lnTo>
                    <a:pt x="284" y="345"/>
                  </a:lnTo>
                  <a:lnTo>
                    <a:pt x="284" y="344"/>
                  </a:lnTo>
                  <a:lnTo>
                    <a:pt x="281" y="341"/>
                  </a:lnTo>
                  <a:lnTo>
                    <a:pt x="278" y="341"/>
                  </a:lnTo>
                  <a:lnTo>
                    <a:pt x="278" y="338"/>
                  </a:lnTo>
                  <a:lnTo>
                    <a:pt x="275" y="335"/>
                  </a:lnTo>
                  <a:lnTo>
                    <a:pt x="272" y="335"/>
                  </a:lnTo>
                  <a:lnTo>
                    <a:pt x="269" y="334"/>
                  </a:lnTo>
                  <a:lnTo>
                    <a:pt x="266" y="333"/>
                  </a:lnTo>
                  <a:lnTo>
                    <a:pt x="263" y="331"/>
                  </a:lnTo>
                  <a:lnTo>
                    <a:pt x="260" y="330"/>
                  </a:lnTo>
                  <a:lnTo>
                    <a:pt x="258" y="329"/>
                  </a:lnTo>
                  <a:lnTo>
                    <a:pt x="256" y="328"/>
                  </a:lnTo>
                  <a:lnTo>
                    <a:pt x="254" y="328"/>
                  </a:lnTo>
                  <a:lnTo>
                    <a:pt x="253" y="326"/>
                  </a:lnTo>
                  <a:lnTo>
                    <a:pt x="252" y="323"/>
                  </a:lnTo>
                  <a:lnTo>
                    <a:pt x="250" y="320"/>
                  </a:lnTo>
                  <a:lnTo>
                    <a:pt x="248" y="319"/>
                  </a:lnTo>
                  <a:lnTo>
                    <a:pt x="248" y="313"/>
                  </a:lnTo>
                  <a:lnTo>
                    <a:pt x="245" y="313"/>
                  </a:lnTo>
                  <a:lnTo>
                    <a:pt x="245" y="308"/>
                  </a:lnTo>
                  <a:lnTo>
                    <a:pt x="241" y="305"/>
                  </a:lnTo>
                  <a:lnTo>
                    <a:pt x="237" y="301"/>
                  </a:lnTo>
                  <a:lnTo>
                    <a:pt x="232" y="297"/>
                  </a:lnTo>
                  <a:lnTo>
                    <a:pt x="229" y="294"/>
                  </a:lnTo>
                  <a:lnTo>
                    <a:pt x="229" y="292"/>
                  </a:lnTo>
                  <a:lnTo>
                    <a:pt x="220" y="289"/>
                  </a:lnTo>
                  <a:lnTo>
                    <a:pt x="217" y="286"/>
                  </a:lnTo>
                  <a:lnTo>
                    <a:pt x="218" y="287"/>
                  </a:lnTo>
                  <a:lnTo>
                    <a:pt x="218" y="286"/>
                  </a:lnTo>
                  <a:lnTo>
                    <a:pt x="218" y="284"/>
                  </a:lnTo>
                  <a:lnTo>
                    <a:pt x="217" y="281"/>
                  </a:lnTo>
                  <a:lnTo>
                    <a:pt x="216" y="280"/>
                  </a:lnTo>
                  <a:lnTo>
                    <a:pt x="215" y="279"/>
                  </a:lnTo>
                  <a:lnTo>
                    <a:pt x="213" y="278"/>
                  </a:lnTo>
                  <a:lnTo>
                    <a:pt x="213" y="270"/>
                  </a:lnTo>
                  <a:lnTo>
                    <a:pt x="212" y="268"/>
                  </a:lnTo>
                  <a:lnTo>
                    <a:pt x="209" y="264"/>
                  </a:lnTo>
                  <a:lnTo>
                    <a:pt x="205" y="259"/>
                  </a:lnTo>
                  <a:lnTo>
                    <a:pt x="204" y="256"/>
                  </a:lnTo>
                  <a:lnTo>
                    <a:pt x="201" y="254"/>
                  </a:lnTo>
                  <a:lnTo>
                    <a:pt x="199" y="254"/>
                  </a:lnTo>
                  <a:lnTo>
                    <a:pt x="196" y="251"/>
                  </a:lnTo>
                  <a:lnTo>
                    <a:pt x="196" y="247"/>
                  </a:lnTo>
                  <a:lnTo>
                    <a:pt x="195" y="244"/>
                  </a:lnTo>
                  <a:lnTo>
                    <a:pt x="193" y="241"/>
                  </a:lnTo>
                  <a:lnTo>
                    <a:pt x="191" y="238"/>
                  </a:lnTo>
                  <a:lnTo>
                    <a:pt x="189" y="235"/>
                  </a:lnTo>
                  <a:lnTo>
                    <a:pt x="188" y="232"/>
                  </a:lnTo>
                  <a:lnTo>
                    <a:pt x="187" y="229"/>
                  </a:lnTo>
                  <a:lnTo>
                    <a:pt x="186" y="226"/>
                  </a:lnTo>
                  <a:lnTo>
                    <a:pt x="190" y="234"/>
                  </a:lnTo>
                  <a:lnTo>
                    <a:pt x="189" y="235"/>
                  </a:lnTo>
                  <a:lnTo>
                    <a:pt x="185" y="232"/>
                  </a:lnTo>
                  <a:lnTo>
                    <a:pt x="180" y="226"/>
                  </a:lnTo>
                  <a:lnTo>
                    <a:pt x="180" y="220"/>
                  </a:lnTo>
                  <a:lnTo>
                    <a:pt x="177" y="220"/>
                  </a:lnTo>
                  <a:lnTo>
                    <a:pt x="177" y="214"/>
                  </a:lnTo>
                  <a:lnTo>
                    <a:pt x="175" y="214"/>
                  </a:lnTo>
                  <a:lnTo>
                    <a:pt x="175" y="213"/>
                  </a:lnTo>
                  <a:lnTo>
                    <a:pt x="172" y="212"/>
                  </a:lnTo>
                  <a:lnTo>
                    <a:pt x="173" y="213"/>
                  </a:lnTo>
                  <a:lnTo>
                    <a:pt x="174" y="212"/>
                  </a:lnTo>
                  <a:lnTo>
                    <a:pt x="175" y="210"/>
                  </a:lnTo>
                  <a:lnTo>
                    <a:pt x="172" y="207"/>
                  </a:lnTo>
                  <a:lnTo>
                    <a:pt x="170" y="207"/>
                  </a:lnTo>
                  <a:lnTo>
                    <a:pt x="172" y="207"/>
                  </a:lnTo>
                  <a:lnTo>
                    <a:pt x="172" y="21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1" name="Freeform 469"/>
            <p:cNvSpPr>
              <a:spLocks/>
            </p:cNvSpPr>
            <p:nvPr/>
          </p:nvSpPr>
          <p:spPr bwMode="auto">
            <a:xfrm>
              <a:off x="6568298" y="5618051"/>
              <a:ext cx="441794" cy="433197"/>
            </a:xfrm>
            <a:custGeom>
              <a:avLst/>
              <a:gdLst>
                <a:gd name="T0" fmla="*/ 2147483647 w 809"/>
                <a:gd name="T1" fmla="*/ 2147483647 h 835"/>
                <a:gd name="T2" fmla="*/ 2147483647 w 809"/>
                <a:gd name="T3" fmla="*/ 2147483647 h 835"/>
                <a:gd name="T4" fmla="*/ 2147483647 w 809"/>
                <a:gd name="T5" fmla="*/ 2147483647 h 835"/>
                <a:gd name="T6" fmla="*/ 2147483647 w 809"/>
                <a:gd name="T7" fmla="*/ 2147483647 h 835"/>
                <a:gd name="T8" fmla="*/ 2147483647 w 809"/>
                <a:gd name="T9" fmla="*/ 2147483647 h 835"/>
                <a:gd name="T10" fmla="*/ 2147483647 w 809"/>
                <a:gd name="T11" fmla="*/ 2147483647 h 835"/>
                <a:gd name="T12" fmla="*/ 2147483647 w 809"/>
                <a:gd name="T13" fmla="*/ 2147483647 h 835"/>
                <a:gd name="T14" fmla="*/ 2147483647 w 809"/>
                <a:gd name="T15" fmla="*/ 2147483647 h 835"/>
                <a:gd name="T16" fmla="*/ 2147483647 w 809"/>
                <a:gd name="T17" fmla="*/ 2147483647 h 835"/>
                <a:gd name="T18" fmla="*/ 2147483647 w 809"/>
                <a:gd name="T19" fmla="*/ 2147483647 h 835"/>
                <a:gd name="T20" fmla="*/ 2147483647 w 809"/>
                <a:gd name="T21" fmla="*/ 2147483647 h 835"/>
                <a:gd name="T22" fmla="*/ 2147483647 w 809"/>
                <a:gd name="T23" fmla="*/ 2147483647 h 835"/>
                <a:gd name="T24" fmla="*/ 2147483647 w 809"/>
                <a:gd name="T25" fmla="*/ 2147483647 h 835"/>
                <a:gd name="T26" fmla="*/ 2147483647 w 809"/>
                <a:gd name="T27" fmla="*/ 2147483647 h 835"/>
                <a:gd name="T28" fmla="*/ 2147483647 w 809"/>
                <a:gd name="T29" fmla="*/ 2147483647 h 835"/>
                <a:gd name="T30" fmla="*/ 2147483647 w 809"/>
                <a:gd name="T31" fmla="*/ 2147483647 h 835"/>
                <a:gd name="T32" fmla="*/ 2147483647 w 809"/>
                <a:gd name="T33" fmla="*/ 2147483647 h 835"/>
                <a:gd name="T34" fmla="*/ 2147483647 w 809"/>
                <a:gd name="T35" fmla="*/ 2147483647 h 835"/>
                <a:gd name="T36" fmla="*/ 2147483647 w 809"/>
                <a:gd name="T37" fmla="*/ 2147483647 h 835"/>
                <a:gd name="T38" fmla="*/ 2147483647 w 809"/>
                <a:gd name="T39" fmla="*/ 2147483647 h 835"/>
                <a:gd name="T40" fmla="*/ 2147483647 w 809"/>
                <a:gd name="T41" fmla="*/ 2147483647 h 835"/>
                <a:gd name="T42" fmla="*/ 2147483647 w 809"/>
                <a:gd name="T43" fmla="*/ 2147483647 h 835"/>
                <a:gd name="T44" fmla="*/ 2147483647 w 809"/>
                <a:gd name="T45" fmla="*/ 2147483647 h 835"/>
                <a:gd name="T46" fmla="*/ 2147483647 w 809"/>
                <a:gd name="T47" fmla="*/ 2147483647 h 835"/>
                <a:gd name="T48" fmla="*/ 2147483647 w 809"/>
                <a:gd name="T49" fmla="*/ 2147483647 h 835"/>
                <a:gd name="T50" fmla="*/ 2147483647 w 809"/>
                <a:gd name="T51" fmla="*/ 2147483647 h 835"/>
                <a:gd name="T52" fmla="*/ 2147483647 w 809"/>
                <a:gd name="T53" fmla="*/ 2147483647 h 835"/>
                <a:gd name="T54" fmla="*/ 2147483647 w 809"/>
                <a:gd name="T55" fmla="*/ 2147483647 h 835"/>
                <a:gd name="T56" fmla="*/ 2147483647 w 809"/>
                <a:gd name="T57" fmla="*/ 2147483647 h 835"/>
                <a:gd name="T58" fmla="*/ 2147483647 w 809"/>
                <a:gd name="T59" fmla="*/ 2147483647 h 835"/>
                <a:gd name="T60" fmla="*/ 2147483647 w 809"/>
                <a:gd name="T61" fmla="*/ 2147483647 h 835"/>
                <a:gd name="T62" fmla="*/ 2147483647 w 809"/>
                <a:gd name="T63" fmla="*/ 2147483647 h 835"/>
                <a:gd name="T64" fmla="*/ 2147483647 w 809"/>
                <a:gd name="T65" fmla="*/ 2147483647 h 835"/>
                <a:gd name="T66" fmla="*/ 2147483647 w 809"/>
                <a:gd name="T67" fmla="*/ 2147483647 h 835"/>
                <a:gd name="T68" fmla="*/ 2147483647 w 809"/>
                <a:gd name="T69" fmla="*/ 2147483647 h 835"/>
                <a:gd name="T70" fmla="*/ 2147483647 w 809"/>
                <a:gd name="T71" fmla="*/ 2147483647 h 835"/>
                <a:gd name="T72" fmla="*/ 2147483647 w 809"/>
                <a:gd name="T73" fmla="*/ 2147483647 h 835"/>
                <a:gd name="T74" fmla="*/ 2147483647 w 809"/>
                <a:gd name="T75" fmla="*/ 2147483647 h 835"/>
                <a:gd name="T76" fmla="*/ 2147483647 w 809"/>
                <a:gd name="T77" fmla="*/ 2147483647 h 835"/>
                <a:gd name="T78" fmla="*/ 2147483647 w 809"/>
                <a:gd name="T79" fmla="*/ 2147483647 h 835"/>
                <a:gd name="T80" fmla="*/ 2147483647 w 809"/>
                <a:gd name="T81" fmla="*/ 2147483647 h 835"/>
                <a:gd name="T82" fmla="*/ 2147483647 w 809"/>
                <a:gd name="T83" fmla="*/ 2147483647 h 835"/>
                <a:gd name="T84" fmla="*/ 2147483647 w 809"/>
                <a:gd name="T85" fmla="*/ 2147483647 h 835"/>
                <a:gd name="T86" fmla="*/ 2147483647 w 809"/>
                <a:gd name="T87" fmla="*/ 2147483647 h 835"/>
                <a:gd name="T88" fmla="*/ 2147483647 w 809"/>
                <a:gd name="T89" fmla="*/ 2147483647 h 835"/>
                <a:gd name="T90" fmla="*/ 2147483647 w 809"/>
                <a:gd name="T91" fmla="*/ 2147483647 h 835"/>
                <a:gd name="T92" fmla="*/ 2147483647 w 809"/>
                <a:gd name="T93" fmla="*/ 2147483647 h 835"/>
                <a:gd name="T94" fmla="*/ 2147483647 w 809"/>
                <a:gd name="T95" fmla="*/ 2147483647 h 835"/>
                <a:gd name="T96" fmla="*/ 2147483647 w 809"/>
                <a:gd name="T97" fmla="*/ 2147483647 h 835"/>
                <a:gd name="T98" fmla="*/ 2147483647 w 809"/>
                <a:gd name="T99" fmla="*/ 2147483647 h 835"/>
                <a:gd name="T100" fmla="*/ 2147483647 w 809"/>
                <a:gd name="T101" fmla="*/ 2147483647 h 835"/>
                <a:gd name="T102" fmla="*/ 2147483647 w 809"/>
                <a:gd name="T103" fmla="*/ 2147483647 h 835"/>
                <a:gd name="T104" fmla="*/ 2147483647 w 809"/>
                <a:gd name="T105" fmla="*/ 2147483647 h 835"/>
                <a:gd name="T106" fmla="*/ 2147483647 w 809"/>
                <a:gd name="T107" fmla="*/ 2147483647 h 835"/>
                <a:gd name="T108" fmla="*/ 2147483647 w 809"/>
                <a:gd name="T109" fmla="*/ 2147483647 h 835"/>
                <a:gd name="T110" fmla="*/ 2147483647 w 809"/>
                <a:gd name="T111" fmla="*/ 2147483647 h 835"/>
                <a:gd name="T112" fmla="*/ 2147483647 w 809"/>
                <a:gd name="T113" fmla="*/ 2147483647 h 835"/>
                <a:gd name="T114" fmla="*/ 2147483647 w 809"/>
                <a:gd name="T115" fmla="*/ 2147483647 h 835"/>
                <a:gd name="T116" fmla="*/ 2147483647 w 809"/>
                <a:gd name="T117" fmla="*/ 2147483647 h 83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809"/>
                <a:gd name="T178" fmla="*/ 0 h 835"/>
                <a:gd name="T179" fmla="*/ 809 w 809"/>
                <a:gd name="T180" fmla="*/ 835 h 83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809" h="835">
                  <a:moveTo>
                    <a:pt x="173" y="212"/>
                  </a:moveTo>
                  <a:lnTo>
                    <a:pt x="173" y="212"/>
                  </a:lnTo>
                  <a:lnTo>
                    <a:pt x="173" y="209"/>
                  </a:lnTo>
                  <a:lnTo>
                    <a:pt x="171" y="207"/>
                  </a:lnTo>
                  <a:lnTo>
                    <a:pt x="170" y="204"/>
                  </a:lnTo>
                  <a:lnTo>
                    <a:pt x="167" y="203"/>
                  </a:lnTo>
                  <a:lnTo>
                    <a:pt x="167" y="195"/>
                  </a:lnTo>
                  <a:lnTo>
                    <a:pt x="165" y="195"/>
                  </a:lnTo>
                  <a:lnTo>
                    <a:pt x="165" y="187"/>
                  </a:lnTo>
                  <a:lnTo>
                    <a:pt x="162" y="186"/>
                  </a:lnTo>
                  <a:lnTo>
                    <a:pt x="159" y="182"/>
                  </a:lnTo>
                  <a:lnTo>
                    <a:pt x="155" y="178"/>
                  </a:lnTo>
                  <a:lnTo>
                    <a:pt x="152" y="173"/>
                  </a:lnTo>
                  <a:lnTo>
                    <a:pt x="150" y="168"/>
                  </a:lnTo>
                  <a:lnTo>
                    <a:pt x="147" y="163"/>
                  </a:lnTo>
                  <a:lnTo>
                    <a:pt x="143" y="161"/>
                  </a:lnTo>
                  <a:lnTo>
                    <a:pt x="140" y="159"/>
                  </a:lnTo>
                  <a:lnTo>
                    <a:pt x="140" y="153"/>
                  </a:lnTo>
                  <a:lnTo>
                    <a:pt x="140" y="147"/>
                  </a:lnTo>
                  <a:lnTo>
                    <a:pt x="140" y="140"/>
                  </a:lnTo>
                  <a:lnTo>
                    <a:pt x="140" y="134"/>
                  </a:lnTo>
                  <a:lnTo>
                    <a:pt x="140" y="128"/>
                  </a:lnTo>
                  <a:lnTo>
                    <a:pt x="140" y="121"/>
                  </a:lnTo>
                  <a:lnTo>
                    <a:pt x="140" y="115"/>
                  </a:lnTo>
                  <a:lnTo>
                    <a:pt x="140" y="109"/>
                  </a:lnTo>
                  <a:lnTo>
                    <a:pt x="139" y="103"/>
                  </a:lnTo>
                  <a:lnTo>
                    <a:pt x="138" y="97"/>
                  </a:lnTo>
                  <a:lnTo>
                    <a:pt x="137" y="91"/>
                  </a:lnTo>
                  <a:lnTo>
                    <a:pt x="136" y="85"/>
                  </a:lnTo>
                  <a:lnTo>
                    <a:pt x="134" y="79"/>
                  </a:lnTo>
                  <a:lnTo>
                    <a:pt x="132" y="74"/>
                  </a:lnTo>
                  <a:lnTo>
                    <a:pt x="129" y="68"/>
                  </a:lnTo>
                  <a:lnTo>
                    <a:pt x="127" y="63"/>
                  </a:lnTo>
                  <a:lnTo>
                    <a:pt x="124" y="63"/>
                  </a:lnTo>
                  <a:lnTo>
                    <a:pt x="124" y="49"/>
                  </a:lnTo>
                  <a:lnTo>
                    <a:pt x="121" y="49"/>
                  </a:lnTo>
                  <a:lnTo>
                    <a:pt x="120" y="48"/>
                  </a:lnTo>
                  <a:lnTo>
                    <a:pt x="120" y="45"/>
                  </a:lnTo>
                  <a:lnTo>
                    <a:pt x="119" y="42"/>
                  </a:lnTo>
                  <a:lnTo>
                    <a:pt x="119" y="38"/>
                  </a:lnTo>
                  <a:lnTo>
                    <a:pt x="119" y="34"/>
                  </a:lnTo>
                  <a:lnTo>
                    <a:pt x="119" y="30"/>
                  </a:lnTo>
                  <a:lnTo>
                    <a:pt x="119" y="27"/>
                  </a:lnTo>
                  <a:lnTo>
                    <a:pt x="119" y="25"/>
                  </a:lnTo>
                  <a:lnTo>
                    <a:pt x="117" y="25"/>
                  </a:lnTo>
                  <a:lnTo>
                    <a:pt x="114" y="26"/>
                  </a:lnTo>
                  <a:lnTo>
                    <a:pt x="111" y="27"/>
                  </a:lnTo>
                  <a:lnTo>
                    <a:pt x="107" y="28"/>
                  </a:lnTo>
                  <a:lnTo>
                    <a:pt x="103" y="29"/>
                  </a:lnTo>
                  <a:lnTo>
                    <a:pt x="100" y="30"/>
                  </a:lnTo>
                  <a:lnTo>
                    <a:pt x="96" y="30"/>
                  </a:lnTo>
                  <a:lnTo>
                    <a:pt x="94" y="30"/>
                  </a:lnTo>
                  <a:lnTo>
                    <a:pt x="94" y="28"/>
                  </a:lnTo>
                  <a:lnTo>
                    <a:pt x="93" y="27"/>
                  </a:lnTo>
                  <a:lnTo>
                    <a:pt x="90" y="26"/>
                  </a:lnTo>
                  <a:lnTo>
                    <a:pt x="87" y="25"/>
                  </a:lnTo>
                  <a:lnTo>
                    <a:pt x="84" y="24"/>
                  </a:lnTo>
                  <a:lnTo>
                    <a:pt x="81" y="22"/>
                  </a:lnTo>
                  <a:lnTo>
                    <a:pt x="78" y="21"/>
                  </a:lnTo>
                  <a:lnTo>
                    <a:pt x="76" y="20"/>
                  </a:lnTo>
                  <a:lnTo>
                    <a:pt x="74" y="19"/>
                  </a:lnTo>
                  <a:lnTo>
                    <a:pt x="74" y="17"/>
                  </a:lnTo>
                  <a:lnTo>
                    <a:pt x="73" y="15"/>
                  </a:lnTo>
                  <a:lnTo>
                    <a:pt x="72" y="13"/>
                  </a:lnTo>
                  <a:lnTo>
                    <a:pt x="72" y="11"/>
                  </a:lnTo>
                  <a:lnTo>
                    <a:pt x="70" y="11"/>
                  </a:lnTo>
                  <a:lnTo>
                    <a:pt x="67" y="10"/>
                  </a:lnTo>
                  <a:lnTo>
                    <a:pt x="65" y="9"/>
                  </a:lnTo>
                  <a:lnTo>
                    <a:pt x="64" y="5"/>
                  </a:lnTo>
                  <a:lnTo>
                    <a:pt x="58" y="5"/>
                  </a:lnTo>
                  <a:lnTo>
                    <a:pt x="58" y="3"/>
                  </a:lnTo>
                  <a:lnTo>
                    <a:pt x="50" y="3"/>
                  </a:lnTo>
                  <a:lnTo>
                    <a:pt x="50" y="0"/>
                  </a:lnTo>
                  <a:lnTo>
                    <a:pt x="42" y="0"/>
                  </a:lnTo>
                  <a:lnTo>
                    <a:pt x="41" y="4"/>
                  </a:lnTo>
                  <a:lnTo>
                    <a:pt x="41" y="5"/>
                  </a:lnTo>
                  <a:lnTo>
                    <a:pt x="40" y="6"/>
                  </a:lnTo>
                  <a:lnTo>
                    <a:pt x="39" y="8"/>
                  </a:lnTo>
                  <a:lnTo>
                    <a:pt x="40" y="7"/>
                  </a:lnTo>
                  <a:lnTo>
                    <a:pt x="40" y="6"/>
                  </a:lnTo>
                  <a:lnTo>
                    <a:pt x="37" y="6"/>
                  </a:lnTo>
                  <a:lnTo>
                    <a:pt x="33" y="8"/>
                  </a:lnTo>
                  <a:lnTo>
                    <a:pt x="33" y="10"/>
                  </a:lnTo>
                  <a:lnTo>
                    <a:pt x="30" y="12"/>
                  </a:lnTo>
                  <a:lnTo>
                    <a:pt x="28" y="13"/>
                  </a:lnTo>
                  <a:lnTo>
                    <a:pt x="25" y="14"/>
                  </a:lnTo>
                  <a:lnTo>
                    <a:pt x="16" y="17"/>
                  </a:lnTo>
                  <a:lnTo>
                    <a:pt x="18" y="18"/>
                  </a:lnTo>
                  <a:lnTo>
                    <a:pt x="19" y="21"/>
                  </a:lnTo>
                  <a:lnTo>
                    <a:pt x="21" y="24"/>
                  </a:lnTo>
                  <a:lnTo>
                    <a:pt x="22" y="27"/>
                  </a:lnTo>
                  <a:lnTo>
                    <a:pt x="23" y="30"/>
                  </a:lnTo>
                  <a:lnTo>
                    <a:pt x="24" y="34"/>
                  </a:lnTo>
                  <a:lnTo>
                    <a:pt x="25" y="38"/>
                  </a:lnTo>
                  <a:lnTo>
                    <a:pt x="25" y="41"/>
                  </a:lnTo>
                  <a:lnTo>
                    <a:pt x="23" y="42"/>
                  </a:lnTo>
                  <a:lnTo>
                    <a:pt x="23" y="43"/>
                  </a:lnTo>
                  <a:lnTo>
                    <a:pt x="22" y="44"/>
                  </a:lnTo>
                  <a:lnTo>
                    <a:pt x="20" y="44"/>
                  </a:lnTo>
                  <a:lnTo>
                    <a:pt x="20" y="49"/>
                  </a:lnTo>
                  <a:lnTo>
                    <a:pt x="17" y="49"/>
                  </a:lnTo>
                  <a:lnTo>
                    <a:pt x="18" y="49"/>
                  </a:lnTo>
                  <a:lnTo>
                    <a:pt x="18" y="50"/>
                  </a:lnTo>
                  <a:lnTo>
                    <a:pt x="18" y="52"/>
                  </a:lnTo>
                  <a:lnTo>
                    <a:pt x="17" y="55"/>
                  </a:lnTo>
                  <a:lnTo>
                    <a:pt x="14" y="55"/>
                  </a:lnTo>
                  <a:lnTo>
                    <a:pt x="15" y="55"/>
                  </a:lnTo>
                  <a:lnTo>
                    <a:pt x="15" y="57"/>
                  </a:lnTo>
                  <a:lnTo>
                    <a:pt x="14" y="60"/>
                  </a:lnTo>
                  <a:lnTo>
                    <a:pt x="11" y="60"/>
                  </a:lnTo>
                  <a:lnTo>
                    <a:pt x="9" y="65"/>
                  </a:lnTo>
                  <a:lnTo>
                    <a:pt x="9" y="85"/>
                  </a:lnTo>
                  <a:lnTo>
                    <a:pt x="6" y="85"/>
                  </a:lnTo>
                  <a:lnTo>
                    <a:pt x="3" y="88"/>
                  </a:lnTo>
                  <a:lnTo>
                    <a:pt x="3" y="94"/>
                  </a:lnTo>
                  <a:lnTo>
                    <a:pt x="0" y="94"/>
                  </a:lnTo>
                  <a:lnTo>
                    <a:pt x="0" y="100"/>
                  </a:lnTo>
                  <a:lnTo>
                    <a:pt x="0" y="103"/>
                  </a:lnTo>
                  <a:lnTo>
                    <a:pt x="0" y="105"/>
                  </a:lnTo>
                  <a:lnTo>
                    <a:pt x="0" y="107"/>
                  </a:lnTo>
                  <a:lnTo>
                    <a:pt x="1" y="108"/>
                  </a:lnTo>
                  <a:lnTo>
                    <a:pt x="2" y="109"/>
                  </a:lnTo>
                  <a:lnTo>
                    <a:pt x="4" y="112"/>
                  </a:lnTo>
                  <a:lnTo>
                    <a:pt x="6" y="116"/>
                  </a:lnTo>
                  <a:lnTo>
                    <a:pt x="9" y="118"/>
                  </a:lnTo>
                  <a:lnTo>
                    <a:pt x="11" y="118"/>
                  </a:lnTo>
                  <a:lnTo>
                    <a:pt x="14" y="121"/>
                  </a:lnTo>
                  <a:lnTo>
                    <a:pt x="14" y="126"/>
                  </a:lnTo>
                  <a:lnTo>
                    <a:pt x="17" y="126"/>
                  </a:lnTo>
                  <a:lnTo>
                    <a:pt x="16" y="126"/>
                  </a:lnTo>
                  <a:lnTo>
                    <a:pt x="16" y="127"/>
                  </a:lnTo>
                  <a:lnTo>
                    <a:pt x="17" y="128"/>
                  </a:lnTo>
                  <a:lnTo>
                    <a:pt x="17" y="132"/>
                  </a:lnTo>
                  <a:lnTo>
                    <a:pt x="20" y="132"/>
                  </a:lnTo>
                  <a:lnTo>
                    <a:pt x="19" y="132"/>
                  </a:lnTo>
                  <a:lnTo>
                    <a:pt x="19" y="134"/>
                  </a:lnTo>
                  <a:lnTo>
                    <a:pt x="20" y="138"/>
                  </a:lnTo>
                  <a:lnTo>
                    <a:pt x="23" y="138"/>
                  </a:lnTo>
                  <a:lnTo>
                    <a:pt x="23" y="148"/>
                  </a:lnTo>
                  <a:lnTo>
                    <a:pt x="25" y="148"/>
                  </a:lnTo>
                  <a:lnTo>
                    <a:pt x="25" y="157"/>
                  </a:lnTo>
                  <a:lnTo>
                    <a:pt x="28" y="157"/>
                  </a:lnTo>
                  <a:lnTo>
                    <a:pt x="28" y="165"/>
                  </a:lnTo>
                  <a:lnTo>
                    <a:pt x="30" y="165"/>
                  </a:lnTo>
                  <a:lnTo>
                    <a:pt x="30" y="176"/>
                  </a:lnTo>
                  <a:lnTo>
                    <a:pt x="33" y="176"/>
                  </a:lnTo>
                  <a:lnTo>
                    <a:pt x="31" y="176"/>
                  </a:lnTo>
                  <a:lnTo>
                    <a:pt x="37" y="182"/>
                  </a:lnTo>
                  <a:lnTo>
                    <a:pt x="38" y="191"/>
                  </a:lnTo>
                  <a:lnTo>
                    <a:pt x="42" y="191"/>
                  </a:lnTo>
                  <a:lnTo>
                    <a:pt x="42" y="194"/>
                  </a:lnTo>
                  <a:lnTo>
                    <a:pt x="42" y="199"/>
                  </a:lnTo>
                  <a:lnTo>
                    <a:pt x="42" y="203"/>
                  </a:lnTo>
                  <a:lnTo>
                    <a:pt x="42" y="206"/>
                  </a:lnTo>
                  <a:lnTo>
                    <a:pt x="41" y="201"/>
                  </a:lnTo>
                  <a:lnTo>
                    <a:pt x="44" y="203"/>
                  </a:lnTo>
                  <a:lnTo>
                    <a:pt x="47" y="206"/>
                  </a:lnTo>
                  <a:lnTo>
                    <a:pt x="52" y="207"/>
                  </a:lnTo>
                  <a:lnTo>
                    <a:pt x="52" y="212"/>
                  </a:lnTo>
                  <a:lnTo>
                    <a:pt x="56" y="210"/>
                  </a:lnTo>
                  <a:lnTo>
                    <a:pt x="55" y="209"/>
                  </a:lnTo>
                  <a:lnTo>
                    <a:pt x="57" y="211"/>
                  </a:lnTo>
                  <a:lnTo>
                    <a:pt x="59" y="214"/>
                  </a:lnTo>
                  <a:lnTo>
                    <a:pt x="60" y="218"/>
                  </a:lnTo>
                  <a:lnTo>
                    <a:pt x="61" y="220"/>
                  </a:lnTo>
                  <a:lnTo>
                    <a:pt x="62" y="223"/>
                  </a:lnTo>
                  <a:lnTo>
                    <a:pt x="63" y="226"/>
                  </a:lnTo>
                  <a:lnTo>
                    <a:pt x="64" y="228"/>
                  </a:lnTo>
                  <a:lnTo>
                    <a:pt x="64" y="256"/>
                  </a:lnTo>
                  <a:lnTo>
                    <a:pt x="61" y="258"/>
                  </a:lnTo>
                  <a:lnTo>
                    <a:pt x="58" y="258"/>
                  </a:lnTo>
                  <a:lnTo>
                    <a:pt x="55" y="261"/>
                  </a:lnTo>
                  <a:lnTo>
                    <a:pt x="56" y="260"/>
                  </a:lnTo>
                  <a:lnTo>
                    <a:pt x="56" y="261"/>
                  </a:lnTo>
                  <a:lnTo>
                    <a:pt x="56" y="262"/>
                  </a:lnTo>
                  <a:lnTo>
                    <a:pt x="55" y="266"/>
                  </a:lnTo>
                  <a:lnTo>
                    <a:pt x="52" y="269"/>
                  </a:lnTo>
                  <a:lnTo>
                    <a:pt x="50" y="269"/>
                  </a:lnTo>
                  <a:lnTo>
                    <a:pt x="50" y="272"/>
                  </a:lnTo>
                  <a:lnTo>
                    <a:pt x="47" y="272"/>
                  </a:lnTo>
                  <a:lnTo>
                    <a:pt x="47" y="275"/>
                  </a:lnTo>
                  <a:lnTo>
                    <a:pt x="45" y="275"/>
                  </a:lnTo>
                  <a:lnTo>
                    <a:pt x="45" y="277"/>
                  </a:lnTo>
                  <a:lnTo>
                    <a:pt x="42" y="277"/>
                  </a:lnTo>
                  <a:lnTo>
                    <a:pt x="42" y="275"/>
                  </a:lnTo>
                  <a:lnTo>
                    <a:pt x="37" y="276"/>
                  </a:lnTo>
                  <a:lnTo>
                    <a:pt x="36" y="279"/>
                  </a:lnTo>
                  <a:lnTo>
                    <a:pt x="33" y="283"/>
                  </a:lnTo>
                  <a:lnTo>
                    <a:pt x="26" y="288"/>
                  </a:lnTo>
                  <a:lnTo>
                    <a:pt x="24" y="288"/>
                  </a:lnTo>
                  <a:lnTo>
                    <a:pt x="21" y="289"/>
                  </a:lnTo>
                  <a:lnTo>
                    <a:pt x="20" y="292"/>
                  </a:lnTo>
                  <a:lnTo>
                    <a:pt x="21" y="296"/>
                  </a:lnTo>
                  <a:lnTo>
                    <a:pt x="21" y="300"/>
                  </a:lnTo>
                  <a:lnTo>
                    <a:pt x="22" y="303"/>
                  </a:lnTo>
                  <a:lnTo>
                    <a:pt x="24" y="306"/>
                  </a:lnTo>
                  <a:lnTo>
                    <a:pt x="26" y="309"/>
                  </a:lnTo>
                  <a:lnTo>
                    <a:pt x="27" y="311"/>
                  </a:lnTo>
                  <a:lnTo>
                    <a:pt x="28" y="312"/>
                  </a:lnTo>
                  <a:lnTo>
                    <a:pt x="28" y="313"/>
                  </a:lnTo>
                  <a:lnTo>
                    <a:pt x="30" y="313"/>
                  </a:lnTo>
                  <a:lnTo>
                    <a:pt x="30" y="318"/>
                  </a:lnTo>
                  <a:lnTo>
                    <a:pt x="36" y="318"/>
                  </a:lnTo>
                  <a:lnTo>
                    <a:pt x="36" y="321"/>
                  </a:lnTo>
                  <a:lnTo>
                    <a:pt x="42" y="321"/>
                  </a:lnTo>
                  <a:lnTo>
                    <a:pt x="42" y="319"/>
                  </a:lnTo>
                  <a:lnTo>
                    <a:pt x="44" y="317"/>
                  </a:lnTo>
                  <a:lnTo>
                    <a:pt x="45" y="316"/>
                  </a:lnTo>
                  <a:lnTo>
                    <a:pt x="47" y="315"/>
                  </a:lnTo>
                  <a:lnTo>
                    <a:pt x="45" y="317"/>
                  </a:lnTo>
                  <a:lnTo>
                    <a:pt x="44" y="316"/>
                  </a:lnTo>
                  <a:lnTo>
                    <a:pt x="45" y="313"/>
                  </a:lnTo>
                  <a:lnTo>
                    <a:pt x="47" y="310"/>
                  </a:lnTo>
                  <a:lnTo>
                    <a:pt x="52" y="310"/>
                  </a:lnTo>
                  <a:lnTo>
                    <a:pt x="52" y="307"/>
                  </a:lnTo>
                  <a:lnTo>
                    <a:pt x="52" y="309"/>
                  </a:lnTo>
                  <a:lnTo>
                    <a:pt x="53" y="308"/>
                  </a:lnTo>
                  <a:lnTo>
                    <a:pt x="55" y="308"/>
                  </a:lnTo>
                  <a:lnTo>
                    <a:pt x="58" y="307"/>
                  </a:lnTo>
                  <a:lnTo>
                    <a:pt x="58" y="305"/>
                  </a:lnTo>
                  <a:lnTo>
                    <a:pt x="67" y="305"/>
                  </a:lnTo>
                  <a:lnTo>
                    <a:pt x="67" y="303"/>
                  </a:lnTo>
                  <a:lnTo>
                    <a:pt x="68" y="302"/>
                  </a:lnTo>
                  <a:lnTo>
                    <a:pt x="69" y="302"/>
                  </a:lnTo>
                  <a:lnTo>
                    <a:pt x="70" y="299"/>
                  </a:lnTo>
                  <a:lnTo>
                    <a:pt x="71" y="299"/>
                  </a:lnTo>
                  <a:lnTo>
                    <a:pt x="73" y="298"/>
                  </a:lnTo>
                  <a:lnTo>
                    <a:pt x="74" y="296"/>
                  </a:lnTo>
                  <a:lnTo>
                    <a:pt x="74" y="294"/>
                  </a:lnTo>
                  <a:lnTo>
                    <a:pt x="79" y="289"/>
                  </a:lnTo>
                  <a:lnTo>
                    <a:pt x="81" y="287"/>
                  </a:lnTo>
                  <a:lnTo>
                    <a:pt x="83" y="287"/>
                  </a:lnTo>
                  <a:lnTo>
                    <a:pt x="85" y="284"/>
                  </a:lnTo>
                  <a:lnTo>
                    <a:pt x="88" y="283"/>
                  </a:lnTo>
                  <a:lnTo>
                    <a:pt x="91" y="281"/>
                  </a:lnTo>
                  <a:lnTo>
                    <a:pt x="93" y="279"/>
                  </a:lnTo>
                  <a:lnTo>
                    <a:pt x="91" y="279"/>
                  </a:lnTo>
                  <a:lnTo>
                    <a:pt x="90" y="280"/>
                  </a:lnTo>
                  <a:lnTo>
                    <a:pt x="90" y="281"/>
                  </a:lnTo>
                  <a:lnTo>
                    <a:pt x="93" y="279"/>
                  </a:lnTo>
                  <a:lnTo>
                    <a:pt x="93" y="276"/>
                  </a:lnTo>
                  <a:lnTo>
                    <a:pt x="95" y="276"/>
                  </a:lnTo>
                  <a:lnTo>
                    <a:pt x="97" y="277"/>
                  </a:lnTo>
                  <a:lnTo>
                    <a:pt x="98" y="275"/>
                  </a:lnTo>
                  <a:lnTo>
                    <a:pt x="99" y="273"/>
                  </a:lnTo>
                  <a:lnTo>
                    <a:pt x="106" y="269"/>
                  </a:lnTo>
                  <a:lnTo>
                    <a:pt x="109" y="270"/>
                  </a:lnTo>
                  <a:lnTo>
                    <a:pt x="113" y="271"/>
                  </a:lnTo>
                  <a:lnTo>
                    <a:pt x="117" y="271"/>
                  </a:lnTo>
                  <a:lnTo>
                    <a:pt x="119" y="272"/>
                  </a:lnTo>
                  <a:lnTo>
                    <a:pt x="119" y="274"/>
                  </a:lnTo>
                  <a:lnTo>
                    <a:pt x="120" y="277"/>
                  </a:lnTo>
                  <a:lnTo>
                    <a:pt x="121" y="279"/>
                  </a:lnTo>
                  <a:lnTo>
                    <a:pt x="124" y="280"/>
                  </a:lnTo>
                  <a:lnTo>
                    <a:pt x="121" y="278"/>
                  </a:lnTo>
                  <a:lnTo>
                    <a:pt x="121" y="279"/>
                  </a:lnTo>
                  <a:lnTo>
                    <a:pt x="122" y="281"/>
                  </a:lnTo>
                  <a:lnTo>
                    <a:pt x="124" y="285"/>
                  </a:lnTo>
                  <a:lnTo>
                    <a:pt x="126" y="286"/>
                  </a:lnTo>
                  <a:lnTo>
                    <a:pt x="127" y="287"/>
                  </a:lnTo>
                  <a:lnTo>
                    <a:pt x="129" y="288"/>
                  </a:lnTo>
                  <a:lnTo>
                    <a:pt x="129" y="294"/>
                  </a:lnTo>
                  <a:lnTo>
                    <a:pt x="132" y="294"/>
                  </a:lnTo>
                  <a:lnTo>
                    <a:pt x="132" y="302"/>
                  </a:lnTo>
                  <a:lnTo>
                    <a:pt x="135" y="305"/>
                  </a:lnTo>
                  <a:lnTo>
                    <a:pt x="143" y="305"/>
                  </a:lnTo>
                  <a:lnTo>
                    <a:pt x="146" y="307"/>
                  </a:lnTo>
                  <a:lnTo>
                    <a:pt x="137" y="326"/>
                  </a:lnTo>
                  <a:lnTo>
                    <a:pt x="133" y="329"/>
                  </a:lnTo>
                  <a:lnTo>
                    <a:pt x="130" y="349"/>
                  </a:lnTo>
                  <a:lnTo>
                    <a:pt x="134" y="360"/>
                  </a:lnTo>
                  <a:lnTo>
                    <a:pt x="135" y="363"/>
                  </a:lnTo>
                  <a:lnTo>
                    <a:pt x="139" y="365"/>
                  </a:lnTo>
                  <a:lnTo>
                    <a:pt x="143" y="366"/>
                  </a:lnTo>
                  <a:lnTo>
                    <a:pt x="147" y="367"/>
                  </a:lnTo>
                  <a:lnTo>
                    <a:pt x="151" y="365"/>
                  </a:lnTo>
                  <a:lnTo>
                    <a:pt x="157" y="365"/>
                  </a:lnTo>
                  <a:lnTo>
                    <a:pt x="163" y="361"/>
                  </a:lnTo>
                  <a:lnTo>
                    <a:pt x="173" y="359"/>
                  </a:lnTo>
                  <a:lnTo>
                    <a:pt x="173" y="357"/>
                  </a:lnTo>
                  <a:lnTo>
                    <a:pt x="173" y="358"/>
                  </a:lnTo>
                  <a:lnTo>
                    <a:pt x="174" y="357"/>
                  </a:lnTo>
                  <a:lnTo>
                    <a:pt x="176" y="357"/>
                  </a:lnTo>
                  <a:lnTo>
                    <a:pt x="178" y="357"/>
                  </a:lnTo>
                  <a:lnTo>
                    <a:pt x="178" y="354"/>
                  </a:lnTo>
                  <a:lnTo>
                    <a:pt x="190" y="354"/>
                  </a:lnTo>
                  <a:lnTo>
                    <a:pt x="190" y="357"/>
                  </a:lnTo>
                  <a:lnTo>
                    <a:pt x="203" y="357"/>
                  </a:lnTo>
                  <a:lnTo>
                    <a:pt x="206" y="359"/>
                  </a:lnTo>
                  <a:lnTo>
                    <a:pt x="209" y="362"/>
                  </a:lnTo>
                  <a:lnTo>
                    <a:pt x="209" y="368"/>
                  </a:lnTo>
                  <a:lnTo>
                    <a:pt x="212" y="368"/>
                  </a:lnTo>
                  <a:lnTo>
                    <a:pt x="212" y="384"/>
                  </a:lnTo>
                  <a:lnTo>
                    <a:pt x="209" y="384"/>
                  </a:lnTo>
                  <a:lnTo>
                    <a:pt x="209" y="401"/>
                  </a:lnTo>
                  <a:lnTo>
                    <a:pt x="206" y="404"/>
                  </a:lnTo>
                  <a:lnTo>
                    <a:pt x="203" y="404"/>
                  </a:lnTo>
                  <a:lnTo>
                    <a:pt x="200" y="406"/>
                  </a:lnTo>
                  <a:lnTo>
                    <a:pt x="200" y="414"/>
                  </a:lnTo>
                  <a:lnTo>
                    <a:pt x="197" y="414"/>
                  </a:lnTo>
                  <a:lnTo>
                    <a:pt x="197" y="423"/>
                  </a:lnTo>
                  <a:lnTo>
                    <a:pt x="195" y="423"/>
                  </a:lnTo>
                  <a:lnTo>
                    <a:pt x="195" y="431"/>
                  </a:lnTo>
                  <a:lnTo>
                    <a:pt x="192" y="431"/>
                  </a:lnTo>
                  <a:lnTo>
                    <a:pt x="188" y="440"/>
                  </a:lnTo>
                  <a:lnTo>
                    <a:pt x="190" y="475"/>
                  </a:lnTo>
                  <a:lnTo>
                    <a:pt x="190" y="474"/>
                  </a:lnTo>
                  <a:lnTo>
                    <a:pt x="192" y="474"/>
                  </a:lnTo>
                  <a:lnTo>
                    <a:pt x="193" y="475"/>
                  </a:lnTo>
                  <a:lnTo>
                    <a:pt x="195" y="477"/>
                  </a:lnTo>
                  <a:lnTo>
                    <a:pt x="197" y="477"/>
                  </a:lnTo>
                  <a:lnTo>
                    <a:pt x="197" y="483"/>
                  </a:lnTo>
                  <a:lnTo>
                    <a:pt x="200" y="486"/>
                  </a:lnTo>
                  <a:lnTo>
                    <a:pt x="203" y="486"/>
                  </a:lnTo>
                  <a:lnTo>
                    <a:pt x="203" y="489"/>
                  </a:lnTo>
                  <a:lnTo>
                    <a:pt x="206" y="489"/>
                  </a:lnTo>
                  <a:lnTo>
                    <a:pt x="206" y="492"/>
                  </a:lnTo>
                  <a:lnTo>
                    <a:pt x="209" y="492"/>
                  </a:lnTo>
                  <a:lnTo>
                    <a:pt x="209" y="494"/>
                  </a:lnTo>
                  <a:lnTo>
                    <a:pt x="212" y="497"/>
                  </a:lnTo>
                  <a:lnTo>
                    <a:pt x="217" y="497"/>
                  </a:lnTo>
                  <a:lnTo>
                    <a:pt x="217" y="499"/>
                  </a:lnTo>
                  <a:lnTo>
                    <a:pt x="234" y="499"/>
                  </a:lnTo>
                  <a:lnTo>
                    <a:pt x="236" y="502"/>
                  </a:lnTo>
                  <a:lnTo>
                    <a:pt x="236" y="508"/>
                  </a:lnTo>
                  <a:lnTo>
                    <a:pt x="239" y="508"/>
                  </a:lnTo>
                  <a:lnTo>
                    <a:pt x="239" y="522"/>
                  </a:lnTo>
                  <a:lnTo>
                    <a:pt x="222" y="522"/>
                  </a:lnTo>
                  <a:lnTo>
                    <a:pt x="222" y="540"/>
                  </a:lnTo>
                  <a:lnTo>
                    <a:pt x="222" y="551"/>
                  </a:lnTo>
                  <a:lnTo>
                    <a:pt x="222" y="557"/>
                  </a:lnTo>
                  <a:lnTo>
                    <a:pt x="221" y="560"/>
                  </a:lnTo>
                  <a:lnTo>
                    <a:pt x="220" y="561"/>
                  </a:lnTo>
                  <a:lnTo>
                    <a:pt x="218" y="562"/>
                  </a:lnTo>
                  <a:lnTo>
                    <a:pt x="215" y="564"/>
                  </a:lnTo>
                  <a:lnTo>
                    <a:pt x="212" y="570"/>
                  </a:lnTo>
                  <a:lnTo>
                    <a:pt x="215" y="572"/>
                  </a:lnTo>
                  <a:lnTo>
                    <a:pt x="216" y="575"/>
                  </a:lnTo>
                  <a:lnTo>
                    <a:pt x="217" y="579"/>
                  </a:lnTo>
                  <a:lnTo>
                    <a:pt x="217" y="582"/>
                  </a:lnTo>
                  <a:lnTo>
                    <a:pt x="219" y="582"/>
                  </a:lnTo>
                  <a:lnTo>
                    <a:pt x="219" y="593"/>
                  </a:lnTo>
                  <a:lnTo>
                    <a:pt x="222" y="593"/>
                  </a:lnTo>
                  <a:lnTo>
                    <a:pt x="222" y="601"/>
                  </a:lnTo>
                  <a:lnTo>
                    <a:pt x="225" y="601"/>
                  </a:lnTo>
                  <a:lnTo>
                    <a:pt x="225" y="607"/>
                  </a:lnTo>
                  <a:lnTo>
                    <a:pt x="228" y="610"/>
                  </a:lnTo>
                  <a:lnTo>
                    <a:pt x="234" y="610"/>
                  </a:lnTo>
                  <a:lnTo>
                    <a:pt x="234" y="612"/>
                  </a:lnTo>
                  <a:lnTo>
                    <a:pt x="239" y="612"/>
                  </a:lnTo>
                  <a:lnTo>
                    <a:pt x="242" y="615"/>
                  </a:lnTo>
                  <a:lnTo>
                    <a:pt x="244" y="617"/>
                  </a:lnTo>
                  <a:lnTo>
                    <a:pt x="244" y="621"/>
                  </a:lnTo>
                  <a:lnTo>
                    <a:pt x="245" y="624"/>
                  </a:lnTo>
                  <a:lnTo>
                    <a:pt x="246" y="625"/>
                  </a:lnTo>
                  <a:lnTo>
                    <a:pt x="250" y="626"/>
                  </a:lnTo>
                  <a:lnTo>
                    <a:pt x="250" y="623"/>
                  </a:lnTo>
                  <a:lnTo>
                    <a:pt x="252" y="623"/>
                  </a:lnTo>
                  <a:lnTo>
                    <a:pt x="252" y="622"/>
                  </a:lnTo>
                  <a:lnTo>
                    <a:pt x="253" y="620"/>
                  </a:lnTo>
                  <a:lnTo>
                    <a:pt x="313" y="623"/>
                  </a:lnTo>
                  <a:lnTo>
                    <a:pt x="315" y="626"/>
                  </a:lnTo>
                  <a:lnTo>
                    <a:pt x="315" y="629"/>
                  </a:lnTo>
                  <a:lnTo>
                    <a:pt x="318" y="629"/>
                  </a:lnTo>
                  <a:lnTo>
                    <a:pt x="318" y="632"/>
                  </a:lnTo>
                  <a:lnTo>
                    <a:pt x="321" y="632"/>
                  </a:lnTo>
                  <a:lnTo>
                    <a:pt x="321" y="634"/>
                  </a:lnTo>
                  <a:lnTo>
                    <a:pt x="324" y="637"/>
                  </a:lnTo>
                  <a:lnTo>
                    <a:pt x="326" y="637"/>
                  </a:lnTo>
                  <a:lnTo>
                    <a:pt x="328" y="638"/>
                  </a:lnTo>
                  <a:lnTo>
                    <a:pt x="330" y="639"/>
                  </a:lnTo>
                  <a:lnTo>
                    <a:pt x="332" y="640"/>
                  </a:lnTo>
                  <a:lnTo>
                    <a:pt x="335" y="642"/>
                  </a:lnTo>
                  <a:lnTo>
                    <a:pt x="336" y="646"/>
                  </a:lnTo>
                  <a:lnTo>
                    <a:pt x="339" y="649"/>
                  </a:lnTo>
                  <a:lnTo>
                    <a:pt x="341" y="651"/>
                  </a:lnTo>
                  <a:lnTo>
                    <a:pt x="343" y="653"/>
                  </a:lnTo>
                  <a:lnTo>
                    <a:pt x="348" y="653"/>
                  </a:lnTo>
                  <a:lnTo>
                    <a:pt x="348" y="656"/>
                  </a:lnTo>
                  <a:lnTo>
                    <a:pt x="354" y="656"/>
                  </a:lnTo>
                  <a:lnTo>
                    <a:pt x="356" y="659"/>
                  </a:lnTo>
                  <a:lnTo>
                    <a:pt x="361" y="661"/>
                  </a:lnTo>
                  <a:lnTo>
                    <a:pt x="365" y="664"/>
                  </a:lnTo>
                  <a:lnTo>
                    <a:pt x="367" y="667"/>
                  </a:lnTo>
                  <a:lnTo>
                    <a:pt x="378" y="667"/>
                  </a:lnTo>
                  <a:lnTo>
                    <a:pt x="379" y="669"/>
                  </a:lnTo>
                  <a:lnTo>
                    <a:pt x="383" y="671"/>
                  </a:lnTo>
                  <a:lnTo>
                    <a:pt x="386" y="673"/>
                  </a:lnTo>
                  <a:lnTo>
                    <a:pt x="387" y="675"/>
                  </a:lnTo>
                  <a:lnTo>
                    <a:pt x="390" y="676"/>
                  </a:lnTo>
                  <a:lnTo>
                    <a:pt x="396" y="678"/>
                  </a:lnTo>
                  <a:lnTo>
                    <a:pt x="401" y="680"/>
                  </a:lnTo>
                  <a:lnTo>
                    <a:pt x="403" y="680"/>
                  </a:lnTo>
                  <a:lnTo>
                    <a:pt x="403" y="683"/>
                  </a:lnTo>
                  <a:lnTo>
                    <a:pt x="411" y="683"/>
                  </a:lnTo>
                  <a:lnTo>
                    <a:pt x="411" y="686"/>
                  </a:lnTo>
                  <a:lnTo>
                    <a:pt x="422" y="686"/>
                  </a:lnTo>
                  <a:lnTo>
                    <a:pt x="425" y="689"/>
                  </a:lnTo>
                  <a:lnTo>
                    <a:pt x="425" y="694"/>
                  </a:lnTo>
                  <a:lnTo>
                    <a:pt x="428" y="694"/>
                  </a:lnTo>
                  <a:lnTo>
                    <a:pt x="428" y="703"/>
                  </a:lnTo>
                  <a:lnTo>
                    <a:pt x="430" y="703"/>
                  </a:lnTo>
                  <a:lnTo>
                    <a:pt x="431" y="704"/>
                  </a:lnTo>
                  <a:lnTo>
                    <a:pt x="431" y="705"/>
                  </a:lnTo>
                  <a:lnTo>
                    <a:pt x="434" y="705"/>
                  </a:lnTo>
                  <a:lnTo>
                    <a:pt x="434" y="727"/>
                  </a:lnTo>
                  <a:lnTo>
                    <a:pt x="436" y="727"/>
                  </a:lnTo>
                  <a:lnTo>
                    <a:pt x="436" y="735"/>
                  </a:lnTo>
                  <a:lnTo>
                    <a:pt x="437" y="738"/>
                  </a:lnTo>
                  <a:lnTo>
                    <a:pt x="439" y="747"/>
                  </a:lnTo>
                  <a:lnTo>
                    <a:pt x="440" y="749"/>
                  </a:lnTo>
                  <a:lnTo>
                    <a:pt x="441" y="758"/>
                  </a:lnTo>
                  <a:lnTo>
                    <a:pt x="444" y="758"/>
                  </a:lnTo>
                  <a:lnTo>
                    <a:pt x="444" y="766"/>
                  </a:lnTo>
                  <a:lnTo>
                    <a:pt x="446" y="767"/>
                  </a:lnTo>
                  <a:lnTo>
                    <a:pt x="449" y="769"/>
                  </a:lnTo>
                  <a:lnTo>
                    <a:pt x="451" y="770"/>
                  </a:lnTo>
                  <a:lnTo>
                    <a:pt x="453" y="771"/>
                  </a:lnTo>
                  <a:lnTo>
                    <a:pt x="453" y="774"/>
                  </a:lnTo>
                  <a:lnTo>
                    <a:pt x="455" y="777"/>
                  </a:lnTo>
                  <a:lnTo>
                    <a:pt x="469" y="775"/>
                  </a:lnTo>
                  <a:lnTo>
                    <a:pt x="472" y="774"/>
                  </a:lnTo>
                  <a:lnTo>
                    <a:pt x="472" y="775"/>
                  </a:lnTo>
                  <a:lnTo>
                    <a:pt x="474" y="774"/>
                  </a:lnTo>
                  <a:lnTo>
                    <a:pt x="477" y="774"/>
                  </a:lnTo>
                  <a:lnTo>
                    <a:pt x="477" y="771"/>
                  </a:lnTo>
                  <a:lnTo>
                    <a:pt x="477" y="773"/>
                  </a:lnTo>
                  <a:lnTo>
                    <a:pt x="478" y="772"/>
                  </a:lnTo>
                  <a:lnTo>
                    <a:pt x="480" y="772"/>
                  </a:lnTo>
                  <a:lnTo>
                    <a:pt x="482" y="771"/>
                  </a:lnTo>
                  <a:lnTo>
                    <a:pt x="488" y="771"/>
                  </a:lnTo>
                  <a:lnTo>
                    <a:pt x="496" y="769"/>
                  </a:lnTo>
                  <a:lnTo>
                    <a:pt x="496" y="766"/>
                  </a:lnTo>
                  <a:lnTo>
                    <a:pt x="501" y="766"/>
                  </a:lnTo>
                  <a:lnTo>
                    <a:pt x="504" y="763"/>
                  </a:lnTo>
                  <a:lnTo>
                    <a:pt x="504" y="760"/>
                  </a:lnTo>
                  <a:lnTo>
                    <a:pt x="507" y="760"/>
                  </a:lnTo>
                  <a:lnTo>
                    <a:pt x="507" y="758"/>
                  </a:lnTo>
                  <a:lnTo>
                    <a:pt x="510" y="755"/>
                  </a:lnTo>
                  <a:lnTo>
                    <a:pt x="508" y="756"/>
                  </a:lnTo>
                  <a:lnTo>
                    <a:pt x="510" y="756"/>
                  </a:lnTo>
                  <a:lnTo>
                    <a:pt x="512" y="755"/>
                  </a:lnTo>
                  <a:lnTo>
                    <a:pt x="515" y="755"/>
                  </a:lnTo>
                  <a:lnTo>
                    <a:pt x="511" y="755"/>
                  </a:lnTo>
                  <a:lnTo>
                    <a:pt x="512" y="754"/>
                  </a:lnTo>
                  <a:lnTo>
                    <a:pt x="514" y="752"/>
                  </a:lnTo>
                  <a:lnTo>
                    <a:pt x="518" y="754"/>
                  </a:lnTo>
                  <a:lnTo>
                    <a:pt x="526" y="758"/>
                  </a:lnTo>
                  <a:lnTo>
                    <a:pt x="527" y="758"/>
                  </a:lnTo>
                  <a:lnTo>
                    <a:pt x="527" y="757"/>
                  </a:lnTo>
                  <a:lnTo>
                    <a:pt x="529" y="758"/>
                  </a:lnTo>
                  <a:lnTo>
                    <a:pt x="531" y="758"/>
                  </a:lnTo>
                  <a:lnTo>
                    <a:pt x="535" y="759"/>
                  </a:lnTo>
                  <a:lnTo>
                    <a:pt x="537" y="760"/>
                  </a:lnTo>
                  <a:lnTo>
                    <a:pt x="537" y="766"/>
                  </a:lnTo>
                  <a:lnTo>
                    <a:pt x="540" y="769"/>
                  </a:lnTo>
                  <a:lnTo>
                    <a:pt x="541" y="770"/>
                  </a:lnTo>
                  <a:lnTo>
                    <a:pt x="542" y="773"/>
                  </a:lnTo>
                  <a:lnTo>
                    <a:pt x="544" y="776"/>
                  </a:lnTo>
                  <a:lnTo>
                    <a:pt x="545" y="780"/>
                  </a:lnTo>
                  <a:lnTo>
                    <a:pt x="547" y="781"/>
                  </a:lnTo>
                  <a:lnTo>
                    <a:pt x="551" y="785"/>
                  </a:lnTo>
                  <a:lnTo>
                    <a:pt x="554" y="790"/>
                  </a:lnTo>
                  <a:lnTo>
                    <a:pt x="556" y="793"/>
                  </a:lnTo>
                  <a:lnTo>
                    <a:pt x="559" y="796"/>
                  </a:lnTo>
                  <a:lnTo>
                    <a:pt x="562" y="796"/>
                  </a:lnTo>
                  <a:lnTo>
                    <a:pt x="562" y="799"/>
                  </a:lnTo>
                  <a:lnTo>
                    <a:pt x="564" y="799"/>
                  </a:lnTo>
                  <a:lnTo>
                    <a:pt x="564" y="801"/>
                  </a:lnTo>
                  <a:lnTo>
                    <a:pt x="567" y="801"/>
                  </a:lnTo>
                  <a:lnTo>
                    <a:pt x="567" y="804"/>
                  </a:lnTo>
                  <a:lnTo>
                    <a:pt x="570" y="807"/>
                  </a:lnTo>
                  <a:lnTo>
                    <a:pt x="569" y="805"/>
                  </a:lnTo>
                  <a:lnTo>
                    <a:pt x="572" y="806"/>
                  </a:lnTo>
                  <a:lnTo>
                    <a:pt x="576" y="807"/>
                  </a:lnTo>
                  <a:lnTo>
                    <a:pt x="576" y="809"/>
                  </a:lnTo>
                  <a:lnTo>
                    <a:pt x="578" y="809"/>
                  </a:lnTo>
                  <a:lnTo>
                    <a:pt x="578" y="810"/>
                  </a:lnTo>
                  <a:lnTo>
                    <a:pt x="579" y="812"/>
                  </a:lnTo>
                  <a:lnTo>
                    <a:pt x="578" y="812"/>
                  </a:lnTo>
                  <a:lnTo>
                    <a:pt x="578" y="810"/>
                  </a:lnTo>
                  <a:lnTo>
                    <a:pt x="580" y="810"/>
                  </a:lnTo>
                  <a:lnTo>
                    <a:pt x="583" y="812"/>
                  </a:lnTo>
                  <a:lnTo>
                    <a:pt x="586" y="815"/>
                  </a:lnTo>
                  <a:lnTo>
                    <a:pt x="586" y="818"/>
                  </a:lnTo>
                  <a:lnTo>
                    <a:pt x="589" y="820"/>
                  </a:lnTo>
                  <a:lnTo>
                    <a:pt x="625" y="823"/>
                  </a:lnTo>
                  <a:lnTo>
                    <a:pt x="625" y="826"/>
                  </a:lnTo>
                  <a:lnTo>
                    <a:pt x="671" y="823"/>
                  </a:lnTo>
                  <a:lnTo>
                    <a:pt x="677" y="823"/>
                  </a:lnTo>
                  <a:lnTo>
                    <a:pt x="677" y="820"/>
                  </a:lnTo>
                  <a:lnTo>
                    <a:pt x="681" y="819"/>
                  </a:lnTo>
                  <a:lnTo>
                    <a:pt x="686" y="820"/>
                  </a:lnTo>
                  <a:lnTo>
                    <a:pt x="692" y="821"/>
                  </a:lnTo>
                  <a:lnTo>
                    <a:pt x="699" y="823"/>
                  </a:lnTo>
                  <a:lnTo>
                    <a:pt x="706" y="825"/>
                  </a:lnTo>
                  <a:lnTo>
                    <a:pt x="713" y="827"/>
                  </a:lnTo>
                  <a:lnTo>
                    <a:pt x="719" y="828"/>
                  </a:lnTo>
                  <a:lnTo>
                    <a:pt x="724" y="829"/>
                  </a:lnTo>
                  <a:lnTo>
                    <a:pt x="724" y="831"/>
                  </a:lnTo>
                  <a:lnTo>
                    <a:pt x="727" y="832"/>
                  </a:lnTo>
                  <a:lnTo>
                    <a:pt x="729" y="832"/>
                  </a:lnTo>
                  <a:lnTo>
                    <a:pt x="731" y="831"/>
                  </a:lnTo>
                  <a:lnTo>
                    <a:pt x="731" y="834"/>
                  </a:lnTo>
                  <a:lnTo>
                    <a:pt x="751" y="834"/>
                  </a:lnTo>
                  <a:lnTo>
                    <a:pt x="755" y="820"/>
                  </a:lnTo>
                  <a:lnTo>
                    <a:pt x="757" y="820"/>
                  </a:lnTo>
                  <a:lnTo>
                    <a:pt x="759" y="819"/>
                  </a:lnTo>
                  <a:lnTo>
                    <a:pt x="761" y="818"/>
                  </a:lnTo>
                  <a:lnTo>
                    <a:pt x="763" y="816"/>
                  </a:lnTo>
                  <a:lnTo>
                    <a:pt x="765" y="815"/>
                  </a:lnTo>
                  <a:lnTo>
                    <a:pt x="768" y="813"/>
                  </a:lnTo>
                  <a:lnTo>
                    <a:pt x="770" y="813"/>
                  </a:lnTo>
                  <a:lnTo>
                    <a:pt x="773" y="812"/>
                  </a:lnTo>
                  <a:lnTo>
                    <a:pt x="773" y="809"/>
                  </a:lnTo>
                  <a:lnTo>
                    <a:pt x="774" y="809"/>
                  </a:lnTo>
                  <a:lnTo>
                    <a:pt x="776" y="809"/>
                  </a:lnTo>
                  <a:lnTo>
                    <a:pt x="778" y="809"/>
                  </a:lnTo>
                  <a:lnTo>
                    <a:pt x="778" y="807"/>
                  </a:lnTo>
                  <a:lnTo>
                    <a:pt x="787" y="807"/>
                  </a:lnTo>
                  <a:lnTo>
                    <a:pt x="787" y="804"/>
                  </a:lnTo>
                  <a:lnTo>
                    <a:pt x="788" y="804"/>
                  </a:lnTo>
                  <a:lnTo>
                    <a:pt x="789" y="801"/>
                  </a:lnTo>
                  <a:lnTo>
                    <a:pt x="795" y="801"/>
                  </a:lnTo>
                  <a:lnTo>
                    <a:pt x="795" y="799"/>
                  </a:lnTo>
                  <a:lnTo>
                    <a:pt x="800" y="799"/>
                  </a:lnTo>
                  <a:lnTo>
                    <a:pt x="803" y="796"/>
                  </a:lnTo>
                  <a:lnTo>
                    <a:pt x="803" y="793"/>
                  </a:lnTo>
                  <a:lnTo>
                    <a:pt x="806" y="793"/>
                  </a:lnTo>
                  <a:lnTo>
                    <a:pt x="808" y="790"/>
                  </a:lnTo>
                  <a:lnTo>
                    <a:pt x="808" y="771"/>
                  </a:lnTo>
                  <a:lnTo>
                    <a:pt x="806" y="771"/>
                  </a:lnTo>
                  <a:lnTo>
                    <a:pt x="806" y="760"/>
                  </a:lnTo>
                  <a:lnTo>
                    <a:pt x="803" y="760"/>
                  </a:lnTo>
                  <a:lnTo>
                    <a:pt x="803" y="755"/>
                  </a:lnTo>
                  <a:lnTo>
                    <a:pt x="800" y="752"/>
                  </a:lnTo>
                  <a:lnTo>
                    <a:pt x="797" y="752"/>
                  </a:lnTo>
                  <a:lnTo>
                    <a:pt x="797" y="750"/>
                  </a:lnTo>
                  <a:lnTo>
                    <a:pt x="795" y="750"/>
                  </a:lnTo>
                  <a:lnTo>
                    <a:pt x="795" y="747"/>
                  </a:lnTo>
                  <a:lnTo>
                    <a:pt x="792" y="747"/>
                  </a:lnTo>
                  <a:lnTo>
                    <a:pt x="792" y="744"/>
                  </a:lnTo>
                  <a:lnTo>
                    <a:pt x="789" y="741"/>
                  </a:lnTo>
                  <a:lnTo>
                    <a:pt x="787" y="740"/>
                  </a:lnTo>
                  <a:lnTo>
                    <a:pt x="784" y="739"/>
                  </a:lnTo>
                  <a:lnTo>
                    <a:pt x="781" y="739"/>
                  </a:lnTo>
                  <a:lnTo>
                    <a:pt x="778" y="738"/>
                  </a:lnTo>
                  <a:lnTo>
                    <a:pt x="777" y="736"/>
                  </a:lnTo>
                  <a:lnTo>
                    <a:pt x="777" y="735"/>
                  </a:lnTo>
                  <a:lnTo>
                    <a:pt x="776" y="735"/>
                  </a:lnTo>
                  <a:lnTo>
                    <a:pt x="775" y="733"/>
                  </a:lnTo>
                  <a:lnTo>
                    <a:pt x="772" y="732"/>
                  </a:lnTo>
                  <a:lnTo>
                    <a:pt x="768" y="729"/>
                  </a:lnTo>
                  <a:lnTo>
                    <a:pt x="764" y="727"/>
                  </a:lnTo>
                  <a:lnTo>
                    <a:pt x="762" y="725"/>
                  </a:lnTo>
                  <a:lnTo>
                    <a:pt x="758" y="724"/>
                  </a:lnTo>
                  <a:lnTo>
                    <a:pt x="755" y="723"/>
                  </a:lnTo>
                  <a:lnTo>
                    <a:pt x="751" y="723"/>
                  </a:lnTo>
                  <a:lnTo>
                    <a:pt x="748" y="722"/>
                  </a:lnTo>
                  <a:lnTo>
                    <a:pt x="746" y="719"/>
                  </a:lnTo>
                  <a:lnTo>
                    <a:pt x="746" y="716"/>
                  </a:lnTo>
                  <a:lnTo>
                    <a:pt x="743" y="716"/>
                  </a:lnTo>
                  <a:lnTo>
                    <a:pt x="740" y="713"/>
                  </a:lnTo>
                  <a:lnTo>
                    <a:pt x="741" y="714"/>
                  </a:lnTo>
                  <a:lnTo>
                    <a:pt x="740" y="712"/>
                  </a:lnTo>
                  <a:lnTo>
                    <a:pt x="740" y="708"/>
                  </a:lnTo>
                  <a:lnTo>
                    <a:pt x="734" y="708"/>
                  </a:lnTo>
                  <a:lnTo>
                    <a:pt x="734" y="705"/>
                  </a:lnTo>
                  <a:lnTo>
                    <a:pt x="728" y="705"/>
                  </a:lnTo>
                  <a:lnTo>
                    <a:pt x="728" y="703"/>
                  </a:lnTo>
                  <a:lnTo>
                    <a:pt x="727" y="702"/>
                  </a:lnTo>
                  <a:lnTo>
                    <a:pt x="726" y="700"/>
                  </a:lnTo>
                  <a:lnTo>
                    <a:pt x="727" y="701"/>
                  </a:lnTo>
                  <a:lnTo>
                    <a:pt x="726" y="702"/>
                  </a:lnTo>
                  <a:lnTo>
                    <a:pt x="724" y="702"/>
                  </a:lnTo>
                  <a:lnTo>
                    <a:pt x="721" y="700"/>
                  </a:lnTo>
                  <a:lnTo>
                    <a:pt x="718" y="697"/>
                  </a:lnTo>
                  <a:lnTo>
                    <a:pt x="717" y="695"/>
                  </a:lnTo>
                  <a:lnTo>
                    <a:pt x="717" y="693"/>
                  </a:lnTo>
                  <a:lnTo>
                    <a:pt x="716" y="691"/>
                  </a:lnTo>
                  <a:lnTo>
                    <a:pt x="715" y="689"/>
                  </a:lnTo>
                  <a:lnTo>
                    <a:pt x="713" y="688"/>
                  </a:lnTo>
                  <a:lnTo>
                    <a:pt x="712" y="687"/>
                  </a:lnTo>
                  <a:lnTo>
                    <a:pt x="709" y="686"/>
                  </a:lnTo>
                  <a:lnTo>
                    <a:pt x="710" y="687"/>
                  </a:lnTo>
                  <a:lnTo>
                    <a:pt x="712" y="686"/>
                  </a:lnTo>
                  <a:lnTo>
                    <a:pt x="712" y="684"/>
                  </a:lnTo>
                  <a:lnTo>
                    <a:pt x="709" y="680"/>
                  </a:lnTo>
                  <a:lnTo>
                    <a:pt x="706" y="679"/>
                  </a:lnTo>
                  <a:lnTo>
                    <a:pt x="704" y="676"/>
                  </a:lnTo>
                  <a:lnTo>
                    <a:pt x="702" y="671"/>
                  </a:lnTo>
                  <a:lnTo>
                    <a:pt x="701" y="664"/>
                  </a:lnTo>
                  <a:lnTo>
                    <a:pt x="701" y="658"/>
                  </a:lnTo>
                  <a:lnTo>
                    <a:pt x="701" y="652"/>
                  </a:lnTo>
                  <a:lnTo>
                    <a:pt x="701" y="646"/>
                  </a:lnTo>
                  <a:lnTo>
                    <a:pt x="701" y="642"/>
                  </a:lnTo>
                  <a:lnTo>
                    <a:pt x="699" y="642"/>
                  </a:lnTo>
                  <a:lnTo>
                    <a:pt x="696" y="641"/>
                  </a:lnTo>
                  <a:lnTo>
                    <a:pt x="693" y="641"/>
                  </a:lnTo>
                  <a:lnTo>
                    <a:pt x="689" y="641"/>
                  </a:lnTo>
                  <a:lnTo>
                    <a:pt x="685" y="640"/>
                  </a:lnTo>
                  <a:lnTo>
                    <a:pt x="681" y="640"/>
                  </a:lnTo>
                  <a:lnTo>
                    <a:pt x="678" y="640"/>
                  </a:lnTo>
                  <a:lnTo>
                    <a:pt x="674" y="640"/>
                  </a:lnTo>
                  <a:lnTo>
                    <a:pt x="671" y="642"/>
                  </a:lnTo>
                  <a:lnTo>
                    <a:pt x="671" y="645"/>
                  </a:lnTo>
                  <a:lnTo>
                    <a:pt x="668" y="648"/>
                  </a:lnTo>
                  <a:lnTo>
                    <a:pt x="663" y="648"/>
                  </a:lnTo>
                  <a:lnTo>
                    <a:pt x="663" y="651"/>
                  </a:lnTo>
                  <a:lnTo>
                    <a:pt x="662" y="651"/>
                  </a:lnTo>
                  <a:lnTo>
                    <a:pt x="659" y="652"/>
                  </a:lnTo>
                  <a:lnTo>
                    <a:pt x="655" y="652"/>
                  </a:lnTo>
                  <a:lnTo>
                    <a:pt x="651" y="652"/>
                  </a:lnTo>
                  <a:lnTo>
                    <a:pt x="646" y="651"/>
                  </a:lnTo>
                  <a:lnTo>
                    <a:pt x="642" y="651"/>
                  </a:lnTo>
                  <a:lnTo>
                    <a:pt x="639" y="651"/>
                  </a:lnTo>
                  <a:lnTo>
                    <a:pt x="636" y="651"/>
                  </a:lnTo>
                  <a:lnTo>
                    <a:pt x="633" y="646"/>
                  </a:lnTo>
                  <a:lnTo>
                    <a:pt x="629" y="643"/>
                  </a:lnTo>
                  <a:lnTo>
                    <a:pt x="626" y="639"/>
                  </a:lnTo>
                  <a:lnTo>
                    <a:pt x="625" y="634"/>
                  </a:lnTo>
                  <a:lnTo>
                    <a:pt x="621" y="633"/>
                  </a:lnTo>
                  <a:lnTo>
                    <a:pt x="618" y="631"/>
                  </a:lnTo>
                  <a:lnTo>
                    <a:pt x="617" y="629"/>
                  </a:lnTo>
                  <a:lnTo>
                    <a:pt x="614" y="629"/>
                  </a:lnTo>
                  <a:lnTo>
                    <a:pt x="611" y="626"/>
                  </a:lnTo>
                  <a:lnTo>
                    <a:pt x="608" y="623"/>
                  </a:lnTo>
                  <a:lnTo>
                    <a:pt x="606" y="619"/>
                  </a:lnTo>
                  <a:lnTo>
                    <a:pt x="602" y="615"/>
                  </a:lnTo>
                  <a:lnTo>
                    <a:pt x="598" y="611"/>
                  </a:lnTo>
                  <a:lnTo>
                    <a:pt x="595" y="610"/>
                  </a:lnTo>
                  <a:lnTo>
                    <a:pt x="594" y="607"/>
                  </a:lnTo>
                  <a:lnTo>
                    <a:pt x="593" y="606"/>
                  </a:lnTo>
                  <a:lnTo>
                    <a:pt x="591" y="604"/>
                  </a:lnTo>
                  <a:lnTo>
                    <a:pt x="589" y="604"/>
                  </a:lnTo>
                  <a:lnTo>
                    <a:pt x="588" y="602"/>
                  </a:lnTo>
                  <a:lnTo>
                    <a:pt x="587" y="599"/>
                  </a:lnTo>
                  <a:lnTo>
                    <a:pt x="584" y="598"/>
                  </a:lnTo>
                  <a:lnTo>
                    <a:pt x="582" y="596"/>
                  </a:lnTo>
                  <a:lnTo>
                    <a:pt x="578" y="594"/>
                  </a:lnTo>
                  <a:lnTo>
                    <a:pt x="575" y="592"/>
                  </a:lnTo>
                  <a:lnTo>
                    <a:pt x="572" y="591"/>
                  </a:lnTo>
                  <a:lnTo>
                    <a:pt x="570" y="590"/>
                  </a:lnTo>
                  <a:lnTo>
                    <a:pt x="568" y="588"/>
                  </a:lnTo>
                  <a:lnTo>
                    <a:pt x="564" y="585"/>
                  </a:lnTo>
                  <a:lnTo>
                    <a:pt x="560" y="583"/>
                  </a:lnTo>
                  <a:lnTo>
                    <a:pt x="556" y="582"/>
                  </a:lnTo>
                  <a:lnTo>
                    <a:pt x="554" y="580"/>
                  </a:lnTo>
                  <a:lnTo>
                    <a:pt x="550" y="577"/>
                  </a:lnTo>
                  <a:lnTo>
                    <a:pt x="545" y="575"/>
                  </a:lnTo>
                  <a:lnTo>
                    <a:pt x="540" y="573"/>
                  </a:lnTo>
                  <a:lnTo>
                    <a:pt x="534" y="568"/>
                  </a:lnTo>
                  <a:lnTo>
                    <a:pt x="531" y="568"/>
                  </a:lnTo>
                  <a:lnTo>
                    <a:pt x="527" y="568"/>
                  </a:lnTo>
                  <a:lnTo>
                    <a:pt x="520" y="567"/>
                  </a:lnTo>
                  <a:lnTo>
                    <a:pt x="515" y="566"/>
                  </a:lnTo>
                  <a:lnTo>
                    <a:pt x="508" y="566"/>
                  </a:lnTo>
                  <a:lnTo>
                    <a:pt x="503" y="565"/>
                  </a:lnTo>
                  <a:lnTo>
                    <a:pt x="499" y="564"/>
                  </a:lnTo>
                  <a:lnTo>
                    <a:pt x="496" y="563"/>
                  </a:lnTo>
                  <a:lnTo>
                    <a:pt x="496" y="560"/>
                  </a:lnTo>
                  <a:lnTo>
                    <a:pt x="485" y="560"/>
                  </a:lnTo>
                  <a:lnTo>
                    <a:pt x="485" y="563"/>
                  </a:lnTo>
                  <a:lnTo>
                    <a:pt x="482" y="564"/>
                  </a:lnTo>
                  <a:lnTo>
                    <a:pt x="480" y="564"/>
                  </a:lnTo>
                  <a:lnTo>
                    <a:pt x="477" y="565"/>
                  </a:lnTo>
                  <a:lnTo>
                    <a:pt x="473" y="565"/>
                  </a:lnTo>
                  <a:lnTo>
                    <a:pt x="469" y="566"/>
                  </a:lnTo>
                  <a:lnTo>
                    <a:pt x="466" y="566"/>
                  </a:lnTo>
                  <a:lnTo>
                    <a:pt x="463" y="567"/>
                  </a:lnTo>
                  <a:lnTo>
                    <a:pt x="461" y="568"/>
                  </a:lnTo>
                  <a:lnTo>
                    <a:pt x="461" y="570"/>
                  </a:lnTo>
                  <a:lnTo>
                    <a:pt x="455" y="570"/>
                  </a:lnTo>
                  <a:lnTo>
                    <a:pt x="455" y="573"/>
                  </a:lnTo>
                  <a:lnTo>
                    <a:pt x="454" y="573"/>
                  </a:lnTo>
                  <a:lnTo>
                    <a:pt x="453" y="574"/>
                  </a:lnTo>
                  <a:lnTo>
                    <a:pt x="453" y="576"/>
                  </a:lnTo>
                  <a:lnTo>
                    <a:pt x="447" y="576"/>
                  </a:lnTo>
                  <a:lnTo>
                    <a:pt x="447" y="579"/>
                  </a:lnTo>
                  <a:lnTo>
                    <a:pt x="428" y="579"/>
                  </a:lnTo>
                  <a:lnTo>
                    <a:pt x="428" y="577"/>
                  </a:lnTo>
                  <a:lnTo>
                    <a:pt x="427" y="574"/>
                  </a:lnTo>
                  <a:lnTo>
                    <a:pt x="427" y="571"/>
                  </a:lnTo>
                  <a:lnTo>
                    <a:pt x="427" y="568"/>
                  </a:lnTo>
                  <a:lnTo>
                    <a:pt x="426" y="565"/>
                  </a:lnTo>
                  <a:lnTo>
                    <a:pt x="425" y="561"/>
                  </a:lnTo>
                  <a:lnTo>
                    <a:pt x="425" y="558"/>
                  </a:lnTo>
                  <a:lnTo>
                    <a:pt x="425" y="554"/>
                  </a:lnTo>
                  <a:lnTo>
                    <a:pt x="419" y="551"/>
                  </a:lnTo>
                  <a:lnTo>
                    <a:pt x="419" y="549"/>
                  </a:lnTo>
                  <a:lnTo>
                    <a:pt x="417" y="546"/>
                  </a:lnTo>
                  <a:lnTo>
                    <a:pt x="416" y="542"/>
                  </a:lnTo>
                  <a:lnTo>
                    <a:pt x="414" y="539"/>
                  </a:lnTo>
                  <a:lnTo>
                    <a:pt x="412" y="537"/>
                  </a:lnTo>
                  <a:lnTo>
                    <a:pt x="410" y="534"/>
                  </a:lnTo>
                  <a:lnTo>
                    <a:pt x="409" y="532"/>
                  </a:lnTo>
                  <a:lnTo>
                    <a:pt x="409" y="530"/>
                  </a:lnTo>
                  <a:lnTo>
                    <a:pt x="404" y="530"/>
                  </a:lnTo>
                  <a:lnTo>
                    <a:pt x="400" y="528"/>
                  </a:lnTo>
                  <a:lnTo>
                    <a:pt x="397" y="527"/>
                  </a:lnTo>
                  <a:lnTo>
                    <a:pt x="395" y="526"/>
                  </a:lnTo>
                  <a:lnTo>
                    <a:pt x="393" y="524"/>
                  </a:lnTo>
                  <a:lnTo>
                    <a:pt x="392" y="522"/>
                  </a:lnTo>
                  <a:lnTo>
                    <a:pt x="391" y="520"/>
                  </a:lnTo>
                  <a:lnTo>
                    <a:pt x="389" y="519"/>
                  </a:lnTo>
                  <a:lnTo>
                    <a:pt x="387" y="516"/>
                  </a:lnTo>
                  <a:lnTo>
                    <a:pt x="384" y="516"/>
                  </a:lnTo>
                  <a:lnTo>
                    <a:pt x="382" y="513"/>
                  </a:lnTo>
                  <a:lnTo>
                    <a:pt x="379" y="511"/>
                  </a:lnTo>
                  <a:lnTo>
                    <a:pt x="376" y="507"/>
                  </a:lnTo>
                  <a:lnTo>
                    <a:pt x="373" y="503"/>
                  </a:lnTo>
                  <a:lnTo>
                    <a:pt x="370" y="499"/>
                  </a:lnTo>
                  <a:lnTo>
                    <a:pt x="367" y="494"/>
                  </a:lnTo>
                  <a:lnTo>
                    <a:pt x="364" y="491"/>
                  </a:lnTo>
                  <a:lnTo>
                    <a:pt x="362" y="489"/>
                  </a:lnTo>
                  <a:lnTo>
                    <a:pt x="359" y="489"/>
                  </a:lnTo>
                  <a:lnTo>
                    <a:pt x="357" y="486"/>
                  </a:lnTo>
                  <a:lnTo>
                    <a:pt x="356" y="484"/>
                  </a:lnTo>
                  <a:lnTo>
                    <a:pt x="355" y="482"/>
                  </a:lnTo>
                  <a:lnTo>
                    <a:pt x="353" y="481"/>
                  </a:lnTo>
                  <a:lnTo>
                    <a:pt x="351" y="480"/>
                  </a:lnTo>
                  <a:lnTo>
                    <a:pt x="348" y="477"/>
                  </a:lnTo>
                  <a:lnTo>
                    <a:pt x="348" y="475"/>
                  </a:lnTo>
                  <a:lnTo>
                    <a:pt x="345" y="475"/>
                  </a:lnTo>
                  <a:lnTo>
                    <a:pt x="345" y="472"/>
                  </a:lnTo>
                  <a:lnTo>
                    <a:pt x="343" y="472"/>
                  </a:lnTo>
                  <a:lnTo>
                    <a:pt x="340" y="470"/>
                  </a:lnTo>
                  <a:lnTo>
                    <a:pt x="339" y="467"/>
                  </a:lnTo>
                  <a:lnTo>
                    <a:pt x="339" y="466"/>
                  </a:lnTo>
                  <a:lnTo>
                    <a:pt x="337" y="465"/>
                  </a:lnTo>
                  <a:lnTo>
                    <a:pt x="335" y="464"/>
                  </a:lnTo>
                  <a:lnTo>
                    <a:pt x="335" y="455"/>
                  </a:lnTo>
                  <a:lnTo>
                    <a:pt x="340" y="455"/>
                  </a:lnTo>
                  <a:lnTo>
                    <a:pt x="340" y="452"/>
                  </a:lnTo>
                  <a:lnTo>
                    <a:pt x="345" y="452"/>
                  </a:lnTo>
                  <a:lnTo>
                    <a:pt x="348" y="450"/>
                  </a:lnTo>
                  <a:lnTo>
                    <a:pt x="348" y="442"/>
                  </a:lnTo>
                  <a:lnTo>
                    <a:pt x="344" y="441"/>
                  </a:lnTo>
                  <a:lnTo>
                    <a:pt x="341" y="437"/>
                  </a:lnTo>
                  <a:lnTo>
                    <a:pt x="339" y="435"/>
                  </a:lnTo>
                  <a:lnTo>
                    <a:pt x="335" y="433"/>
                  </a:lnTo>
                  <a:lnTo>
                    <a:pt x="332" y="431"/>
                  </a:lnTo>
                  <a:lnTo>
                    <a:pt x="332" y="428"/>
                  </a:lnTo>
                  <a:lnTo>
                    <a:pt x="329" y="428"/>
                  </a:lnTo>
                  <a:lnTo>
                    <a:pt x="326" y="425"/>
                  </a:lnTo>
                  <a:lnTo>
                    <a:pt x="326" y="423"/>
                  </a:lnTo>
                  <a:lnTo>
                    <a:pt x="325" y="420"/>
                  </a:lnTo>
                  <a:lnTo>
                    <a:pt x="324" y="417"/>
                  </a:lnTo>
                  <a:lnTo>
                    <a:pt x="322" y="414"/>
                  </a:lnTo>
                  <a:lnTo>
                    <a:pt x="321" y="412"/>
                  </a:lnTo>
                  <a:lnTo>
                    <a:pt x="319" y="409"/>
                  </a:lnTo>
                  <a:lnTo>
                    <a:pt x="318" y="406"/>
                  </a:lnTo>
                  <a:lnTo>
                    <a:pt x="318" y="404"/>
                  </a:lnTo>
                  <a:lnTo>
                    <a:pt x="315" y="401"/>
                  </a:lnTo>
                  <a:lnTo>
                    <a:pt x="313" y="397"/>
                  </a:lnTo>
                  <a:lnTo>
                    <a:pt x="310" y="392"/>
                  </a:lnTo>
                  <a:lnTo>
                    <a:pt x="307" y="390"/>
                  </a:lnTo>
                  <a:lnTo>
                    <a:pt x="307" y="384"/>
                  </a:lnTo>
                  <a:lnTo>
                    <a:pt x="305" y="384"/>
                  </a:lnTo>
                  <a:lnTo>
                    <a:pt x="305" y="379"/>
                  </a:lnTo>
                  <a:lnTo>
                    <a:pt x="303" y="378"/>
                  </a:lnTo>
                  <a:lnTo>
                    <a:pt x="300" y="374"/>
                  </a:lnTo>
                  <a:lnTo>
                    <a:pt x="297" y="369"/>
                  </a:lnTo>
                  <a:lnTo>
                    <a:pt x="294" y="363"/>
                  </a:lnTo>
                  <a:lnTo>
                    <a:pt x="291" y="357"/>
                  </a:lnTo>
                  <a:lnTo>
                    <a:pt x="288" y="352"/>
                  </a:lnTo>
                  <a:lnTo>
                    <a:pt x="286" y="348"/>
                  </a:lnTo>
                  <a:lnTo>
                    <a:pt x="286" y="346"/>
                  </a:lnTo>
                  <a:lnTo>
                    <a:pt x="283" y="343"/>
                  </a:lnTo>
                  <a:lnTo>
                    <a:pt x="280" y="343"/>
                  </a:lnTo>
                  <a:lnTo>
                    <a:pt x="280" y="340"/>
                  </a:lnTo>
                  <a:lnTo>
                    <a:pt x="277" y="337"/>
                  </a:lnTo>
                  <a:lnTo>
                    <a:pt x="274" y="337"/>
                  </a:lnTo>
                  <a:lnTo>
                    <a:pt x="271" y="336"/>
                  </a:lnTo>
                  <a:lnTo>
                    <a:pt x="268" y="335"/>
                  </a:lnTo>
                  <a:lnTo>
                    <a:pt x="265" y="333"/>
                  </a:lnTo>
                  <a:lnTo>
                    <a:pt x="262" y="332"/>
                  </a:lnTo>
                  <a:lnTo>
                    <a:pt x="260" y="331"/>
                  </a:lnTo>
                  <a:lnTo>
                    <a:pt x="258" y="330"/>
                  </a:lnTo>
                  <a:lnTo>
                    <a:pt x="256" y="330"/>
                  </a:lnTo>
                  <a:lnTo>
                    <a:pt x="255" y="328"/>
                  </a:lnTo>
                  <a:lnTo>
                    <a:pt x="254" y="325"/>
                  </a:lnTo>
                  <a:lnTo>
                    <a:pt x="252" y="322"/>
                  </a:lnTo>
                  <a:lnTo>
                    <a:pt x="250" y="321"/>
                  </a:lnTo>
                  <a:lnTo>
                    <a:pt x="250" y="315"/>
                  </a:lnTo>
                  <a:lnTo>
                    <a:pt x="247" y="315"/>
                  </a:lnTo>
                  <a:lnTo>
                    <a:pt x="247" y="310"/>
                  </a:lnTo>
                  <a:lnTo>
                    <a:pt x="243" y="307"/>
                  </a:lnTo>
                  <a:lnTo>
                    <a:pt x="239" y="303"/>
                  </a:lnTo>
                  <a:lnTo>
                    <a:pt x="234" y="299"/>
                  </a:lnTo>
                  <a:lnTo>
                    <a:pt x="231" y="296"/>
                  </a:lnTo>
                  <a:lnTo>
                    <a:pt x="231" y="294"/>
                  </a:lnTo>
                  <a:lnTo>
                    <a:pt x="222" y="291"/>
                  </a:lnTo>
                  <a:lnTo>
                    <a:pt x="219" y="288"/>
                  </a:lnTo>
                  <a:lnTo>
                    <a:pt x="220" y="289"/>
                  </a:lnTo>
                  <a:lnTo>
                    <a:pt x="220" y="288"/>
                  </a:lnTo>
                  <a:lnTo>
                    <a:pt x="220" y="286"/>
                  </a:lnTo>
                  <a:lnTo>
                    <a:pt x="219" y="283"/>
                  </a:lnTo>
                  <a:lnTo>
                    <a:pt x="218" y="282"/>
                  </a:lnTo>
                  <a:lnTo>
                    <a:pt x="217" y="281"/>
                  </a:lnTo>
                  <a:lnTo>
                    <a:pt x="215" y="280"/>
                  </a:lnTo>
                  <a:lnTo>
                    <a:pt x="215" y="272"/>
                  </a:lnTo>
                  <a:lnTo>
                    <a:pt x="214" y="270"/>
                  </a:lnTo>
                  <a:lnTo>
                    <a:pt x="211" y="266"/>
                  </a:lnTo>
                  <a:lnTo>
                    <a:pt x="207" y="261"/>
                  </a:lnTo>
                  <a:lnTo>
                    <a:pt x="206" y="258"/>
                  </a:lnTo>
                  <a:lnTo>
                    <a:pt x="203" y="256"/>
                  </a:lnTo>
                  <a:lnTo>
                    <a:pt x="200" y="256"/>
                  </a:lnTo>
                  <a:lnTo>
                    <a:pt x="197" y="253"/>
                  </a:lnTo>
                  <a:lnTo>
                    <a:pt x="197" y="249"/>
                  </a:lnTo>
                  <a:lnTo>
                    <a:pt x="196" y="246"/>
                  </a:lnTo>
                  <a:lnTo>
                    <a:pt x="194" y="243"/>
                  </a:lnTo>
                  <a:lnTo>
                    <a:pt x="192" y="240"/>
                  </a:lnTo>
                  <a:lnTo>
                    <a:pt x="190" y="237"/>
                  </a:lnTo>
                  <a:lnTo>
                    <a:pt x="189" y="234"/>
                  </a:lnTo>
                  <a:lnTo>
                    <a:pt x="188" y="231"/>
                  </a:lnTo>
                  <a:lnTo>
                    <a:pt x="187" y="228"/>
                  </a:lnTo>
                  <a:lnTo>
                    <a:pt x="191" y="236"/>
                  </a:lnTo>
                  <a:lnTo>
                    <a:pt x="190" y="237"/>
                  </a:lnTo>
                  <a:lnTo>
                    <a:pt x="186" y="234"/>
                  </a:lnTo>
                  <a:lnTo>
                    <a:pt x="181" y="228"/>
                  </a:lnTo>
                  <a:lnTo>
                    <a:pt x="181" y="222"/>
                  </a:lnTo>
                  <a:lnTo>
                    <a:pt x="178" y="222"/>
                  </a:lnTo>
                  <a:lnTo>
                    <a:pt x="178" y="216"/>
                  </a:lnTo>
                  <a:lnTo>
                    <a:pt x="176" y="216"/>
                  </a:lnTo>
                  <a:lnTo>
                    <a:pt x="176" y="215"/>
                  </a:lnTo>
                  <a:lnTo>
                    <a:pt x="173" y="214"/>
                  </a:lnTo>
                  <a:lnTo>
                    <a:pt x="174" y="215"/>
                  </a:lnTo>
                  <a:lnTo>
                    <a:pt x="175" y="214"/>
                  </a:lnTo>
                  <a:lnTo>
                    <a:pt x="176" y="212"/>
                  </a:lnTo>
                  <a:lnTo>
                    <a:pt x="173" y="209"/>
                  </a:lnTo>
                  <a:lnTo>
                    <a:pt x="171" y="208"/>
                  </a:lnTo>
                  <a:lnTo>
                    <a:pt x="173" y="209"/>
                  </a:lnTo>
                  <a:lnTo>
                    <a:pt x="173" y="212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2" name="Freeform 470"/>
            <p:cNvSpPr>
              <a:spLocks/>
            </p:cNvSpPr>
            <p:nvPr/>
          </p:nvSpPr>
          <p:spPr bwMode="auto">
            <a:xfrm>
              <a:off x="5900522" y="5256204"/>
              <a:ext cx="372870" cy="375098"/>
            </a:xfrm>
            <a:custGeom>
              <a:avLst/>
              <a:gdLst>
                <a:gd name="T0" fmla="*/ 2147483647 w 682"/>
                <a:gd name="T1" fmla="*/ 2147483647 h 725"/>
                <a:gd name="T2" fmla="*/ 2147483647 w 682"/>
                <a:gd name="T3" fmla="*/ 2147483647 h 725"/>
                <a:gd name="T4" fmla="*/ 2147483647 w 682"/>
                <a:gd name="T5" fmla="*/ 2147483647 h 725"/>
                <a:gd name="T6" fmla="*/ 2147483647 w 682"/>
                <a:gd name="T7" fmla="*/ 2147483647 h 725"/>
                <a:gd name="T8" fmla="*/ 2147483647 w 682"/>
                <a:gd name="T9" fmla="*/ 2147483647 h 725"/>
                <a:gd name="T10" fmla="*/ 2147483647 w 682"/>
                <a:gd name="T11" fmla="*/ 2147483647 h 725"/>
                <a:gd name="T12" fmla="*/ 2147483647 w 682"/>
                <a:gd name="T13" fmla="*/ 2147483647 h 725"/>
                <a:gd name="T14" fmla="*/ 2147483647 w 682"/>
                <a:gd name="T15" fmla="*/ 2147483647 h 725"/>
                <a:gd name="T16" fmla="*/ 2147483647 w 682"/>
                <a:gd name="T17" fmla="*/ 2147483647 h 725"/>
                <a:gd name="T18" fmla="*/ 2147483647 w 682"/>
                <a:gd name="T19" fmla="*/ 2147483647 h 725"/>
                <a:gd name="T20" fmla="*/ 2147483647 w 682"/>
                <a:gd name="T21" fmla="*/ 2147483647 h 725"/>
                <a:gd name="T22" fmla="*/ 2147483647 w 682"/>
                <a:gd name="T23" fmla="*/ 2147483647 h 725"/>
                <a:gd name="T24" fmla="*/ 2147483647 w 682"/>
                <a:gd name="T25" fmla="*/ 2147483647 h 725"/>
                <a:gd name="T26" fmla="*/ 2147483647 w 682"/>
                <a:gd name="T27" fmla="*/ 2147483647 h 725"/>
                <a:gd name="T28" fmla="*/ 2147483647 w 682"/>
                <a:gd name="T29" fmla="*/ 2147483647 h 725"/>
                <a:gd name="T30" fmla="*/ 2147483647 w 682"/>
                <a:gd name="T31" fmla="*/ 2147483647 h 725"/>
                <a:gd name="T32" fmla="*/ 2147483647 w 682"/>
                <a:gd name="T33" fmla="*/ 2147483647 h 725"/>
                <a:gd name="T34" fmla="*/ 2147483647 w 682"/>
                <a:gd name="T35" fmla="*/ 2147483647 h 725"/>
                <a:gd name="T36" fmla="*/ 2147483647 w 682"/>
                <a:gd name="T37" fmla="*/ 2147483647 h 725"/>
                <a:gd name="T38" fmla="*/ 2147483647 w 682"/>
                <a:gd name="T39" fmla="*/ 2147483647 h 725"/>
                <a:gd name="T40" fmla="*/ 2147483647 w 682"/>
                <a:gd name="T41" fmla="*/ 2147483647 h 725"/>
                <a:gd name="T42" fmla="*/ 2147483647 w 682"/>
                <a:gd name="T43" fmla="*/ 2147483647 h 725"/>
                <a:gd name="T44" fmla="*/ 2147483647 w 682"/>
                <a:gd name="T45" fmla="*/ 2147483647 h 725"/>
                <a:gd name="T46" fmla="*/ 2147483647 w 682"/>
                <a:gd name="T47" fmla="*/ 2147483647 h 725"/>
                <a:gd name="T48" fmla="*/ 2147483647 w 682"/>
                <a:gd name="T49" fmla="*/ 2147483647 h 725"/>
                <a:gd name="T50" fmla="*/ 2147483647 w 682"/>
                <a:gd name="T51" fmla="*/ 2147483647 h 725"/>
                <a:gd name="T52" fmla="*/ 2147483647 w 682"/>
                <a:gd name="T53" fmla="*/ 2147483647 h 725"/>
                <a:gd name="T54" fmla="*/ 2147483647 w 682"/>
                <a:gd name="T55" fmla="*/ 2147483647 h 725"/>
                <a:gd name="T56" fmla="*/ 2147483647 w 682"/>
                <a:gd name="T57" fmla="*/ 2147483647 h 725"/>
                <a:gd name="T58" fmla="*/ 2147483647 w 682"/>
                <a:gd name="T59" fmla="*/ 2147483647 h 725"/>
                <a:gd name="T60" fmla="*/ 2147483647 w 682"/>
                <a:gd name="T61" fmla="*/ 2147483647 h 725"/>
                <a:gd name="T62" fmla="*/ 2147483647 w 682"/>
                <a:gd name="T63" fmla="*/ 2147483647 h 725"/>
                <a:gd name="T64" fmla="*/ 2147483647 w 682"/>
                <a:gd name="T65" fmla="*/ 2147483647 h 725"/>
                <a:gd name="T66" fmla="*/ 2147483647 w 682"/>
                <a:gd name="T67" fmla="*/ 2147483647 h 725"/>
                <a:gd name="T68" fmla="*/ 2147483647 w 682"/>
                <a:gd name="T69" fmla="*/ 2147483647 h 725"/>
                <a:gd name="T70" fmla="*/ 2147483647 w 682"/>
                <a:gd name="T71" fmla="*/ 2147483647 h 725"/>
                <a:gd name="T72" fmla="*/ 2147483647 w 682"/>
                <a:gd name="T73" fmla="*/ 2147483647 h 725"/>
                <a:gd name="T74" fmla="*/ 2147483647 w 682"/>
                <a:gd name="T75" fmla="*/ 2147483647 h 725"/>
                <a:gd name="T76" fmla="*/ 2147483647 w 682"/>
                <a:gd name="T77" fmla="*/ 2147483647 h 725"/>
                <a:gd name="T78" fmla="*/ 2147483647 w 682"/>
                <a:gd name="T79" fmla="*/ 2147483647 h 725"/>
                <a:gd name="T80" fmla="*/ 2147483647 w 682"/>
                <a:gd name="T81" fmla="*/ 2147483647 h 725"/>
                <a:gd name="T82" fmla="*/ 2147483647 w 682"/>
                <a:gd name="T83" fmla="*/ 2147483647 h 725"/>
                <a:gd name="T84" fmla="*/ 2147483647 w 682"/>
                <a:gd name="T85" fmla="*/ 2147483647 h 725"/>
                <a:gd name="T86" fmla="*/ 2147483647 w 682"/>
                <a:gd name="T87" fmla="*/ 2147483647 h 725"/>
                <a:gd name="T88" fmla="*/ 2147483647 w 682"/>
                <a:gd name="T89" fmla="*/ 2147483647 h 725"/>
                <a:gd name="T90" fmla="*/ 2147483647 w 682"/>
                <a:gd name="T91" fmla="*/ 2147483647 h 725"/>
                <a:gd name="T92" fmla="*/ 2147483647 w 682"/>
                <a:gd name="T93" fmla="*/ 2147483647 h 725"/>
                <a:gd name="T94" fmla="*/ 2147483647 w 682"/>
                <a:gd name="T95" fmla="*/ 2147483647 h 725"/>
                <a:gd name="T96" fmla="*/ 2147483647 w 682"/>
                <a:gd name="T97" fmla="*/ 2147483647 h 725"/>
                <a:gd name="T98" fmla="*/ 2147483647 w 682"/>
                <a:gd name="T99" fmla="*/ 2147483647 h 725"/>
                <a:gd name="T100" fmla="*/ 2147483647 w 682"/>
                <a:gd name="T101" fmla="*/ 2147483647 h 725"/>
                <a:gd name="T102" fmla="*/ 2147483647 w 682"/>
                <a:gd name="T103" fmla="*/ 2147483647 h 725"/>
                <a:gd name="T104" fmla="*/ 2147483647 w 682"/>
                <a:gd name="T105" fmla="*/ 2147483647 h 725"/>
                <a:gd name="T106" fmla="*/ 2147483647 w 682"/>
                <a:gd name="T107" fmla="*/ 2147483647 h 725"/>
                <a:gd name="T108" fmla="*/ 2147483647 w 682"/>
                <a:gd name="T109" fmla="*/ 2147483647 h 725"/>
                <a:gd name="T110" fmla="*/ 2147483647 w 682"/>
                <a:gd name="T111" fmla="*/ 2147483647 h 725"/>
                <a:gd name="T112" fmla="*/ 2147483647 w 682"/>
                <a:gd name="T113" fmla="*/ 2147483647 h 725"/>
                <a:gd name="T114" fmla="*/ 2147483647 w 682"/>
                <a:gd name="T115" fmla="*/ 2147483647 h 725"/>
                <a:gd name="T116" fmla="*/ 2147483647 w 682"/>
                <a:gd name="T117" fmla="*/ 2147483647 h 725"/>
                <a:gd name="T118" fmla="*/ 2147483647 w 682"/>
                <a:gd name="T119" fmla="*/ 2147483647 h 725"/>
                <a:gd name="T120" fmla="*/ 0 w 682"/>
                <a:gd name="T121" fmla="*/ 2147483647 h 725"/>
                <a:gd name="T122" fmla="*/ 2147483647 w 682"/>
                <a:gd name="T123" fmla="*/ 2147483647 h 72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82"/>
                <a:gd name="T187" fmla="*/ 0 h 725"/>
                <a:gd name="T188" fmla="*/ 682 w 682"/>
                <a:gd name="T189" fmla="*/ 725 h 72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82" h="725">
                  <a:moveTo>
                    <a:pt x="9" y="274"/>
                  </a:moveTo>
                  <a:lnTo>
                    <a:pt x="7" y="274"/>
                  </a:lnTo>
                  <a:lnTo>
                    <a:pt x="7" y="281"/>
                  </a:lnTo>
                  <a:lnTo>
                    <a:pt x="5" y="281"/>
                  </a:lnTo>
                  <a:lnTo>
                    <a:pt x="5" y="290"/>
                  </a:lnTo>
                  <a:lnTo>
                    <a:pt x="7" y="290"/>
                  </a:lnTo>
                  <a:lnTo>
                    <a:pt x="6" y="290"/>
                  </a:lnTo>
                  <a:lnTo>
                    <a:pt x="6" y="291"/>
                  </a:lnTo>
                  <a:lnTo>
                    <a:pt x="6" y="292"/>
                  </a:lnTo>
                  <a:lnTo>
                    <a:pt x="7" y="295"/>
                  </a:lnTo>
                  <a:lnTo>
                    <a:pt x="9" y="295"/>
                  </a:lnTo>
                  <a:lnTo>
                    <a:pt x="9" y="305"/>
                  </a:lnTo>
                  <a:lnTo>
                    <a:pt x="12" y="308"/>
                  </a:lnTo>
                  <a:lnTo>
                    <a:pt x="14" y="308"/>
                  </a:lnTo>
                  <a:lnTo>
                    <a:pt x="14" y="310"/>
                  </a:lnTo>
                  <a:lnTo>
                    <a:pt x="17" y="310"/>
                  </a:lnTo>
                  <a:lnTo>
                    <a:pt x="17" y="312"/>
                  </a:lnTo>
                  <a:lnTo>
                    <a:pt x="19" y="312"/>
                  </a:lnTo>
                  <a:lnTo>
                    <a:pt x="19" y="315"/>
                  </a:lnTo>
                  <a:lnTo>
                    <a:pt x="21" y="315"/>
                  </a:lnTo>
                  <a:lnTo>
                    <a:pt x="21" y="318"/>
                  </a:lnTo>
                  <a:lnTo>
                    <a:pt x="24" y="320"/>
                  </a:lnTo>
                  <a:lnTo>
                    <a:pt x="25" y="320"/>
                  </a:lnTo>
                  <a:lnTo>
                    <a:pt x="27" y="321"/>
                  </a:lnTo>
                  <a:lnTo>
                    <a:pt x="28" y="323"/>
                  </a:lnTo>
                  <a:lnTo>
                    <a:pt x="28" y="324"/>
                  </a:lnTo>
                  <a:lnTo>
                    <a:pt x="31" y="327"/>
                  </a:lnTo>
                  <a:lnTo>
                    <a:pt x="35" y="327"/>
                  </a:lnTo>
                  <a:lnTo>
                    <a:pt x="38" y="329"/>
                  </a:lnTo>
                  <a:lnTo>
                    <a:pt x="38" y="331"/>
                  </a:lnTo>
                  <a:lnTo>
                    <a:pt x="40" y="331"/>
                  </a:lnTo>
                  <a:lnTo>
                    <a:pt x="40" y="334"/>
                  </a:lnTo>
                  <a:lnTo>
                    <a:pt x="43" y="334"/>
                  </a:lnTo>
                  <a:lnTo>
                    <a:pt x="43" y="336"/>
                  </a:lnTo>
                  <a:lnTo>
                    <a:pt x="45" y="336"/>
                  </a:lnTo>
                  <a:lnTo>
                    <a:pt x="45" y="339"/>
                  </a:lnTo>
                  <a:lnTo>
                    <a:pt x="47" y="339"/>
                  </a:lnTo>
                  <a:lnTo>
                    <a:pt x="47" y="341"/>
                  </a:lnTo>
                  <a:lnTo>
                    <a:pt x="50" y="341"/>
                  </a:lnTo>
                  <a:lnTo>
                    <a:pt x="50" y="343"/>
                  </a:lnTo>
                  <a:lnTo>
                    <a:pt x="52" y="343"/>
                  </a:lnTo>
                  <a:lnTo>
                    <a:pt x="52" y="346"/>
                  </a:lnTo>
                  <a:lnTo>
                    <a:pt x="54" y="346"/>
                  </a:lnTo>
                  <a:lnTo>
                    <a:pt x="54" y="348"/>
                  </a:lnTo>
                  <a:lnTo>
                    <a:pt x="57" y="348"/>
                  </a:lnTo>
                  <a:lnTo>
                    <a:pt x="57" y="350"/>
                  </a:lnTo>
                  <a:lnTo>
                    <a:pt x="58" y="353"/>
                  </a:lnTo>
                  <a:lnTo>
                    <a:pt x="57" y="352"/>
                  </a:lnTo>
                  <a:lnTo>
                    <a:pt x="58" y="352"/>
                  </a:lnTo>
                  <a:lnTo>
                    <a:pt x="60" y="352"/>
                  </a:lnTo>
                  <a:lnTo>
                    <a:pt x="62" y="353"/>
                  </a:lnTo>
                  <a:lnTo>
                    <a:pt x="65" y="355"/>
                  </a:lnTo>
                  <a:lnTo>
                    <a:pt x="65" y="357"/>
                  </a:lnTo>
                  <a:lnTo>
                    <a:pt x="68" y="357"/>
                  </a:lnTo>
                  <a:lnTo>
                    <a:pt x="70" y="360"/>
                  </a:lnTo>
                  <a:lnTo>
                    <a:pt x="70" y="381"/>
                  </a:lnTo>
                  <a:lnTo>
                    <a:pt x="72" y="381"/>
                  </a:lnTo>
                  <a:lnTo>
                    <a:pt x="72" y="388"/>
                  </a:lnTo>
                  <a:lnTo>
                    <a:pt x="75" y="388"/>
                  </a:lnTo>
                  <a:lnTo>
                    <a:pt x="75" y="391"/>
                  </a:lnTo>
                  <a:lnTo>
                    <a:pt x="75" y="396"/>
                  </a:lnTo>
                  <a:lnTo>
                    <a:pt x="74" y="401"/>
                  </a:lnTo>
                  <a:lnTo>
                    <a:pt x="75" y="405"/>
                  </a:lnTo>
                  <a:lnTo>
                    <a:pt x="77" y="405"/>
                  </a:lnTo>
                  <a:lnTo>
                    <a:pt x="77" y="410"/>
                  </a:lnTo>
                  <a:lnTo>
                    <a:pt x="79" y="412"/>
                  </a:lnTo>
                  <a:lnTo>
                    <a:pt x="86" y="412"/>
                  </a:lnTo>
                  <a:lnTo>
                    <a:pt x="86" y="414"/>
                  </a:lnTo>
                  <a:lnTo>
                    <a:pt x="100" y="414"/>
                  </a:lnTo>
                  <a:lnTo>
                    <a:pt x="100" y="412"/>
                  </a:lnTo>
                  <a:lnTo>
                    <a:pt x="101" y="412"/>
                  </a:lnTo>
                  <a:lnTo>
                    <a:pt x="102" y="411"/>
                  </a:lnTo>
                  <a:lnTo>
                    <a:pt x="102" y="410"/>
                  </a:lnTo>
                  <a:lnTo>
                    <a:pt x="112" y="410"/>
                  </a:lnTo>
                  <a:lnTo>
                    <a:pt x="112" y="407"/>
                  </a:lnTo>
                  <a:lnTo>
                    <a:pt x="114" y="407"/>
                  </a:lnTo>
                  <a:lnTo>
                    <a:pt x="115" y="407"/>
                  </a:lnTo>
                  <a:lnTo>
                    <a:pt x="116" y="407"/>
                  </a:lnTo>
                  <a:lnTo>
                    <a:pt x="117" y="405"/>
                  </a:lnTo>
                  <a:lnTo>
                    <a:pt x="119" y="405"/>
                  </a:lnTo>
                  <a:lnTo>
                    <a:pt x="120" y="406"/>
                  </a:lnTo>
                  <a:lnTo>
                    <a:pt x="121" y="407"/>
                  </a:lnTo>
                  <a:lnTo>
                    <a:pt x="122" y="410"/>
                  </a:lnTo>
                  <a:lnTo>
                    <a:pt x="133" y="412"/>
                  </a:lnTo>
                  <a:lnTo>
                    <a:pt x="136" y="419"/>
                  </a:lnTo>
                  <a:lnTo>
                    <a:pt x="140" y="421"/>
                  </a:lnTo>
                  <a:lnTo>
                    <a:pt x="140" y="425"/>
                  </a:lnTo>
                  <a:lnTo>
                    <a:pt x="142" y="425"/>
                  </a:lnTo>
                  <a:lnTo>
                    <a:pt x="144" y="426"/>
                  </a:lnTo>
                  <a:lnTo>
                    <a:pt x="144" y="428"/>
                  </a:lnTo>
                  <a:lnTo>
                    <a:pt x="145" y="429"/>
                  </a:lnTo>
                  <a:lnTo>
                    <a:pt x="147" y="432"/>
                  </a:lnTo>
                  <a:lnTo>
                    <a:pt x="149" y="432"/>
                  </a:lnTo>
                  <a:lnTo>
                    <a:pt x="152" y="434"/>
                  </a:lnTo>
                  <a:lnTo>
                    <a:pt x="154" y="439"/>
                  </a:lnTo>
                  <a:lnTo>
                    <a:pt x="154" y="446"/>
                  </a:lnTo>
                  <a:lnTo>
                    <a:pt x="156" y="446"/>
                  </a:lnTo>
                  <a:lnTo>
                    <a:pt x="157" y="448"/>
                  </a:lnTo>
                  <a:lnTo>
                    <a:pt x="157" y="452"/>
                  </a:lnTo>
                  <a:lnTo>
                    <a:pt x="157" y="456"/>
                  </a:lnTo>
                  <a:lnTo>
                    <a:pt x="157" y="460"/>
                  </a:lnTo>
                  <a:lnTo>
                    <a:pt x="157" y="465"/>
                  </a:lnTo>
                  <a:lnTo>
                    <a:pt x="157" y="469"/>
                  </a:lnTo>
                  <a:lnTo>
                    <a:pt x="156" y="472"/>
                  </a:lnTo>
                  <a:lnTo>
                    <a:pt x="156" y="474"/>
                  </a:lnTo>
                  <a:lnTo>
                    <a:pt x="159" y="475"/>
                  </a:lnTo>
                  <a:lnTo>
                    <a:pt x="159" y="476"/>
                  </a:lnTo>
                  <a:lnTo>
                    <a:pt x="161" y="477"/>
                  </a:lnTo>
                  <a:lnTo>
                    <a:pt x="161" y="481"/>
                  </a:lnTo>
                  <a:lnTo>
                    <a:pt x="163" y="481"/>
                  </a:lnTo>
                  <a:lnTo>
                    <a:pt x="162" y="481"/>
                  </a:lnTo>
                  <a:lnTo>
                    <a:pt x="163" y="482"/>
                  </a:lnTo>
                  <a:lnTo>
                    <a:pt x="163" y="483"/>
                  </a:lnTo>
                  <a:lnTo>
                    <a:pt x="163" y="486"/>
                  </a:lnTo>
                  <a:lnTo>
                    <a:pt x="166" y="486"/>
                  </a:lnTo>
                  <a:lnTo>
                    <a:pt x="167" y="490"/>
                  </a:lnTo>
                  <a:lnTo>
                    <a:pt x="167" y="495"/>
                  </a:lnTo>
                  <a:lnTo>
                    <a:pt x="166" y="500"/>
                  </a:lnTo>
                  <a:lnTo>
                    <a:pt x="165" y="505"/>
                  </a:lnTo>
                  <a:lnTo>
                    <a:pt x="163" y="510"/>
                  </a:lnTo>
                  <a:lnTo>
                    <a:pt x="163" y="515"/>
                  </a:lnTo>
                  <a:lnTo>
                    <a:pt x="162" y="520"/>
                  </a:lnTo>
                  <a:lnTo>
                    <a:pt x="163" y="524"/>
                  </a:lnTo>
                  <a:lnTo>
                    <a:pt x="166" y="524"/>
                  </a:lnTo>
                  <a:lnTo>
                    <a:pt x="166" y="528"/>
                  </a:lnTo>
                  <a:lnTo>
                    <a:pt x="168" y="531"/>
                  </a:lnTo>
                  <a:lnTo>
                    <a:pt x="170" y="531"/>
                  </a:lnTo>
                  <a:lnTo>
                    <a:pt x="173" y="533"/>
                  </a:lnTo>
                  <a:lnTo>
                    <a:pt x="173" y="544"/>
                  </a:lnTo>
                  <a:lnTo>
                    <a:pt x="175" y="544"/>
                  </a:lnTo>
                  <a:lnTo>
                    <a:pt x="177" y="546"/>
                  </a:lnTo>
                  <a:lnTo>
                    <a:pt x="177" y="549"/>
                  </a:lnTo>
                  <a:lnTo>
                    <a:pt x="177" y="551"/>
                  </a:lnTo>
                  <a:lnTo>
                    <a:pt x="179" y="551"/>
                  </a:lnTo>
                  <a:lnTo>
                    <a:pt x="178" y="551"/>
                  </a:lnTo>
                  <a:lnTo>
                    <a:pt x="179" y="552"/>
                  </a:lnTo>
                  <a:lnTo>
                    <a:pt x="179" y="553"/>
                  </a:lnTo>
                  <a:lnTo>
                    <a:pt x="179" y="556"/>
                  </a:lnTo>
                  <a:lnTo>
                    <a:pt x="182" y="556"/>
                  </a:lnTo>
                  <a:lnTo>
                    <a:pt x="181" y="556"/>
                  </a:lnTo>
                  <a:lnTo>
                    <a:pt x="181" y="557"/>
                  </a:lnTo>
                  <a:lnTo>
                    <a:pt x="182" y="560"/>
                  </a:lnTo>
                  <a:lnTo>
                    <a:pt x="184" y="560"/>
                  </a:lnTo>
                  <a:lnTo>
                    <a:pt x="184" y="579"/>
                  </a:lnTo>
                  <a:lnTo>
                    <a:pt x="184" y="572"/>
                  </a:lnTo>
                  <a:lnTo>
                    <a:pt x="185" y="572"/>
                  </a:lnTo>
                  <a:lnTo>
                    <a:pt x="186" y="576"/>
                  </a:lnTo>
                  <a:lnTo>
                    <a:pt x="189" y="579"/>
                  </a:lnTo>
                  <a:lnTo>
                    <a:pt x="191" y="582"/>
                  </a:lnTo>
                  <a:lnTo>
                    <a:pt x="191" y="584"/>
                  </a:lnTo>
                  <a:lnTo>
                    <a:pt x="193" y="586"/>
                  </a:lnTo>
                  <a:lnTo>
                    <a:pt x="195" y="587"/>
                  </a:lnTo>
                  <a:lnTo>
                    <a:pt x="197" y="587"/>
                  </a:lnTo>
                  <a:lnTo>
                    <a:pt x="197" y="589"/>
                  </a:lnTo>
                  <a:lnTo>
                    <a:pt x="198" y="591"/>
                  </a:lnTo>
                  <a:lnTo>
                    <a:pt x="200" y="591"/>
                  </a:lnTo>
                  <a:lnTo>
                    <a:pt x="201" y="593"/>
                  </a:lnTo>
                  <a:lnTo>
                    <a:pt x="202" y="594"/>
                  </a:lnTo>
                  <a:lnTo>
                    <a:pt x="203" y="596"/>
                  </a:lnTo>
                  <a:lnTo>
                    <a:pt x="205" y="598"/>
                  </a:lnTo>
                  <a:lnTo>
                    <a:pt x="207" y="601"/>
                  </a:lnTo>
                  <a:lnTo>
                    <a:pt x="209" y="601"/>
                  </a:lnTo>
                  <a:lnTo>
                    <a:pt x="211" y="602"/>
                  </a:lnTo>
                  <a:lnTo>
                    <a:pt x="212" y="602"/>
                  </a:lnTo>
                  <a:lnTo>
                    <a:pt x="214" y="603"/>
                  </a:lnTo>
                  <a:lnTo>
                    <a:pt x="216" y="605"/>
                  </a:lnTo>
                  <a:lnTo>
                    <a:pt x="216" y="608"/>
                  </a:lnTo>
                  <a:lnTo>
                    <a:pt x="219" y="608"/>
                  </a:lnTo>
                  <a:lnTo>
                    <a:pt x="219" y="610"/>
                  </a:lnTo>
                  <a:lnTo>
                    <a:pt x="222" y="610"/>
                  </a:lnTo>
                  <a:lnTo>
                    <a:pt x="224" y="612"/>
                  </a:lnTo>
                  <a:lnTo>
                    <a:pt x="224" y="631"/>
                  </a:lnTo>
                  <a:lnTo>
                    <a:pt x="228" y="627"/>
                  </a:lnTo>
                  <a:lnTo>
                    <a:pt x="235" y="627"/>
                  </a:lnTo>
                  <a:lnTo>
                    <a:pt x="242" y="629"/>
                  </a:lnTo>
                  <a:lnTo>
                    <a:pt x="250" y="631"/>
                  </a:lnTo>
                  <a:lnTo>
                    <a:pt x="258" y="634"/>
                  </a:lnTo>
                  <a:lnTo>
                    <a:pt x="266" y="636"/>
                  </a:lnTo>
                  <a:lnTo>
                    <a:pt x="273" y="637"/>
                  </a:lnTo>
                  <a:lnTo>
                    <a:pt x="280" y="637"/>
                  </a:lnTo>
                  <a:lnTo>
                    <a:pt x="284" y="636"/>
                  </a:lnTo>
                  <a:lnTo>
                    <a:pt x="284" y="633"/>
                  </a:lnTo>
                  <a:lnTo>
                    <a:pt x="291" y="631"/>
                  </a:lnTo>
                  <a:lnTo>
                    <a:pt x="291" y="643"/>
                  </a:lnTo>
                  <a:lnTo>
                    <a:pt x="288" y="643"/>
                  </a:lnTo>
                  <a:lnTo>
                    <a:pt x="288" y="648"/>
                  </a:lnTo>
                  <a:lnTo>
                    <a:pt x="287" y="648"/>
                  </a:lnTo>
                  <a:lnTo>
                    <a:pt x="286" y="649"/>
                  </a:lnTo>
                  <a:lnTo>
                    <a:pt x="284" y="651"/>
                  </a:lnTo>
                  <a:lnTo>
                    <a:pt x="284" y="652"/>
                  </a:lnTo>
                  <a:lnTo>
                    <a:pt x="283" y="653"/>
                  </a:lnTo>
                  <a:lnTo>
                    <a:pt x="283" y="654"/>
                  </a:lnTo>
                  <a:lnTo>
                    <a:pt x="280" y="655"/>
                  </a:lnTo>
                  <a:lnTo>
                    <a:pt x="280" y="664"/>
                  </a:lnTo>
                  <a:lnTo>
                    <a:pt x="278" y="664"/>
                  </a:lnTo>
                  <a:lnTo>
                    <a:pt x="278" y="673"/>
                  </a:lnTo>
                  <a:lnTo>
                    <a:pt x="280" y="673"/>
                  </a:lnTo>
                  <a:lnTo>
                    <a:pt x="280" y="674"/>
                  </a:lnTo>
                  <a:lnTo>
                    <a:pt x="281" y="674"/>
                  </a:lnTo>
                  <a:lnTo>
                    <a:pt x="283" y="675"/>
                  </a:lnTo>
                  <a:lnTo>
                    <a:pt x="282" y="674"/>
                  </a:lnTo>
                  <a:lnTo>
                    <a:pt x="281" y="674"/>
                  </a:lnTo>
                  <a:lnTo>
                    <a:pt x="281" y="677"/>
                  </a:lnTo>
                  <a:lnTo>
                    <a:pt x="283" y="680"/>
                  </a:lnTo>
                  <a:lnTo>
                    <a:pt x="284" y="682"/>
                  </a:lnTo>
                  <a:lnTo>
                    <a:pt x="287" y="683"/>
                  </a:lnTo>
                  <a:lnTo>
                    <a:pt x="291" y="684"/>
                  </a:lnTo>
                  <a:lnTo>
                    <a:pt x="294" y="687"/>
                  </a:lnTo>
                  <a:lnTo>
                    <a:pt x="296" y="687"/>
                  </a:lnTo>
                  <a:lnTo>
                    <a:pt x="297" y="689"/>
                  </a:lnTo>
                  <a:lnTo>
                    <a:pt x="298" y="689"/>
                  </a:lnTo>
                  <a:lnTo>
                    <a:pt x="298" y="692"/>
                  </a:lnTo>
                  <a:lnTo>
                    <a:pt x="310" y="692"/>
                  </a:lnTo>
                  <a:lnTo>
                    <a:pt x="310" y="693"/>
                  </a:lnTo>
                  <a:lnTo>
                    <a:pt x="312" y="694"/>
                  </a:lnTo>
                  <a:lnTo>
                    <a:pt x="314" y="696"/>
                  </a:lnTo>
                  <a:lnTo>
                    <a:pt x="314" y="699"/>
                  </a:lnTo>
                  <a:lnTo>
                    <a:pt x="317" y="701"/>
                  </a:lnTo>
                  <a:lnTo>
                    <a:pt x="321" y="701"/>
                  </a:lnTo>
                  <a:lnTo>
                    <a:pt x="321" y="703"/>
                  </a:lnTo>
                  <a:lnTo>
                    <a:pt x="321" y="702"/>
                  </a:lnTo>
                  <a:lnTo>
                    <a:pt x="322" y="702"/>
                  </a:lnTo>
                  <a:lnTo>
                    <a:pt x="324" y="703"/>
                  </a:lnTo>
                  <a:lnTo>
                    <a:pt x="327" y="703"/>
                  </a:lnTo>
                  <a:lnTo>
                    <a:pt x="327" y="706"/>
                  </a:lnTo>
                  <a:lnTo>
                    <a:pt x="340" y="706"/>
                  </a:lnTo>
                  <a:lnTo>
                    <a:pt x="340" y="708"/>
                  </a:lnTo>
                  <a:lnTo>
                    <a:pt x="347" y="708"/>
                  </a:lnTo>
                  <a:lnTo>
                    <a:pt x="347" y="710"/>
                  </a:lnTo>
                  <a:lnTo>
                    <a:pt x="350" y="710"/>
                  </a:lnTo>
                  <a:lnTo>
                    <a:pt x="354" y="711"/>
                  </a:lnTo>
                  <a:lnTo>
                    <a:pt x="358" y="712"/>
                  </a:lnTo>
                  <a:lnTo>
                    <a:pt x="359" y="715"/>
                  </a:lnTo>
                  <a:lnTo>
                    <a:pt x="371" y="715"/>
                  </a:lnTo>
                  <a:lnTo>
                    <a:pt x="371" y="716"/>
                  </a:lnTo>
                  <a:lnTo>
                    <a:pt x="372" y="717"/>
                  </a:lnTo>
                  <a:lnTo>
                    <a:pt x="373" y="717"/>
                  </a:lnTo>
                  <a:lnTo>
                    <a:pt x="373" y="719"/>
                  </a:lnTo>
                  <a:lnTo>
                    <a:pt x="381" y="719"/>
                  </a:lnTo>
                  <a:lnTo>
                    <a:pt x="381" y="721"/>
                  </a:lnTo>
                  <a:lnTo>
                    <a:pt x="382" y="722"/>
                  </a:lnTo>
                  <a:lnTo>
                    <a:pt x="383" y="724"/>
                  </a:lnTo>
                  <a:lnTo>
                    <a:pt x="386" y="724"/>
                  </a:lnTo>
                  <a:lnTo>
                    <a:pt x="389" y="723"/>
                  </a:lnTo>
                  <a:lnTo>
                    <a:pt x="392" y="723"/>
                  </a:lnTo>
                  <a:lnTo>
                    <a:pt x="394" y="723"/>
                  </a:lnTo>
                  <a:lnTo>
                    <a:pt x="397" y="722"/>
                  </a:lnTo>
                  <a:lnTo>
                    <a:pt x="399" y="722"/>
                  </a:lnTo>
                  <a:lnTo>
                    <a:pt x="401" y="722"/>
                  </a:lnTo>
                  <a:lnTo>
                    <a:pt x="403" y="722"/>
                  </a:lnTo>
                  <a:lnTo>
                    <a:pt x="405" y="719"/>
                  </a:lnTo>
                  <a:lnTo>
                    <a:pt x="405" y="717"/>
                  </a:lnTo>
                  <a:lnTo>
                    <a:pt x="407" y="715"/>
                  </a:lnTo>
                  <a:lnTo>
                    <a:pt x="412" y="715"/>
                  </a:lnTo>
                  <a:lnTo>
                    <a:pt x="412" y="712"/>
                  </a:lnTo>
                  <a:lnTo>
                    <a:pt x="416" y="712"/>
                  </a:lnTo>
                  <a:lnTo>
                    <a:pt x="419" y="710"/>
                  </a:lnTo>
                  <a:lnTo>
                    <a:pt x="419" y="708"/>
                  </a:lnTo>
                  <a:lnTo>
                    <a:pt x="422" y="708"/>
                  </a:lnTo>
                  <a:lnTo>
                    <a:pt x="424" y="706"/>
                  </a:lnTo>
                  <a:lnTo>
                    <a:pt x="432" y="700"/>
                  </a:lnTo>
                  <a:lnTo>
                    <a:pt x="429" y="699"/>
                  </a:lnTo>
                  <a:lnTo>
                    <a:pt x="426" y="698"/>
                  </a:lnTo>
                  <a:lnTo>
                    <a:pt x="422" y="697"/>
                  </a:lnTo>
                  <a:lnTo>
                    <a:pt x="419" y="696"/>
                  </a:lnTo>
                  <a:lnTo>
                    <a:pt x="419" y="655"/>
                  </a:lnTo>
                  <a:lnTo>
                    <a:pt x="416" y="654"/>
                  </a:lnTo>
                  <a:lnTo>
                    <a:pt x="415" y="651"/>
                  </a:lnTo>
                  <a:lnTo>
                    <a:pt x="414" y="648"/>
                  </a:lnTo>
                  <a:lnTo>
                    <a:pt x="414" y="646"/>
                  </a:lnTo>
                  <a:lnTo>
                    <a:pt x="412" y="646"/>
                  </a:lnTo>
                  <a:lnTo>
                    <a:pt x="412" y="608"/>
                  </a:lnTo>
                  <a:lnTo>
                    <a:pt x="414" y="608"/>
                  </a:lnTo>
                  <a:lnTo>
                    <a:pt x="413" y="608"/>
                  </a:lnTo>
                  <a:lnTo>
                    <a:pt x="414" y="607"/>
                  </a:lnTo>
                  <a:lnTo>
                    <a:pt x="414" y="606"/>
                  </a:lnTo>
                  <a:lnTo>
                    <a:pt x="414" y="603"/>
                  </a:lnTo>
                  <a:lnTo>
                    <a:pt x="416" y="603"/>
                  </a:lnTo>
                  <a:lnTo>
                    <a:pt x="416" y="596"/>
                  </a:lnTo>
                  <a:lnTo>
                    <a:pt x="419" y="595"/>
                  </a:lnTo>
                  <a:lnTo>
                    <a:pt x="419" y="594"/>
                  </a:lnTo>
                  <a:lnTo>
                    <a:pt x="422" y="594"/>
                  </a:lnTo>
                  <a:lnTo>
                    <a:pt x="424" y="584"/>
                  </a:lnTo>
                  <a:lnTo>
                    <a:pt x="426" y="584"/>
                  </a:lnTo>
                  <a:lnTo>
                    <a:pt x="427" y="581"/>
                  </a:lnTo>
                  <a:lnTo>
                    <a:pt x="427" y="577"/>
                  </a:lnTo>
                  <a:lnTo>
                    <a:pt x="427" y="572"/>
                  </a:lnTo>
                  <a:lnTo>
                    <a:pt x="426" y="567"/>
                  </a:lnTo>
                  <a:lnTo>
                    <a:pt x="426" y="563"/>
                  </a:lnTo>
                  <a:lnTo>
                    <a:pt x="425" y="558"/>
                  </a:lnTo>
                  <a:lnTo>
                    <a:pt x="425" y="554"/>
                  </a:lnTo>
                  <a:lnTo>
                    <a:pt x="426" y="551"/>
                  </a:lnTo>
                  <a:lnTo>
                    <a:pt x="429" y="551"/>
                  </a:lnTo>
                  <a:lnTo>
                    <a:pt x="430" y="549"/>
                  </a:lnTo>
                  <a:lnTo>
                    <a:pt x="434" y="545"/>
                  </a:lnTo>
                  <a:lnTo>
                    <a:pt x="437" y="542"/>
                  </a:lnTo>
                  <a:lnTo>
                    <a:pt x="438" y="540"/>
                  </a:lnTo>
                  <a:lnTo>
                    <a:pt x="452" y="535"/>
                  </a:lnTo>
                  <a:lnTo>
                    <a:pt x="452" y="533"/>
                  </a:lnTo>
                  <a:lnTo>
                    <a:pt x="457" y="533"/>
                  </a:lnTo>
                  <a:lnTo>
                    <a:pt x="459" y="531"/>
                  </a:lnTo>
                  <a:lnTo>
                    <a:pt x="459" y="528"/>
                  </a:lnTo>
                  <a:lnTo>
                    <a:pt x="461" y="528"/>
                  </a:lnTo>
                  <a:lnTo>
                    <a:pt x="461" y="526"/>
                  </a:lnTo>
                  <a:lnTo>
                    <a:pt x="464" y="524"/>
                  </a:lnTo>
                  <a:lnTo>
                    <a:pt x="467" y="523"/>
                  </a:lnTo>
                  <a:lnTo>
                    <a:pt x="468" y="522"/>
                  </a:lnTo>
                  <a:lnTo>
                    <a:pt x="469" y="520"/>
                  </a:lnTo>
                  <a:lnTo>
                    <a:pt x="471" y="519"/>
                  </a:lnTo>
                  <a:lnTo>
                    <a:pt x="469" y="521"/>
                  </a:lnTo>
                  <a:lnTo>
                    <a:pt x="469" y="520"/>
                  </a:lnTo>
                  <a:lnTo>
                    <a:pt x="469" y="518"/>
                  </a:lnTo>
                  <a:lnTo>
                    <a:pt x="471" y="515"/>
                  </a:lnTo>
                  <a:lnTo>
                    <a:pt x="468" y="514"/>
                  </a:lnTo>
                  <a:lnTo>
                    <a:pt x="467" y="512"/>
                  </a:lnTo>
                  <a:lnTo>
                    <a:pt x="466" y="509"/>
                  </a:lnTo>
                  <a:lnTo>
                    <a:pt x="466" y="507"/>
                  </a:lnTo>
                  <a:lnTo>
                    <a:pt x="464" y="507"/>
                  </a:lnTo>
                  <a:lnTo>
                    <a:pt x="464" y="506"/>
                  </a:lnTo>
                  <a:lnTo>
                    <a:pt x="464" y="505"/>
                  </a:lnTo>
                  <a:lnTo>
                    <a:pt x="461" y="505"/>
                  </a:lnTo>
                  <a:lnTo>
                    <a:pt x="461" y="503"/>
                  </a:lnTo>
                  <a:lnTo>
                    <a:pt x="461" y="499"/>
                  </a:lnTo>
                  <a:lnTo>
                    <a:pt x="460" y="496"/>
                  </a:lnTo>
                  <a:lnTo>
                    <a:pt x="459" y="495"/>
                  </a:lnTo>
                  <a:lnTo>
                    <a:pt x="459" y="481"/>
                  </a:lnTo>
                  <a:lnTo>
                    <a:pt x="461" y="481"/>
                  </a:lnTo>
                  <a:lnTo>
                    <a:pt x="461" y="480"/>
                  </a:lnTo>
                  <a:lnTo>
                    <a:pt x="462" y="480"/>
                  </a:lnTo>
                  <a:lnTo>
                    <a:pt x="464" y="479"/>
                  </a:lnTo>
                  <a:lnTo>
                    <a:pt x="464" y="477"/>
                  </a:lnTo>
                  <a:lnTo>
                    <a:pt x="465" y="474"/>
                  </a:lnTo>
                  <a:lnTo>
                    <a:pt x="465" y="472"/>
                  </a:lnTo>
                  <a:lnTo>
                    <a:pt x="466" y="470"/>
                  </a:lnTo>
                  <a:lnTo>
                    <a:pt x="468" y="467"/>
                  </a:lnTo>
                  <a:lnTo>
                    <a:pt x="471" y="467"/>
                  </a:lnTo>
                  <a:lnTo>
                    <a:pt x="471" y="465"/>
                  </a:lnTo>
                  <a:lnTo>
                    <a:pt x="473" y="465"/>
                  </a:lnTo>
                  <a:lnTo>
                    <a:pt x="475" y="463"/>
                  </a:lnTo>
                  <a:lnTo>
                    <a:pt x="474" y="464"/>
                  </a:lnTo>
                  <a:lnTo>
                    <a:pt x="475" y="463"/>
                  </a:lnTo>
                  <a:lnTo>
                    <a:pt x="475" y="461"/>
                  </a:lnTo>
                  <a:lnTo>
                    <a:pt x="475" y="458"/>
                  </a:lnTo>
                  <a:lnTo>
                    <a:pt x="478" y="458"/>
                  </a:lnTo>
                  <a:lnTo>
                    <a:pt x="478" y="457"/>
                  </a:lnTo>
                  <a:lnTo>
                    <a:pt x="480" y="456"/>
                  </a:lnTo>
                  <a:lnTo>
                    <a:pt x="485" y="439"/>
                  </a:lnTo>
                  <a:lnTo>
                    <a:pt x="487" y="439"/>
                  </a:lnTo>
                  <a:lnTo>
                    <a:pt x="487" y="432"/>
                  </a:lnTo>
                  <a:lnTo>
                    <a:pt x="490" y="431"/>
                  </a:lnTo>
                  <a:lnTo>
                    <a:pt x="490" y="430"/>
                  </a:lnTo>
                  <a:lnTo>
                    <a:pt x="493" y="429"/>
                  </a:lnTo>
                  <a:lnTo>
                    <a:pt x="494" y="428"/>
                  </a:lnTo>
                  <a:lnTo>
                    <a:pt x="498" y="428"/>
                  </a:lnTo>
                  <a:lnTo>
                    <a:pt x="501" y="429"/>
                  </a:lnTo>
                  <a:lnTo>
                    <a:pt x="502" y="429"/>
                  </a:lnTo>
                  <a:lnTo>
                    <a:pt x="516" y="423"/>
                  </a:lnTo>
                  <a:lnTo>
                    <a:pt x="516" y="424"/>
                  </a:lnTo>
                  <a:lnTo>
                    <a:pt x="515" y="424"/>
                  </a:lnTo>
                  <a:lnTo>
                    <a:pt x="514" y="424"/>
                  </a:lnTo>
                  <a:lnTo>
                    <a:pt x="516" y="423"/>
                  </a:lnTo>
                  <a:lnTo>
                    <a:pt x="516" y="424"/>
                  </a:lnTo>
                  <a:lnTo>
                    <a:pt x="517" y="422"/>
                  </a:lnTo>
                  <a:lnTo>
                    <a:pt x="519" y="421"/>
                  </a:lnTo>
                  <a:lnTo>
                    <a:pt x="522" y="421"/>
                  </a:lnTo>
                  <a:lnTo>
                    <a:pt x="538" y="414"/>
                  </a:lnTo>
                  <a:lnTo>
                    <a:pt x="539" y="412"/>
                  </a:lnTo>
                  <a:lnTo>
                    <a:pt x="540" y="411"/>
                  </a:lnTo>
                  <a:lnTo>
                    <a:pt x="540" y="410"/>
                  </a:lnTo>
                  <a:lnTo>
                    <a:pt x="545" y="410"/>
                  </a:lnTo>
                  <a:lnTo>
                    <a:pt x="545" y="407"/>
                  </a:lnTo>
                  <a:lnTo>
                    <a:pt x="564" y="407"/>
                  </a:lnTo>
                  <a:lnTo>
                    <a:pt x="564" y="410"/>
                  </a:lnTo>
                  <a:lnTo>
                    <a:pt x="578" y="410"/>
                  </a:lnTo>
                  <a:lnTo>
                    <a:pt x="578" y="412"/>
                  </a:lnTo>
                  <a:lnTo>
                    <a:pt x="602" y="412"/>
                  </a:lnTo>
                  <a:lnTo>
                    <a:pt x="602" y="410"/>
                  </a:lnTo>
                  <a:lnTo>
                    <a:pt x="606" y="410"/>
                  </a:lnTo>
                  <a:lnTo>
                    <a:pt x="607" y="407"/>
                  </a:lnTo>
                  <a:lnTo>
                    <a:pt x="608" y="407"/>
                  </a:lnTo>
                  <a:lnTo>
                    <a:pt x="608" y="405"/>
                  </a:lnTo>
                  <a:lnTo>
                    <a:pt x="614" y="405"/>
                  </a:lnTo>
                  <a:lnTo>
                    <a:pt x="614" y="402"/>
                  </a:lnTo>
                  <a:lnTo>
                    <a:pt x="621" y="402"/>
                  </a:lnTo>
                  <a:lnTo>
                    <a:pt x="621" y="400"/>
                  </a:lnTo>
                  <a:lnTo>
                    <a:pt x="622" y="399"/>
                  </a:lnTo>
                  <a:lnTo>
                    <a:pt x="624" y="399"/>
                  </a:lnTo>
                  <a:lnTo>
                    <a:pt x="628" y="399"/>
                  </a:lnTo>
                  <a:lnTo>
                    <a:pt x="632" y="399"/>
                  </a:lnTo>
                  <a:lnTo>
                    <a:pt x="636" y="399"/>
                  </a:lnTo>
                  <a:lnTo>
                    <a:pt x="640" y="399"/>
                  </a:lnTo>
                  <a:lnTo>
                    <a:pt x="643" y="400"/>
                  </a:lnTo>
                  <a:lnTo>
                    <a:pt x="645" y="400"/>
                  </a:lnTo>
                  <a:lnTo>
                    <a:pt x="645" y="379"/>
                  </a:lnTo>
                  <a:lnTo>
                    <a:pt x="648" y="379"/>
                  </a:lnTo>
                  <a:lnTo>
                    <a:pt x="648" y="374"/>
                  </a:lnTo>
                  <a:lnTo>
                    <a:pt x="650" y="372"/>
                  </a:lnTo>
                  <a:lnTo>
                    <a:pt x="652" y="372"/>
                  </a:lnTo>
                  <a:lnTo>
                    <a:pt x="652" y="369"/>
                  </a:lnTo>
                  <a:lnTo>
                    <a:pt x="655" y="369"/>
                  </a:lnTo>
                  <a:lnTo>
                    <a:pt x="655" y="367"/>
                  </a:lnTo>
                  <a:lnTo>
                    <a:pt x="657" y="367"/>
                  </a:lnTo>
                  <a:lnTo>
                    <a:pt x="659" y="365"/>
                  </a:lnTo>
                  <a:lnTo>
                    <a:pt x="658" y="366"/>
                  </a:lnTo>
                  <a:lnTo>
                    <a:pt x="659" y="365"/>
                  </a:lnTo>
                  <a:lnTo>
                    <a:pt x="659" y="363"/>
                  </a:lnTo>
                  <a:lnTo>
                    <a:pt x="659" y="360"/>
                  </a:lnTo>
                  <a:lnTo>
                    <a:pt x="662" y="358"/>
                  </a:lnTo>
                  <a:lnTo>
                    <a:pt x="664" y="353"/>
                  </a:lnTo>
                  <a:lnTo>
                    <a:pt x="666" y="348"/>
                  </a:lnTo>
                  <a:lnTo>
                    <a:pt x="666" y="343"/>
                  </a:lnTo>
                  <a:lnTo>
                    <a:pt x="668" y="343"/>
                  </a:lnTo>
                  <a:lnTo>
                    <a:pt x="668" y="342"/>
                  </a:lnTo>
                  <a:lnTo>
                    <a:pt x="669" y="342"/>
                  </a:lnTo>
                  <a:lnTo>
                    <a:pt x="671" y="341"/>
                  </a:lnTo>
                  <a:lnTo>
                    <a:pt x="670" y="342"/>
                  </a:lnTo>
                  <a:lnTo>
                    <a:pt x="669" y="341"/>
                  </a:lnTo>
                  <a:lnTo>
                    <a:pt x="669" y="339"/>
                  </a:lnTo>
                  <a:lnTo>
                    <a:pt x="671" y="336"/>
                  </a:lnTo>
                  <a:lnTo>
                    <a:pt x="672" y="335"/>
                  </a:lnTo>
                  <a:lnTo>
                    <a:pt x="675" y="333"/>
                  </a:lnTo>
                  <a:lnTo>
                    <a:pt x="677" y="330"/>
                  </a:lnTo>
                  <a:lnTo>
                    <a:pt x="678" y="329"/>
                  </a:lnTo>
                  <a:lnTo>
                    <a:pt x="678" y="327"/>
                  </a:lnTo>
                  <a:lnTo>
                    <a:pt x="679" y="326"/>
                  </a:lnTo>
                  <a:lnTo>
                    <a:pt x="679" y="325"/>
                  </a:lnTo>
                  <a:lnTo>
                    <a:pt x="681" y="324"/>
                  </a:lnTo>
                  <a:lnTo>
                    <a:pt x="671" y="327"/>
                  </a:lnTo>
                  <a:lnTo>
                    <a:pt x="671" y="329"/>
                  </a:lnTo>
                  <a:lnTo>
                    <a:pt x="659" y="329"/>
                  </a:lnTo>
                  <a:lnTo>
                    <a:pt x="659" y="320"/>
                  </a:lnTo>
                  <a:lnTo>
                    <a:pt x="662" y="319"/>
                  </a:lnTo>
                  <a:lnTo>
                    <a:pt x="662" y="318"/>
                  </a:lnTo>
                  <a:lnTo>
                    <a:pt x="664" y="318"/>
                  </a:lnTo>
                  <a:lnTo>
                    <a:pt x="664" y="315"/>
                  </a:lnTo>
                  <a:lnTo>
                    <a:pt x="666" y="313"/>
                  </a:lnTo>
                  <a:lnTo>
                    <a:pt x="667" y="311"/>
                  </a:lnTo>
                  <a:lnTo>
                    <a:pt x="668" y="310"/>
                  </a:lnTo>
                  <a:lnTo>
                    <a:pt x="665" y="304"/>
                  </a:lnTo>
                  <a:lnTo>
                    <a:pt x="662" y="301"/>
                  </a:lnTo>
                  <a:lnTo>
                    <a:pt x="659" y="297"/>
                  </a:lnTo>
                  <a:lnTo>
                    <a:pt x="656" y="295"/>
                  </a:lnTo>
                  <a:lnTo>
                    <a:pt x="653" y="293"/>
                  </a:lnTo>
                  <a:lnTo>
                    <a:pt x="651" y="292"/>
                  </a:lnTo>
                  <a:lnTo>
                    <a:pt x="648" y="291"/>
                  </a:lnTo>
                  <a:lnTo>
                    <a:pt x="645" y="290"/>
                  </a:lnTo>
                  <a:lnTo>
                    <a:pt x="642" y="290"/>
                  </a:lnTo>
                  <a:lnTo>
                    <a:pt x="639" y="292"/>
                  </a:lnTo>
                  <a:lnTo>
                    <a:pt x="636" y="293"/>
                  </a:lnTo>
                  <a:lnTo>
                    <a:pt x="633" y="295"/>
                  </a:lnTo>
                  <a:lnTo>
                    <a:pt x="629" y="296"/>
                  </a:lnTo>
                  <a:lnTo>
                    <a:pt x="628" y="298"/>
                  </a:lnTo>
                  <a:lnTo>
                    <a:pt x="626" y="298"/>
                  </a:lnTo>
                  <a:lnTo>
                    <a:pt x="626" y="300"/>
                  </a:lnTo>
                  <a:lnTo>
                    <a:pt x="623" y="302"/>
                  </a:lnTo>
                  <a:lnTo>
                    <a:pt x="620" y="308"/>
                  </a:lnTo>
                  <a:lnTo>
                    <a:pt x="620" y="314"/>
                  </a:lnTo>
                  <a:lnTo>
                    <a:pt x="614" y="318"/>
                  </a:lnTo>
                  <a:lnTo>
                    <a:pt x="611" y="315"/>
                  </a:lnTo>
                  <a:lnTo>
                    <a:pt x="614" y="315"/>
                  </a:lnTo>
                  <a:lnTo>
                    <a:pt x="614" y="322"/>
                  </a:lnTo>
                  <a:lnTo>
                    <a:pt x="611" y="327"/>
                  </a:lnTo>
                  <a:lnTo>
                    <a:pt x="611" y="334"/>
                  </a:lnTo>
                  <a:lnTo>
                    <a:pt x="611" y="333"/>
                  </a:lnTo>
                  <a:lnTo>
                    <a:pt x="610" y="332"/>
                  </a:lnTo>
                  <a:lnTo>
                    <a:pt x="608" y="333"/>
                  </a:lnTo>
                  <a:lnTo>
                    <a:pt x="607" y="336"/>
                  </a:lnTo>
                  <a:lnTo>
                    <a:pt x="604" y="339"/>
                  </a:lnTo>
                  <a:lnTo>
                    <a:pt x="585" y="339"/>
                  </a:lnTo>
                  <a:lnTo>
                    <a:pt x="584" y="339"/>
                  </a:lnTo>
                  <a:lnTo>
                    <a:pt x="583" y="338"/>
                  </a:lnTo>
                  <a:lnTo>
                    <a:pt x="581" y="337"/>
                  </a:lnTo>
                  <a:lnTo>
                    <a:pt x="580" y="334"/>
                  </a:lnTo>
                  <a:lnTo>
                    <a:pt x="573" y="334"/>
                  </a:lnTo>
                  <a:lnTo>
                    <a:pt x="570" y="327"/>
                  </a:lnTo>
                  <a:lnTo>
                    <a:pt x="569" y="327"/>
                  </a:lnTo>
                  <a:lnTo>
                    <a:pt x="570" y="327"/>
                  </a:lnTo>
                  <a:lnTo>
                    <a:pt x="561" y="323"/>
                  </a:lnTo>
                  <a:lnTo>
                    <a:pt x="558" y="322"/>
                  </a:lnTo>
                  <a:lnTo>
                    <a:pt x="554" y="320"/>
                  </a:lnTo>
                  <a:lnTo>
                    <a:pt x="549" y="319"/>
                  </a:lnTo>
                  <a:lnTo>
                    <a:pt x="545" y="318"/>
                  </a:lnTo>
                  <a:lnTo>
                    <a:pt x="545" y="315"/>
                  </a:lnTo>
                  <a:lnTo>
                    <a:pt x="540" y="315"/>
                  </a:lnTo>
                  <a:lnTo>
                    <a:pt x="538" y="312"/>
                  </a:lnTo>
                  <a:lnTo>
                    <a:pt x="538" y="311"/>
                  </a:lnTo>
                  <a:lnTo>
                    <a:pt x="537" y="309"/>
                  </a:lnTo>
                  <a:lnTo>
                    <a:pt x="535" y="308"/>
                  </a:lnTo>
                  <a:lnTo>
                    <a:pt x="534" y="308"/>
                  </a:lnTo>
                  <a:lnTo>
                    <a:pt x="531" y="305"/>
                  </a:lnTo>
                  <a:lnTo>
                    <a:pt x="528" y="303"/>
                  </a:lnTo>
                  <a:lnTo>
                    <a:pt x="530" y="304"/>
                  </a:lnTo>
                  <a:lnTo>
                    <a:pt x="530" y="303"/>
                  </a:lnTo>
                  <a:lnTo>
                    <a:pt x="529" y="302"/>
                  </a:lnTo>
                  <a:lnTo>
                    <a:pt x="528" y="300"/>
                  </a:lnTo>
                  <a:lnTo>
                    <a:pt x="525" y="298"/>
                  </a:lnTo>
                  <a:lnTo>
                    <a:pt x="521" y="296"/>
                  </a:lnTo>
                  <a:lnTo>
                    <a:pt x="518" y="294"/>
                  </a:lnTo>
                  <a:lnTo>
                    <a:pt x="515" y="293"/>
                  </a:lnTo>
                  <a:lnTo>
                    <a:pt x="515" y="288"/>
                  </a:lnTo>
                  <a:lnTo>
                    <a:pt x="512" y="288"/>
                  </a:lnTo>
                  <a:lnTo>
                    <a:pt x="512" y="278"/>
                  </a:lnTo>
                  <a:lnTo>
                    <a:pt x="511" y="278"/>
                  </a:lnTo>
                  <a:lnTo>
                    <a:pt x="511" y="268"/>
                  </a:lnTo>
                  <a:lnTo>
                    <a:pt x="509" y="268"/>
                  </a:lnTo>
                  <a:lnTo>
                    <a:pt x="508" y="266"/>
                  </a:lnTo>
                  <a:lnTo>
                    <a:pt x="508" y="263"/>
                  </a:lnTo>
                  <a:lnTo>
                    <a:pt x="508" y="260"/>
                  </a:lnTo>
                  <a:lnTo>
                    <a:pt x="509" y="257"/>
                  </a:lnTo>
                  <a:lnTo>
                    <a:pt x="509" y="254"/>
                  </a:lnTo>
                  <a:lnTo>
                    <a:pt x="509" y="250"/>
                  </a:lnTo>
                  <a:lnTo>
                    <a:pt x="509" y="248"/>
                  </a:lnTo>
                  <a:lnTo>
                    <a:pt x="509" y="245"/>
                  </a:lnTo>
                  <a:lnTo>
                    <a:pt x="506" y="245"/>
                  </a:lnTo>
                  <a:lnTo>
                    <a:pt x="507" y="245"/>
                  </a:lnTo>
                  <a:lnTo>
                    <a:pt x="507" y="244"/>
                  </a:lnTo>
                  <a:lnTo>
                    <a:pt x="506" y="241"/>
                  </a:lnTo>
                  <a:lnTo>
                    <a:pt x="504" y="241"/>
                  </a:lnTo>
                  <a:lnTo>
                    <a:pt x="505" y="241"/>
                  </a:lnTo>
                  <a:lnTo>
                    <a:pt x="505" y="240"/>
                  </a:lnTo>
                  <a:lnTo>
                    <a:pt x="505" y="239"/>
                  </a:lnTo>
                  <a:lnTo>
                    <a:pt x="504" y="236"/>
                  </a:lnTo>
                  <a:lnTo>
                    <a:pt x="502" y="236"/>
                  </a:lnTo>
                  <a:lnTo>
                    <a:pt x="502" y="217"/>
                  </a:lnTo>
                  <a:lnTo>
                    <a:pt x="504" y="217"/>
                  </a:lnTo>
                  <a:lnTo>
                    <a:pt x="504" y="210"/>
                  </a:lnTo>
                  <a:lnTo>
                    <a:pt x="506" y="210"/>
                  </a:lnTo>
                  <a:lnTo>
                    <a:pt x="506" y="203"/>
                  </a:lnTo>
                  <a:lnTo>
                    <a:pt x="509" y="203"/>
                  </a:lnTo>
                  <a:lnTo>
                    <a:pt x="509" y="196"/>
                  </a:lnTo>
                  <a:lnTo>
                    <a:pt x="511" y="196"/>
                  </a:lnTo>
                  <a:lnTo>
                    <a:pt x="510" y="196"/>
                  </a:lnTo>
                  <a:lnTo>
                    <a:pt x="510" y="195"/>
                  </a:lnTo>
                  <a:lnTo>
                    <a:pt x="510" y="194"/>
                  </a:lnTo>
                  <a:lnTo>
                    <a:pt x="511" y="191"/>
                  </a:lnTo>
                  <a:lnTo>
                    <a:pt x="512" y="191"/>
                  </a:lnTo>
                  <a:lnTo>
                    <a:pt x="512" y="187"/>
                  </a:lnTo>
                  <a:lnTo>
                    <a:pt x="515" y="186"/>
                  </a:lnTo>
                  <a:lnTo>
                    <a:pt x="515" y="185"/>
                  </a:lnTo>
                  <a:lnTo>
                    <a:pt x="517" y="184"/>
                  </a:lnTo>
                  <a:lnTo>
                    <a:pt x="517" y="181"/>
                  </a:lnTo>
                  <a:lnTo>
                    <a:pt x="519" y="181"/>
                  </a:lnTo>
                  <a:lnTo>
                    <a:pt x="518" y="181"/>
                  </a:lnTo>
                  <a:lnTo>
                    <a:pt x="519" y="180"/>
                  </a:lnTo>
                  <a:lnTo>
                    <a:pt x="519" y="179"/>
                  </a:lnTo>
                  <a:lnTo>
                    <a:pt x="519" y="176"/>
                  </a:lnTo>
                  <a:lnTo>
                    <a:pt x="521" y="176"/>
                  </a:lnTo>
                  <a:lnTo>
                    <a:pt x="521" y="173"/>
                  </a:lnTo>
                  <a:lnTo>
                    <a:pt x="521" y="171"/>
                  </a:lnTo>
                  <a:lnTo>
                    <a:pt x="521" y="169"/>
                  </a:lnTo>
                  <a:lnTo>
                    <a:pt x="524" y="169"/>
                  </a:lnTo>
                  <a:lnTo>
                    <a:pt x="524" y="161"/>
                  </a:lnTo>
                  <a:lnTo>
                    <a:pt x="526" y="160"/>
                  </a:lnTo>
                  <a:lnTo>
                    <a:pt x="527" y="157"/>
                  </a:lnTo>
                  <a:lnTo>
                    <a:pt x="527" y="154"/>
                  </a:lnTo>
                  <a:lnTo>
                    <a:pt x="526" y="152"/>
                  </a:lnTo>
                  <a:lnTo>
                    <a:pt x="528" y="152"/>
                  </a:lnTo>
                  <a:lnTo>
                    <a:pt x="528" y="138"/>
                  </a:lnTo>
                  <a:lnTo>
                    <a:pt x="531" y="138"/>
                  </a:lnTo>
                  <a:lnTo>
                    <a:pt x="532" y="133"/>
                  </a:lnTo>
                  <a:lnTo>
                    <a:pt x="533" y="126"/>
                  </a:lnTo>
                  <a:lnTo>
                    <a:pt x="533" y="117"/>
                  </a:lnTo>
                  <a:lnTo>
                    <a:pt x="532" y="108"/>
                  </a:lnTo>
                  <a:lnTo>
                    <a:pt x="532" y="99"/>
                  </a:lnTo>
                  <a:lnTo>
                    <a:pt x="531" y="90"/>
                  </a:lnTo>
                  <a:lnTo>
                    <a:pt x="531" y="82"/>
                  </a:lnTo>
                  <a:lnTo>
                    <a:pt x="531" y="77"/>
                  </a:lnTo>
                  <a:lnTo>
                    <a:pt x="529" y="76"/>
                  </a:lnTo>
                  <a:lnTo>
                    <a:pt x="528" y="75"/>
                  </a:lnTo>
                  <a:lnTo>
                    <a:pt x="526" y="74"/>
                  </a:lnTo>
                  <a:lnTo>
                    <a:pt x="526" y="67"/>
                  </a:lnTo>
                  <a:lnTo>
                    <a:pt x="524" y="67"/>
                  </a:lnTo>
                  <a:lnTo>
                    <a:pt x="524" y="66"/>
                  </a:lnTo>
                  <a:lnTo>
                    <a:pt x="521" y="65"/>
                  </a:lnTo>
                  <a:lnTo>
                    <a:pt x="521" y="56"/>
                  </a:lnTo>
                  <a:lnTo>
                    <a:pt x="519" y="56"/>
                  </a:lnTo>
                  <a:lnTo>
                    <a:pt x="519" y="49"/>
                  </a:lnTo>
                  <a:lnTo>
                    <a:pt x="517" y="49"/>
                  </a:lnTo>
                  <a:lnTo>
                    <a:pt x="517" y="42"/>
                  </a:lnTo>
                  <a:lnTo>
                    <a:pt x="515" y="40"/>
                  </a:lnTo>
                  <a:lnTo>
                    <a:pt x="512" y="37"/>
                  </a:lnTo>
                  <a:lnTo>
                    <a:pt x="511" y="37"/>
                  </a:lnTo>
                  <a:lnTo>
                    <a:pt x="510" y="36"/>
                  </a:lnTo>
                  <a:lnTo>
                    <a:pt x="508" y="36"/>
                  </a:lnTo>
                  <a:lnTo>
                    <a:pt x="506" y="35"/>
                  </a:lnTo>
                  <a:lnTo>
                    <a:pt x="506" y="33"/>
                  </a:lnTo>
                  <a:lnTo>
                    <a:pt x="505" y="33"/>
                  </a:lnTo>
                  <a:lnTo>
                    <a:pt x="505" y="32"/>
                  </a:lnTo>
                  <a:lnTo>
                    <a:pt x="504" y="30"/>
                  </a:lnTo>
                  <a:lnTo>
                    <a:pt x="501" y="29"/>
                  </a:lnTo>
                  <a:lnTo>
                    <a:pt x="497" y="27"/>
                  </a:lnTo>
                  <a:lnTo>
                    <a:pt x="493" y="25"/>
                  </a:lnTo>
                  <a:lnTo>
                    <a:pt x="490" y="23"/>
                  </a:lnTo>
                  <a:lnTo>
                    <a:pt x="490" y="21"/>
                  </a:lnTo>
                  <a:lnTo>
                    <a:pt x="480" y="19"/>
                  </a:lnTo>
                  <a:lnTo>
                    <a:pt x="480" y="17"/>
                  </a:lnTo>
                  <a:lnTo>
                    <a:pt x="479" y="16"/>
                  </a:lnTo>
                  <a:lnTo>
                    <a:pt x="476" y="16"/>
                  </a:lnTo>
                  <a:lnTo>
                    <a:pt x="474" y="16"/>
                  </a:lnTo>
                  <a:lnTo>
                    <a:pt x="471" y="17"/>
                  </a:lnTo>
                  <a:lnTo>
                    <a:pt x="468" y="17"/>
                  </a:lnTo>
                  <a:lnTo>
                    <a:pt x="465" y="17"/>
                  </a:lnTo>
                  <a:lnTo>
                    <a:pt x="463" y="17"/>
                  </a:lnTo>
                  <a:lnTo>
                    <a:pt x="461" y="17"/>
                  </a:lnTo>
                  <a:lnTo>
                    <a:pt x="461" y="14"/>
                  </a:lnTo>
                  <a:lnTo>
                    <a:pt x="459" y="14"/>
                  </a:lnTo>
                  <a:lnTo>
                    <a:pt x="456" y="14"/>
                  </a:lnTo>
                  <a:lnTo>
                    <a:pt x="453" y="13"/>
                  </a:lnTo>
                  <a:lnTo>
                    <a:pt x="452" y="10"/>
                  </a:lnTo>
                  <a:lnTo>
                    <a:pt x="450" y="7"/>
                  </a:lnTo>
                  <a:lnTo>
                    <a:pt x="426" y="7"/>
                  </a:lnTo>
                  <a:lnTo>
                    <a:pt x="426" y="4"/>
                  </a:lnTo>
                  <a:lnTo>
                    <a:pt x="425" y="2"/>
                  </a:lnTo>
                  <a:lnTo>
                    <a:pt x="422" y="0"/>
                  </a:lnTo>
                  <a:lnTo>
                    <a:pt x="419" y="0"/>
                  </a:lnTo>
                  <a:lnTo>
                    <a:pt x="416" y="2"/>
                  </a:lnTo>
                  <a:lnTo>
                    <a:pt x="416" y="7"/>
                  </a:lnTo>
                  <a:lnTo>
                    <a:pt x="414" y="7"/>
                  </a:lnTo>
                  <a:lnTo>
                    <a:pt x="414" y="12"/>
                  </a:lnTo>
                  <a:lnTo>
                    <a:pt x="412" y="14"/>
                  </a:lnTo>
                  <a:lnTo>
                    <a:pt x="410" y="14"/>
                  </a:lnTo>
                  <a:lnTo>
                    <a:pt x="410" y="17"/>
                  </a:lnTo>
                  <a:lnTo>
                    <a:pt x="407" y="19"/>
                  </a:lnTo>
                  <a:lnTo>
                    <a:pt x="408" y="18"/>
                  </a:lnTo>
                  <a:lnTo>
                    <a:pt x="406" y="18"/>
                  </a:lnTo>
                  <a:lnTo>
                    <a:pt x="403" y="19"/>
                  </a:lnTo>
                  <a:lnTo>
                    <a:pt x="402" y="21"/>
                  </a:lnTo>
                  <a:lnTo>
                    <a:pt x="401" y="21"/>
                  </a:lnTo>
                  <a:lnTo>
                    <a:pt x="400" y="23"/>
                  </a:lnTo>
                  <a:lnTo>
                    <a:pt x="394" y="23"/>
                  </a:lnTo>
                  <a:lnTo>
                    <a:pt x="394" y="26"/>
                  </a:lnTo>
                  <a:lnTo>
                    <a:pt x="394" y="25"/>
                  </a:lnTo>
                  <a:lnTo>
                    <a:pt x="393" y="25"/>
                  </a:lnTo>
                  <a:lnTo>
                    <a:pt x="390" y="26"/>
                  </a:lnTo>
                  <a:lnTo>
                    <a:pt x="390" y="28"/>
                  </a:lnTo>
                  <a:lnTo>
                    <a:pt x="385" y="28"/>
                  </a:lnTo>
                  <a:lnTo>
                    <a:pt x="383" y="30"/>
                  </a:lnTo>
                  <a:lnTo>
                    <a:pt x="381" y="42"/>
                  </a:lnTo>
                  <a:lnTo>
                    <a:pt x="378" y="42"/>
                  </a:lnTo>
                  <a:lnTo>
                    <a:pt x="379" y="42"/>
                  </a:lnTo>
                  <a:lnTo>
                    <a:pt x="379" y="43"/>
                  </a:lnTo>
                  <a:lnTo>
                    <a:pt x="378" y="44"/>
                  </a:lnTo>
                  <a:lnTo>
                    <a:pt x="378" y="47"/>
                  </a:lnTo>
                  <a:lnTo>
                    <a:pt x="375" y="47"/>
                  </a:lnTo>
                  <a:lnTo>
                    <a:pt x="377" y="47"/>
                  </a:lnTo>
                  <a:lnTo>
                    <a:pt x="377" y="48"/>
                  </a:lnTo>
                  <a:lnTo>
                    <a:pt x="376" y="49"/>
                  </a:lnTo>
                  <a:lnTo>
                    <a:pt x="375" y="52"/>
                  </a:lnTo>
                  <a:lnTo>
                    <a:pt x="373" y="52"/>
                  </a:lnTo>
                  <a:lnTo>
                    <a:pt x="373" y="56"/>
                  </a:lnTo>
                  <a:lnTo>
                    <a:pt x="371" y="57"/>
                  </a:lnTo>
                  <a:lnTo>
                    <a:pt x="371" y="58"/>
                  </a:lnTo>
                  <a:lnTo>
                    <a:pt x="369" y="59"/>
                  </a:lnTo>
                  <a:lnTo>
                    <a:pt x="369" y="57"/>
                  </a:lnTo>
                  <a:lnTo>
                    <a:pt x="370" y="59"/>
                  </a:lnTo>
                  <a:lnTo>
                    <a:pt x="370" y="60"/>
                  </a:lnTo>
                  <a:lnTo>
                    <a:pt x="369" y="63"/>
                  </a:lnTo>
                  <a:lnTo>
                    <a:pt x="366" y="65"/>
                  </a:lnTo>
                  <a:lnTo>
                    <a:pt x="350" y="65"/>
                  </a:lnTo>
                  <a:lnTo>
                    <a:pt x="355" y="65"/>
                  </a:lnTo>
                  <a:lnTo>
                    <a:pt x="356" y="65"/>
                  </a:lnTo>
                  <a:lnTo>
                    <a:pt x="353" y="63"/>
                  </a:lnTo>
                  <a:lnTo>
                    <a:pt x="350" y="60"/>
                  </a:lnTo>
                  <a:lnTo>
                    <a:pt x="347" y="59"/>
                  </a:lnTo>
                  <a:lnTo>
                    <a:pt x="345" y="56"/>
                  </a:lnTo>
                  <a:lnTo>
                    <a:pt x="346" y="57"/>
                  </a:lnTo>
                  <a:lnTo>
                    <a:pt x="343" y="57"/>
                  </a:lnTo>
                  <a:lnTo>
                    <a:pt x="340" y="56"/>
                  </a:lnTo>
                  <a:lnTo>
                    <a:pt x="340" y="54"/>
                  </a:lnTo>
                  <a:lnTo>
                    <a:pt x="339" y="54"/>
                  </a:lnTo>
                  <a:lnTo>
                    <a:pt x="339" y="53"/>
                  </a:lnTo>
                  <a:lnTo>
                    <a:pt x="338" y="52"/>
                  </a:lnTo>
                  <a:lnTo>
                    <a:pt x="331" y="52"/>
                  </a:lnTo>
                  <a:lnTo>
                    <a:pt x="331" y="49"/>
                  </a:lnTo>
                  <a:lnTo>
                    <a:pt x="329" y="49"/>
                  </a:lnTo>
                  <a:lnTo>
                    <a:pt x="327" y="49"/>
                  </a:lnTo>
                  <a:lnTo>
                    <a:pt x="324" y="49"/>
                  </a:lnTo>
                  <a:lnTo>
                    <a:pt x="321" y="49"/>
                  </a:lnTo>
                  <a:lnTo>
                    <a:pt x="317" y="50"/>
                  </a:lnTo>
                  <a:lnTo>
                    <a:pt x="314" y="50"/>
                  </a:lnTo>
                  <a:lnTo>
                    <a:pt x="312" y="50"/>
                  </a:lnTo>
                  <a:lnTo>
                    <a:pt x="310" y="49"/>
                  </a:lnTo>
                  <a:lnTo>
                    <a:pt x="310" y="47"/>
                  </a:lnTo>
                  <a:lnTo>
                    <a:pt x="307" y="47"/>
                  </a:lnTo>
                  <a:lnTo>
                    <a:pt x="305" y="47"/>
                  </a:lnTo>
                  <a:lnTo>
                    <a:pt x="301" y="47"/>
                  </a:lnTo>
                  <a:lnTo>
                    <a:pt x="297" y="47"/>
                  </a:lnTo>
                  <a:lnTo>
                    <a:pt x="293" y="48"/>
                  </a:lnTo>
                  <a:lnTo>
                    <a:pt x="289" y="48"/>
                  </a:lnTo>
                  <a:lnTo>
                    <a:pt x="286" y="48"/>
                  </a:lnTo>
                  <a:lnTo>
                    <a:pt x="284" y="47"/>
                  </a:lnTo>
                  <a:lnTo>
                    <a:pt x="284" y="45"/>
                  </a:lnTo>
                  <a:lnTo>
                    <a:pt x="276" y="45"/>
                  </a:lnTo>
                  <a:lnTo>
                    <a:pt x="276" y="42"/>
                  </a:lnTo>
                  <a:lnTo>
                    <a:pt x="268" y="42"/>
                  </a:lnTo>
                  <a:lnTo>
                    <a:pt x="266" y="45"/>
                  </a:lnTo>
                  <a:lnTo>
                    <a:pt x="267" y="44"/>
                  </a:lnTo>
                  <a:lnTo>
                    <a:pt x="266" y="47"/>
                  </a:lnTo>
                  <a:lnTo>
                    <a:pt x="266" y="49"/>
                  </a:lnTo>
                  <a:lnTo>
                    <a:pt x="264" y="52"/>
                  </a:lnTo>
                  <a:lnTo>
                    <a:pt x="250" y="52"/>
                  </a:lnTo>
                  <a:lnTo>
                    <a:pt x="250" y="49"/>
                  </a:lnTo>
                  <a:lnTo>
                    <a:pt x="247" y="49"/>
                  </a:lnTo>
                  <a:lnTo>
                    <a:pt x="244" y="48"/>
                  </a:lnTo>
                  <a:lnTo>
                    <a:pt x="240" y="48"/>
                  </a:lnTo>
                  <a:lnTo>
                    <a:pt x="236" y="48"/>
                  </a:lnTo>
                  <a:lnTo>
                    <a:pt x="231" y="49"/>
                  </a:lnTo>
                  <a:lnTo>
                    <a:pt x="227" y="49"/>
                  </a:lnTo>
                  <a:lnTo>
                    <a:pt x="224" y="49"/>
                  </a:lnTo>
                  <a:lnTo>
                    <a:pt x="222" y="49"/>
                  </a:lnTo>
                  <a:lnTo>
                    <a:pt x="222" y="37"/>
                  </a:lnTo>
                  <a:lnTo>
                    <a:pt x="219" y="35"/>
                  </a:lnTo>
                  <a:lnTo>
                    <a:pt x="220" y="36"/>
                  </a:lnTo>
                  <a:lnTo>
                    <a:pt x="219" y="36"/>
                  </a:lnTo>
                  <a:lnTo>
                    <a:pt x="218" y="36"/>
                  </a:lnTo>
                  <a:lnTo>
                    <a:pt x="214" y="35"/>
                  </a:lnTo>
                  <a:lnTo>
                    <a:pt x="212" y="33"/>
                  </a:lnTo>
                  <a:lnTo>
                    <a:pt x="213" y="34"/>
                  </a:lnTo>
                  <a:lnTo>
                    <a:pt x="213" y="33"/>
                  </a:lnTo>
                  <a:lnTo>
                    <a:pt x="212" y="31"/>
                  </a:lnTo>
                  <a:lnTo>
                    <a:pt x="212" y="28"/>
                  </a:lnTo>
                  <a:lnTo>
                    <a:pt x="213" y="32"/>
                  </a:lnTo>
                  <a:lnTo>
                    <a:pt x="212" y="32"/>
                  </a:lnTo>
                  <a:lnTo>
                    <a:pt x="210" y="31"/>
                  </a:lnTo>
                  <a:lnTo>
                    <a:pt x="207" y="28"/>
                  </a:lnTo>
                  <a:lnTo>
                    <a:pt x="207" y="26"/>
                  </a:lnTo>
                  <a:lnTo>
                    <a:pt x="206" y="25"/>
                  </a:lnTo>
                  <a:lnTo>
                    <a:pt x="205" y="23"/>
                  </a:lnTo>
                  <a:lnTo>
                    <a:pt x="205" y="21"/>
                  </a:lnTo>
                  <a:lnTo>
                    <a:pt x="200" y="19"/>
                  </a:lnTo>
                  <a:lnTo>
                    <a:pt x="195" y="19"/>
                  </a:lnTo>
                  <a:lnTo>
                    <a:pt x="189" y="18"/>
                  </a:lnTo>
                  <a:lnTo>
                    <a:pt x="184" y="17"/>
                  </a:lnTo>
                  <a:lnTo>
                    <a:pt x="178" y="17"/>
                  </a:lnTo>
                  <a:lnTo>
                    <a:pt x="173" y="16"/>
                  </a:lnTo>
                  <a:lnTo>
                    <a:pt x="168" y="15"/>
                  </a:lnTo>
                  <a:lnTo>
                    <a:pt x="163" y="14"/>
                  </a:lnTo>
                  <a:lnTo>
                    <a:pt x="159" y="14"/>
                  </a:lnTo>
                  <a:lnTo>
                    <a:pt x="154" y="10"/>
                  </a:lnTo>
                  <a:lnTo>
                    <a:pt x="153" y="13"/>
                  </a:lnTo>
                  <a:lnTo>
                    <a:pt x="152" y="14"/>
                  </a:lnTo>
                  <a:lnTo>
                    <a:pt x="150" y="15"/>
                  </a:lnTo>
                  <a:lnTo>
                    <a:pt x="149" y="17"/>
                  </a:lnTo>
                  <a:lnTo>
                    <a:pt x="151" y="15"/>
                  </a:lnTo>
                  <a:lnTo>
                    <a:pt x="148" y="15"/>
                  </a:lnTo>
                  <a:lnTo>
                    <a:pt x="145" y="17"/>
                  </a:lnTo>
                  <a:lnTo>
                    <a:pt x="142" y="19"/>
                  </a:lnTo>
                  <a:lnTo>
                    <a:pt x="140" y="21"/>
                  </a:lnTo>
                  <a:lnTo>
                    <a:pt x="140" y="28"/>
                  </a:lnTo>
                  <a:lnTo>
                    <a:pt x="138" y="30"/>
                  </a:lnTo>
                  <a:lnTo>
                    <a:pt x="136" y="33"/>
                  </a:lnTo>
                  <a:lnTo>
                    <a:pt x="131" y="33"/>
                  </a:lnTo>
                  <a:lnTo>
                    <a:pt x="131" y="35"/>
                  </a:lnTo>
                  <a:lnTo>
                    <a:pt x="126" y="35"/>
                  </a:lnTo>
                  <a:lnTo>
                    <a:pt x="126" y="40"/>
                  </a:lnTo>
                  <a:lnTo>
                    <a:pt x="124" y="40"/>
                  </a:lnTo>
                  <a:lnTo>
                    <a:pt x="124" y="47"/>
                  </a:lnTo>
                  <a:lnTo>
                    <a:pt x="122" y="48"/>
                  </a:lnTo>
                  <a:lnTo>
                    <a:pt x="122" y="49"/>
                  </a:lnTo>
                  <a:lnTo>
                    <a:pt x="119" y="49"/>
                  </a:lnTo>
                  <a:lnTo>
                    <a:pt x="120" y="48"/>
                  </a:lnTo>
                  <a:lnTo>
                    <a:pt x="121" y="49"/>
                  </a:lnTo>
                  <a:lnTo>
                    <a:pt x="121" y="51"/>
                  </a:lnTo>
                  <a:lnTo>
                    <a:pt x="119" y="54"/>
                  </a:lnTo>
                  <a:lnTo>
                    <a:pt x="117" y="56"/>
                  </a:lnTo>
                  <a:lnTo>
                    <a:pt x="114" y="56"/>
                  </a:lnTo>
                  <a:lnTo>
                    <a:pt x="114" y="59"/>
                  </a:lnTo>
                  <a:lnTo>
                    <a:pt x="112" y="59"/>
                  </a:lnTo>
                  <a:lnTo>
                    <a:pt x="112" y="60"/>
                  </a:lnTo>
                  <a:lnTo>
                    <a:pt x="110" y="60"/>
                  </a:lnTo>
                  <a:lnTo>
                    <a:pt x="107" y="63"/>
                  </a:lnTo>
                  <a:lnTo>
                    <a:pt x="105" y="72"/>
                  </a:lnTo>
                  <a:lnTo>
                    <a:pt x="102" y="72"/>
                  </a:lnTo>
                  <a:lnTo>
                    <a:pt x="102" y="79"/>
                  </a:lnTo>
                  <a:lnTo>
                    <a:pt x="105" y="79"/>
                  </a:lnTo>
                  <a:lnTo>
                    <a:pt x="105" y="84"/>
                  </a:lnTo>
                  <a:lnTo>
                    <a:pt x="107" y="85"/>
                  </a:lnTo>
                  <a:lnTo>
                    <a:pt x="108" y="86"/>
                  </a:lnTo>
                  <a:lnTo>
                    <a:pt x="110" y="86"/>
                  </a:lnTo>
                  <a:lnTo>
                    <a:pt x="109" y="85"/>
                  </a:lnTo>
                  <a:lnTo>
                    <a:pt x="108" y="86"/>
                  </a:lnTo>
                  <a:lnTo>
                    <a:pt x="108" y="88"/>
                  </a:lnTo>
                  <a:lnTo>
                    <a:pt x="110" y="91"/>
                  </a:lnTo>
                  <a:lnTo>
                    <a:pt x="108" y="92"/>
                  </a:lnTo>
                  <a:lnTo>
                    <a:pt x="107" y="92"/>
                  </a:lnTo>
                  <a:lnTo>
                    <a:pt x="107" y="93"/>
                  </a:lnTo>
                  <a:lnTo>
                    <a:pt x="105" y="93"/>
                  </a:lnTo>
                  <a:lnTo>
                    <a:pt x="102" y="103"/>
                  </a:lnTo>
                  <a:lnTo>
                    <a:pt x="100" y="103"/>
                  </a:lnTo>
                  <a:lnTo>
                    <a:pt x="101" y="103"/>
                  </a:lnTo>
                  <a:lnTo>
                    <a:pt x="100" y="104"/>
                  </a:lnTo>
                  <a:lnTo>
                    <a:pt x="100" y="107"/>
                  </a:lnTo>
                  <a:lnTo>
                    <a:pt x="98" y="107"/>
                  </a:lnTo>
                  <a:lnTo>
                    <a:pt x="97" y="109"/>
                  </a:lnTo>
                  <a:lnTo>
                    <a:pt x="97" y="112"/>
                  </a:lnTo>
                  <a:lnTo>
                    <a:pt x="98" y="116"/>
                  </a:lnTo>
                  <a:lnTo>
                    <a:pt x="98" y="119"/>
                  </a:lnTo>
                  <a:lnTo>
                    <a:pt x="98" y="123"/>
                  </a:lnTo>
                  <a:lnTo>
                    <a:pt x="97" y="126"/>
                  </a:lnTo>
                  <a:lnTo>
                    <a:pt x="96" y="128"/>
                  </a:lnTo>
                  <a:lnTo>
                    <a:pt x="93" y="128"/>
                  </a:lnTo>
                  <a:lnTo>
                    <a:pt x="94" y="124"/>
                  </a:lnTo>
                  <a:lnTo>
                    <a:pt x="95" y="122"/>
                  </a:lnTo>
                  <a:lnTo>
                    <a:pt x="96" y="122"/>
                  </a:lnTo>
                  <a:lnTo>
                    <a:pt x="98" y="123"/>
                  </a:lnTo>
                  <a:lnTo>
                    <a:pt x="98" y="126"/>
                  </a:lnTo>
                  <a:lnTo>
                    <a:pt x="97" y="128"/>
                  </a:lnTo>
                  <a:lnTo>
                    <a:pt x="96" y="131"/>
                  </a:lnTo>
                  <a:lnTo>
                    <a:pt x="93" y="134"/>
                  </a:lnTo>
                  <a:lnTo>
                    <a:pt x="91" y="136"/>
                  </a:lnTo>
                  <a:lnTo>
                    <a:pt x="88" y="136"/>
                  </a:lnTo>
                  <a:lnTo>
                    <a:pt x="88" y="138"/>
                  </a:lnTo>
                  <a:lnTo>
                    <a:pt x="86" y="138"/>
                  </a:lnTo>
                  <a:lnTo>
                    <a:pt x="84" y="141"/>
                  </a:lnTo>
                  <a:lnTo>
                    <a:pt x="84" y="147"/>
                  </a:lnTo>
                  <a:lnTo>
                    <a:pt x="81" y="147"/>
                  </a:lnTo>
                  <a:lnTo>
                    <a:pt x="81" y="161"/>
                  </a:lnTo>
                  <a:lnTo>
                    <a:pt x="84" y="161"/>
                  </a:lnTo>
                  <a:lnTo>
                    <a:pt x="84" y="173"/>
                  </a:lnTo>
                  <a:lnTo>
                    <a:pt x="82" y="174"/>
                  </a:lnTo>
                  <a:lnTo>
                    <a:pt x="81" y="175"/>
                  </a:lnTo>
                  <a:lnTo>
                    <a:pt x="80" y="176"/>
                  </a:lnTo>
                  <a:lnTo>
                    <a:pt x="79" y="179"/>
                  </a:lnTo>
                  <a:lnTo>
                    <a:pt x="77" y="181"/>
                  </a:lnTo>
                  <a:lnTo>
                    <a:pt x="75" y="181"/>
                  </a:lnTo>
                  <a:lnTo>
                    <a:pt x="75" y="182"/>
                  </a:lnTo>
                  <a:lnTo>
                    <a:pt x="72" y="184"/>
                  </a:lnTo>
                  <a:lnTo>
                    <a:pt x="69" y="184"/>
                  </a:lnTo>
                  <a:lnTo>
                    <a:pt x="64" y="184"/>
                  </a:lnTo>
                  <a:lnTo>
                    <a:pt x="58" y="184"/>
                  </a:lnTo>
                  <a:lnTo>
                    <a:pt x="52" y="184"/>
                  </a:lnTo>
                  <a:lnTo>
                    <a:pt x="46" y="185"/>
                  </a:lnTo>
                  <a:lnTo>
                    <a:pt x="40" y="186"/>
                  </a:lnTo>
                  <a:lnTo>
                    <a:pt x="37" y="186"/>
                  </a:lnTo>
                  <a:lnTo>
                    <a:pt x="35" y="187"/>
                  </a:lnTo>
                  <a:lnTo>
                    <a:pt x="26" y="187"/>
                  </a:lnTo>
                  <a:lnTo>
                    <a:pt x="25" y="189"/>
                  </a:lnTo>
                  <a:lnTo>
                    <a:pt x="24" y="190"/>
                  </a:lnTo>
                  <a:lnTo>
                    <a:pt x="21" y="189"/>
                  </a:lnTo>
                  <a:lnTo>
                    <a:pt x="19" y="189"/>
                  </a:lnTo>
                  <a:lnTo>
                    <a:pt x="19" y="191"/>
                  </a:lnTo>
                  <a:lnTo>
                    <a:pt x="19" y="190"/>
                  </a:lnTo>
                  <a:lnTo>
                    <a:pt x="17" y="191"/>
                  </a:lnTo>
                  <a:lnTo>
                    <a:pt x="14" y="191"/>
                  </a:lnTo>
                  <a:lnTo>
                    <a:pt x="14" y="194"/>
                  </a:lnTo>
                  <a:lnTo>
                    <a:pt x="14" y="192"/>
                  </a:lnTo>
                  <a:lnTo>
                    <a:pt x="12" y="193"/>
                  </a:lnTo>
                  <a:lnTo>
                    <a:pt x="9" y="194"/>
                  </a:lnTo>
                  <a:lnTo>
                    <a:pt x="9" y="196"/>
                  </a:lnTo>
                  <a:lnTo>
                    <a:pt x="5" y="196"/>
                  </a:lnTo>
                  <a:lnTo>
                    <a:pt x="2" y="198"/>
                  </a:lnTo>
                  <a:lnTo>
                    <a:pt x="2" y="203"/>
                  </a:lnTo>
                  <a:lnTo>
                    <a:pt x="0" y="203"/>
                  </a:lnTo>
                  <a:lnTo>
                    <a:pt x="0" y="212"/>
                  </a:lnTo>
                  <a:lnTo>
                    <a:pt x="2" y="214"/>
                  </a:lnTo>
                  <a:lnTo>
                    <a:pt x="5" y="214"/>
                  </a:lnTo>
                  <a:lnTo>
                    <a:pt x="7" y="217"/>
                  </a:lnTo>
                  <a:lnTo>
                    <a:pt x="7" y="220"/>
                  </a:lnTo>
                  <a:lnTo>
                    <a:pt x="6" y="225"/>
                  </a:lnTo>
                  <a:lnTo>
                    <a:pt x="6" y="230"/>
                  </a:lnTo>
                  <a:lnTo>
                    <a:pt x="6" y="236"/>
                  </a:lnTo>
                  <a:lnTo>
                    <a:pt x="6" y="241"/>
                  </a:lnTo>
                  <a:lnTo>
                    <a:pt x="6" y="246"/>
                  </a:lnTo>
                  <a:lnTo>
                    <a:pt x="6" y="250"/>
                  </a:lnTo>
                  <a:lnTo>
                    <a:pt x="7" y="252"/>
                  </a:lnTo>
                  <a:lnTo>
                    <a:pt x="9" y="252"/>
                  </a:lnTo>
                  <a:lnTo>
                    <a:pt x="9" y="259"/>
                  </a:lnTo>
                  <a:lnTo>
                    <a:pt x="9" y="274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3" name="Freeform 471"/>
            <p:cNvSpPr>
              <a:spLocks/>
            </p:cNvSpPr>
            <p:nvPr/>
          </p:nvSpPr>
          <p:spPr bwMode="auto">
            <a:xfrm>
              <a:off x="5900522" y="5256204"/>
              <a:ext cx="375130" cy="378156"/>
            </a:xfrm>
            <a:custGeom>
              <a:avLst/>
              <a:gdLst>
                <a:gd name="T0" fmla="*/ 2147483647 w 688"/>
                <a:gd name="T1" fmla="*/ 2147483647 h 731"/>
                <a:gd name="T2" fmla="*/ 2147483647 w 688"/>
                <a:gd name="T3" fmla="*/ 2147483647 h 731"/>
                <a:gd name="T4" fmla="*/ 2147483647 w 688"/>
                <a:gd name="T5" fmla="*/ 2147483647 h 731"/>
                <a:gd name="T6" fmla="*/ 2147483647 w 688"/>
                <a:gd name="T7" fmla="*/ 2147483647 h 731"/>
                <a:gd name="T8" fmla="*/ 2147483647 w 688"/>
                <a:gd name="T9" fmla="*/ 2147483647 h 731"/>
                <a:gd name="T10" fmla="*/ 2147483647 w 688"/>
                <a:gd name="T11" fmla="*/ 2147483647 h 731"/>
                <a:gd name="T12" fmla="*/ 2147483647 w 688"/>
                <a:gd name="T13" fmla="*/ 2147483647 h 731"/>
                <a:gd name="T14" fmla="*/ 2147483647 w 688"/>
                <a:gd name="T15" fmla="*/ 2147483647 h 731"/>
                <a:gd name="T16" fmla="*/ 2147483647 w 688"/>
                <a:gd name="T17" fmla="*/ 2147483647 h 731"/>
                <a:gd name="T18" fmla="*/ 2147483647 w 688"/>
                <a:gd name="T19" fmla="*/ 2147483647 h 731"/>
                <a:gd name="T20" fmla="*/ 2147483647 w 688"/>
                <a:gd name="T21" fmla="*/ 2147483647 h 731"/>
                <a:gd name="T22" fmla="*/ 2147483647 w 688"/>
                <a:gd name="T23" fmla="*/ 2147483647 h 731"/>
                <a:gd name="T24" fmla="*/ 2147483647 w 688"/>
                <a:gd name="T25" fmla="*/ 2147483647 h 731"/>
                <a:gd name="T26" fmla="*/ 2147483647 w 688"/>
                <a:gd name="T27" fmla="*/ 2147483647 h 731"/>
                <a:gd name="T28" fmla="*/ 2147483647 w 688"/>
                <a:gd name="T29" fmla="*/ 2147483647 h 731"/>
                <a:gd name="T30" fmla="*/ 2147483647 w 688"/>
                <a:gd name="T31" fmla="*/ 2147483647 h 731"/>
                <a:gd name="T32" fmla="*/ 2147483647 w 688"/>
                <a:gd name="T33" fmla="*/ 2147483647 h 731"/>
                <a:gd name="T34" fmla="*/ 2147483647 w 688"/>
                <a:gd name="T35" fmla="*/ 2147483647 h 731"/>
                <a:gd name="T36" fmla="*/ 2147483647 w 688"/>
                <a:gd name="T37" fmla="*/ 2147483647 h 731"/>
                <a:gd name="T38" fmla="*/ 2147483647 w 688"/>
                <a:gd name="T39" fmla="*/ 2147483647 h 731"/>
                <a:gd name="T40" fmla="*/ 2147483647 w 688"/>
                <a:gd name="T41" fmla="*/ 2147483647 h 731"/>
                <a:gd name="T42" fmla="*/ 2147483647 w 688"/>
                <a:gd name="T43" fmla="*/ 2147483647 h 731"/>
                <a:gd name="T44" fmla="*/ 2147483647 w 688"/>
                <a:gd name="T45" fmla="*/ 2147483647 h 731"/>
                <a:gd name="T46" fmla="*/ 2147483647 w 688"/>
                <a:gd name="T47" fmla="*/ 2147483647 h 731"/>
                <a:gd name="T48" fmla="*/ 2147483647 w 688"/>
                <a:gd name="T49" fmla="*/ 2147483647 h 731"/>
                <a:gd name="T50" fmla="*/ 2147483647 w 688"/>
                <a:gd name="T51" fmla="*/ 2147483647 h 731"/>
                <a:gd name="T52" fmla="*/ 2147483647 w 688"/>
                <a:gd name="T53" fmla="*/ 2147483647 h 731"/>
                <a:gd name="T54" fmla="*/ 2147483647 w 688"/>
                <a:gd name="T55" fmla="*/ 2147483647 h 731"/>
                <a:gd name="T56" fmla="*/ 2147483647 w 688"/>
                <a:gd name="T57" fmla="*/ 2147483647 h 731"/>
                <a:gd name="T58" fmla="*/ 2147483647 w 688"/>
                <a:gd name="T59" fmla="*/ 2147483647 h 731"/>
                <a:gd name="T60" fmla="*/ 2147483647 w 688"/>
                <a:gd name="T61" fmla="*/ 2147483647 h 731"/>
                <a:gd name="T62" fmla="*/ 2147483647 w 688"/>
                <a:gd name="T63" fmla="*/ 2147483647 h 731"/>
                <a:gd name="T64" fmla="*/ 2147483647 w 688"/>
                <a:gd name="T65" fmla="*/ 2147483647 h 731"/>
                <a:gd name="T66" fmla="*/ 2147483647 w 688"/>
                <a:gd name="T67" fmla="*/ 2147483647 h 731"/>
                <a:gd name="T68" fmla="*/ 2147483647 w 688"/>
                <a:gd name="T69" fmla="*/ 2147483647 h 731"/>
                <a:gd name="T70" fmla="*/ 2147483647 w 688"/>
                <a:gd name="T71" fmla="*/ 2147483647 h 731"/>
                <a:gd name="T72" fmla="*/ 2147483647 w 688"/>
                <a:gd name="T73" fmla="*/ 2147483647 h 731"/>
                <a:gd name="T74" fmla="*/ 2147483647 w 688"/>
                <a:gd name="T75" fmla="*/ 2147483647 h 731"/>
                <a:gd name="T76" fmla="*/ 2147483647 w 688"/>
                <a:gd name="T77" fmla="*/ 2147483647 h 731"/>
                <a:gd name="T78" fmla="*/ 2147483647 w 688"/>
                <a:gd name="T79" fmla="*/ 2147483647 h 731"/>
                <a:gd name="T80" fmla="*/ 2147483647 w 688"/>
                <a:gd name="T81" fmla="*/ 2147483647 h 731"/>
                <a:gd name="T82" fmla="*/ 2147483647 w 688"/>
                <a:gd name="T83" fmla="*/ 2147483647 h 731"/>
                <a:gd name="T84" fmla="*/ 2147483647 w 688"/>
                <a:gd name="T85" fmla="*/ 2147483647 h 731"/>
                <a:gd name="T86" fmla="*/ 2147483647 w 688"/>
                <a:gd name="T87" fmla="*/ 2147483647 h 731"/>
                <a:gd name="T88" fmla="*/ 2147483647 w 688"/>
                <a:gd name="T89" fmla="*/ 2147483647 h 731"/>
                <a:gd name="T90" fmla="*/ 2147483647 w 688"/>
                <a:gd name="T91" fmla="*/ 2147483647 h 731"/>
                <a:gd name="T92" fmla="*/ 2147483647 w 688"/>
                <a:gd name="T93" fmla="*/ 2147483647 h 731"/>
                <a:gd name="T94" fmla="*/ 2147483647 w 688"/>
                <a:gd name="T95" fmla="*/ 2147483647 h 731"/>
                <a:gd name="T96" fmla="*/ 2147483647 w 688"/>
                <a:gd name="T97" fmla="*/ 2147483647 h 731"/>
                <a:gd name="T98" fmla="*/ 2147483647 w 688"/>
                <a:gd name="T99" fmla="*/ 2147483647 h 731"/>
                <a:gd name="T100" fmla="*/ 2147483647 w 688"/>
                <a:gd name="T101" fmla="*/ 2147483647 h 731"/>
                <a:gd name="T102" fmla="*/ 2147483647 w 688"/>
                <a:gd name="T103" fmla="*/ 2147483647 h 731"/>
                <a:gd name="T104" fmla="*/ 2147483647 w 688"/>
                <a:gd name="T105" fmla="*/ 2147483647 h 731"/>
                <a:gd name="T106" fmla="*/ 2147483647 w 688"/>
                <a:gd name="T107" fmla="*/ 2147483647 h 731"/>
                <a:gd name="T108" fmla="*/ 2147483647 w 688"/>
                <a:gd name="T109" fmla="*/ 2147483647 h 731"/>
                <a:gd name="T110" fmla="*/ 2147483647 w 688"/>
                <a:gd name="T111" fmla="*/ 2147483647 h 731"/>
                <a:gd name="T112" fmla="*/ 2147483647 w 688"/>
                <a:gd name="T113" fmla="*/ 2147483647 h 731"/>
                <a:gd name="T114" fmla="*/ 2147483647 w 688"/>
                <a:gd name="T115" fmla="*/ 2147483647 h 731"/>
                <a:gd name="T116" fmla="*/ 2147483647 w 688"/>
                <a:gd name="T117" fmla="*/ 2147483647 h 731"/>
                <a:gd name="T118" fmla="*/ 2147483647 w 688"/>
                <a:gd name="T119" fmla="*/ 2147483647 h 731"/>
                <a:gd name="T120" fmla="*/ 0 w 688"/>
                <a:gd name="T121" fmla="*/ 2147483647 h 731"/>
                <a:gd name="T122" fmla="*/ 2147483647 w 688"/>
                <a:gd name="T123" fmla="*/ 2147483647 h 73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88"/>
                <a:gd name="T187" fmla="*/ 0 h 731"/>
                <a:gd name="T188" fmla="*/ 688 w 688"/>
                <a:gd name="T189" fmla="*/ 731 h 73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88" h="731">
                  <a:moveTo>
                    <a:pt x="9" y="276"/>
                  </a:moveTo>
                  <a:lnTo>
                    <a:pt x="7" y="276"/>
                  </a:lnTo>
                  <a:lnTo>
                    <a:pt x="7" y="283"/>
                  </a:lnTo>
                  <a:lnTo>
                    <a:pt x="5" y="283"/>
                  </a:lnTo>
                  <a:lnTo>
                    <a:pt x="5" y="292"/>
                  </a:lnTo>
                  <a:lnTo>
                    <a:pt x="7" y="292"/>
                  </a:lnTo>
                  <a:lnTo>
                    <a:pt x="6" y="292"/>
                  </a:lnTo>
                  <a:lnTo>
                    <a:pt x="6" y="293"/>
                  </a:lnTo>
                  <a:lnTo>
                    <a:pt x="6" y="294"/>
                  </a:lnTo>
                  <a:lnTo>
                    <a:pt x="7" y="297"/>
                  </a:lnTo>
                  <a:lnTo>
                    <a:pt x="9" y="297"/>
                  </a:lnTo>
                  <a:lnTo>
                    <a:pt x="9" y="308"/>
                  </a:lnTo>
                  <a:lnTo>
                    <a:pt x="12" y="311"/>
                  </a:lnTo>
                  <a:lnTo>
                    <a:pt x="14" y="311"/>
                  </a:lnTo>
                  <a:lnTo>
                    <a:pt x="14" y="313"/>
                  </a:lnTo>
                  <a:lnTo>
                    <a:pt x="17" y="313"/>
                  </a:lnTo>
                  <a:lnTo>
                    <a:pt x="17" y="315"/>
                  </a:lnTo>
                  <a:lnTo>
                    <a:pt x="19" y="315"/>
                  </a:lnTo>
                  <a:lnTo>
                    <a:pt x="19" y="318"/>
                  </a:lnTo>
                  <a:lnTo>
                    <a:pt x="21" y="318"/>
                  </a:lnTo>
                  <a:lnTo>
                    <a:pt x="21" y="321"/>
                  </a:lnTo>
                  <a:lnTo>
                    <a:pt x="24" y="323"/>
                  </a:lnTo>
                  <a:lnTo>
                    <a:pt x="25" y="323"/>
                  </a:lnTo>
                  <a:lnTo>
                    <a:pt x="27" y="324"/>
                  </a:lnTo>
                  <a:lnTo>
                    <a:pt x="28" y="326"/>
                  </a:lnTo>
                  <a:lnTo>
                    <a:pt x="28" y="327"/>
                  </a:lnTo>
                  <a:lnTo>
                    <a:pt x="31" y="330"/>
                  </a:lnTo>
                  <a:lnTo>
                    <a:pt x="35" y="330"/>
                  </a:lnTo>
                  <a:lnTo>
                    <a:pt x="38" y="332"/>
                  </a:lnTo>
                  <a:lnTo>
                    <a:pt x="38" y="334"/>
                  </a:lnTo>
                  <a:lnTo>
                    <a:pt x="40" y="334"/>
                  </a:lnTo>
                  <a:lnTo>
                    <a:pt x="40" y="337"/>
                  </a:lnTo>
                  <a:lnTo>
                    <a:pt x="43" y="337"/>
                  </a:lnTo>
                  <a:lnTo>
                    <a:pt x="43" y="339"/>
                  </a:lnTo>
                  <a:lnTo>
                    <a:pt x="45" y="339"/>
                  </a:lnTo>
                  <a:lnTo>
                    <a:pt x="45" y="342"/>
                  </a:lnTo>
                  <a:lnTo>
                    <a:pt x="47" y="342"/>
                  </a:lnTo>
                  <a:lnTo>
                    <a:pt x="47" y="344"/>
                  </a:lnTo>
                  <a:lnTo>
                    <a:pt x="50" y="344"/>
                  </a:lnTo>
                  <a:lnTo>
                    <a:pt x="50" y="346"/>
                  </a:lnTo>
                  <a:lnTo>
                    <a:pt x="52" y="346"/>
                  </a:lnTo>
                  <a:lnTo>
                    <a:pt x="52" y="349"/>
                  </a:lnTo>
                  <a:lnTo>
                    <a:pt x="54" y="349"/>
                  </a:lnTo>
                  <a:lnTo>
                    <a:pt x="54" y="351"/>
                  </a:lnTo>
                  <a:lnTo>
                    <a:pt x="57" y="351"/>
                  </a:lnTo>
                  <a:lnTo>
                    <a:pt x="57" y="353"/>
                  </a:lnTo>
                  <a:lnTo>
                    <a:pt x="59" y="356"/>
                  </a:lnTo>
                  <a:lnTo>
                    <a:pt x="58" y="355"/>
                  </a:lnTo>
                  <a:lnTo>
                    <a:pt x="59" y="355"/>
                  </a:lnTo>
                  <a:lnTo>
                    <a:pt x="61" y="355"/>
                  </a:lnTo>
                  <a:lnTo>
                    <a:pt x="63" y="356"/>
                  </a:lnTo>
                  <a:lnTo>
                    <a:pt x="66" y="358"/>
                  </a:lnTo>
                  <a:lnTo>
                    <a:pt x="66" y="360"/>
                  </a:lnTo>
                  <a:lnTo>
                    <a:pt x="69" y="360"/>
                  </a:lnTo>
                  <a:lnTo>
                    <a:pt x="71" y="363"/>
                  </a:lnTo>
                  <a:lnTo>
                    <a:pt x="71" y="384"/>
                  </a:lnTo>
                  <a:lnTo>
                    <a:pt x="73" y="384"/>
                  </a:lnTo>
                  <a:lnTo>
                    <a:pt x="73" y="391"/>
                  </a:lnTo>
                  <a:lnTo>
                    <a:pt x="76" y="391"/>
                  </a:lnTo>
                  <a:lnTo>
                    <a:pt x="76" y="394"/>
                  </a:lnTo>
                  <a:lnTo>
                    <a:pt x="76" y="399"/>
                  </a:lnTo>
                  <a:lnTo>
                    <a:pt x="75" y="404"/>
                  </a:lnTo>
                  <a:lnTo>
                    <a:pt x="76" y="408"/>
                  </a:lnTo>
                  <a:lnTo>
                    <a:pt x="78" y="408"/>
                  </a:lnTo>
                  <a:lnTo>
                    <a:pt x="78" y="413"/>
                  </a:lnTo>
                  <a:lnTo>
                    <a:pt x="80" y="415"/>
                  </a:lnTo>
                  <a:lnTo>
                    <a:pt x="87" y="415"/>
                  </a:lnTo>
                  <a:lnTo>
                    <a:pt x="87" y="417"/>
                  </a:lnTo>
                  <a:lnTo>
                    <a:pt x="101" y="417"/>
                  </a:lnTo>
                  <a:lnTo>
                    <a:pt x="101" y="415"/>
                  </a:lnTo>
                  <a:lnTo>
                    <a:pt x="102" y="415"/>
                  </a:lnTo>
                  <a:lnTo>
                    <a:pt x="103" y="414"/>
                  </a:lnTo>
                  <a:lnTo>
                    <a:pt x="103" y="413"/>
                  </a:lnTo>
                  <a:lnTo>
                    <a:pt x="113" y="413"/>
                  </a:lnTo>
                  <a:lnTo>
                    <a:pt x="113" y="410"/>
                  </a:lnTo>
                  <a:lnTo>
                    <a:pt x="115" y="410"/>
                  </a:lnTo>
                  <a:lnTo>
                    <a:pt x="116" y="410"/>
                  </a:lnTo>
                  <a:lnTo>
                    <a:pt x="117" y="410"/>
                  </a:lnTo>
                  <a:lnTo>
                    <a:pt x="118" y="408"/>
                  </a:lnTo>
                  <a:lnTo>
                    <a:pt x="120" y="408"/>
                  </a:lnTo>
                  <a:lnTo>
                    <a:pt x="121" y="409"/>
                  </a:lnTo>
                  <a:lnTo>
                    <a:pt x="122" y="410"/>
                  </a:lnTo>
                  <a:lnTo>
                    <a:pt x="123" y="413"/>
                  </a:lnTo>
                  <a:lnTo>
                    <a:pt x="134" y="415"/>
                  </a:lnTo>
                  <a:lnTo>
                    <a:pt x="137" y="422"/>
                  </a:lnTo>
                  <a:lnTo>
                    <a:pt x="141" y="424"/>
                  </a:lnTo>
                  <a:lnTo>
                    <a:pt x="141" y="429"/>
                  </a:lnTo>
                  <a:lnTo>
                    <a:pt x="143" y="429"/>
                  </a:lnTo>
                  <a:lnTo>
                    <a:pt x="145" y="430"/>
                  </a:lnTo>
                  <a:lnTo>
                    <a:pt x="145" y="432"/>
                  </a:lnTo>
                  <a:lnTo>
                    <a:pt x="146" y="433"/>
                  </a:lnTo>
                  <a:lnTo>
                    <a:pt x="148" y="436"/>
                  </a:lnTo>
                  <a:lnTo>
                    <a:pt x="150" y="436"/>
                  </a:lnTo>
                  <a:lnTo>
                    <a:pt x="153" y="438"/>
                  </a:lnTo>
                  <a:lnTo>
                    <a:pt x="155" y="443"/>
                  </a:lnTo>
                  <a:lnTo>
                    <a:pt x="155" y="450"/>
                  </a:lnTo>
                  <a:lnTo>
                    <a:pt x="157" y="450"/>
                  </a:lnTo>
                  <a:lnTo>
                    <a:pt x="158" y="452"/>
                  </a:lnTo>
                  <a:lnTo>
                    <a:pt x="158" y="456"/>
                  </a:lnTo>
                  <a:lnTo>
                    <a:pt x="158" y="460"/>
                  </a:lnTo>
                  <a:lnTo>
                    <a:pt x="158" y="464"/>
                  </a:lnTo>
                  <a:lnTo>
                    <a:pt x="158" y="469"/>
                  </a:lnTo>
                  <a:lnTo>
                    <a:pt x="158" y="473"/>
                  </a:lnTo>
                  <a:lnTo>
                    <a:pt x="157" y="476"/>
                  </a:lnTo>
                  <a:lnTo>
                    <a:pt x="157" y="478"/>
                  </a:lnTo>
                  <a:lnTo>
                    <a:pt x="160" y="479"/>
                  </a:lnTo>
                  <a:lnTo>
                    <a:pt x="160" y="480"/>
                  </a:lnTo>
                  <a:lnTo>
                    <a:pt x="162" y="481"/>
                  </a:lnTo>
                  <a:lnTo>
                    <a:pt x="162" y="485"/>
                  </a:lnTo>
                  <a:lnTo>
                    <a:pt x="164" y="485"/>
                  </a:lnTo>
                  <a:lnTo>
                    <a:pt x="163" y="485"/>
                  </a:lnTo>
                  <a:lnTo>
                    <a:pt x="164" y="486"/>
                  </a:lnTo>
                  <a:lnTo>
                    <a:pt x="164" y="487"/>
                  </a:lnTo>
                  <a:lnTo>
                    <a:pt x="164" y="490"/>
                  </a:lnTo>
                  <a:lnTo>
                    <a:pt x="167" y="490"/>
                  </a:lnTo>
                  <a:lnTo>
                    <a:pt x="168" y="494"/>
                  </a:lnTo>
                  <a:lnTo>
                    <a:pt x="168" y="499"/>
                  </a:lnTo>
                  <a:lnTo>
                    <a:pt x="167" y="504"/>
                  </a:lnTo>
                  <a:lnTo>
                    <a:pt x="166" y="509"/>
                  </a:lnTo>
                  <a:lnTo>
                    <a:pt x="164" y="514"/>
                  </a:lnTo>
                  <a:lnTo>
                    <a:pt x="164" y="519"/>
                  </a:lnTo>
                  <a:lnTo>
                    <a:pt x="163" y="524"/>
                  </a:lnTo>
                  <a:lnTo>
                    <a:pt x="164" y="528"/>
                  </a:lnTo>
                  <a:lnTo>
                    <a:pt x="167" y="528"/>
                  </a:lnTo>
                  <a:lnTo>
                    <a:pt x="167" y="532"/>
                  </a:lnTo>
                  <a:lnTo>
                    <a:pt x="169" y="535"/>
                  </a:lnTo>
                  <a:lnTo>
                    <a:pt x="172" y="535"/>
                  </a:lnTo>
                  <a:lnTo>
                    <a:pt x="175" y="537"/>
                  </a:lnTo>
                  <a:lnTo>
                    <a:pt x="175" y="549"/>
                  </a:lnTo>
                  <a:lnTo>
                    <a:pt x="177" y="549"/>
                  </a:lnTo>
                  <a:lnTo>
                    <a:pt x="179" y="551"/>
                  </a:lnTo>
                  <a:lnTo>
                    <a:pt x="179" y="554"/>
                  </a:lnTo>
                  <a:lnTo>
                    <a:pt x="179" y="556"/>
                  </a:lnTo>
                  <a:lnTo>
                    <a:pt x="181" y="556"/>
                  </a:lnTo>
                  <a:lnTo>
                    <a:pt x="180" y="556"/>
                  </a:lnTo>
                  <a:lnTo>
                    <a:pt x="181" y="557"/>
                  </a:lnTo>
                  <a:lnTo>
                    <a:pt x="181" y="558"/>
                  </a:lnTo>
                  <a:lnTo>
                    <a:pt x="181" y="561"/>
                  </a:lnTo>
                  <a:lnTo>
                    <a:pt x="184" y="561"/>
                  </a:lnTo>
                  <a:lnTo>
                    <a:pt x="183" y="561"/>
                  </a:lnTo>
                  <a:lnTo>
                    <a:pt x="183" y="562"/>
                  </a:lnTo>
                  <a:lnTo>
                    <a:pt x="184" y="565"/>
                  </a:lnTo>
                  <a:lnTo>
                    <a:pt x="186" y="565"/>
                  </a:lnTo>
                  <a:lnTo>
                    <a:pt x="186" y="584"/>
                  </a:lnTo>
                  <a:lnTo>
                    <a:pt x="186" y="577"/>
                  </a:lnTo>
                  <a:lnTo>
                    <a:pt x="187" y="577"/>
                  </a:lnTo>
                  <a:lnTo>
                    <a:pt x="188" y="581"/>
                  </a:lnTo>
                  <a:lnTo>
                    <a:pt x="191" y="584"/>
                  </a:lnTo>
                  <a:lnTo>
                    <a:pt x="193" y="587"/>
                  </a:lnTo>
                  <a:lnTo>
                    <a:pt x="193" y="589"/>
                  </a:lnTo>
                  <a:lnTo>
                    <a:pt x="195" y="591"/>
                  </a:lnTo>
                  <a:lnTo>
                    <a:pt x="197" y="592"/>
                  </a:lnTo>
                  <a:lnTo>
                    <a:pt x="199" y="592"/>
                  </a:lnTo>
                  <a:lnTo>
                    <a:pt x="199" y="594"/>
                  </a:lnTo>
                  <a:lnTo>
                    <a:pt x="200" y="596"/>
                  </a:lnTo>
                  <a:lnTo>
                    <a:pt x="202" y="596"/>
                  </a:lnTo>
                  <a:lnTo>
                    <a:pt x="203" y="598"/>
                  </a:lnTo>
                  <a:lnTo>
                    <a:pt x="204" y="599"/>
                  </a:lnTo>
                  <a:lnTo>
                    <a:pt x="205" y="601"/>
                  </a:lnTo>
                  <a:lnTo>
                    <a:pt x="207" y="603"/>
                  </a:lnTo>
                  <a:lnTo>
                    <a:pt x="209" y="606"/>
                  </a:lnTo>
                  <a:lnTo>
                    <a:pt x="211" y="606"/>
                  </a:lnTo>
                  <a:lnTo>
                    <a:pt x="213" y="607"/>
                  </a:lnTo>
                  <a:lnTo>
                    <a:pt x="214" y="607"/>
                  </a:lnTo>
                  <a:lnTo>
                    <a:pt x="216" y="608"/>
                  </a:lnTo>
                  <a:lnTo>
                    <a:pt x="218" y="610"/>
                  </a:lnTo>
                  <a:lnTo>
                    <a:pt x="218" y="613"/>
                  </a:lnTo>
                  <a:lnTo>
                    <a:pt x="221" y="613"/>
                  </a:lnTo>
                  <a:lnTo>
                    <a:pt x="221" y="615"/>
                  </a:lnTo>
                  <a:lnTo>
                    <a:pt x="224" y="615"/>
                  </a:lnTo>
                  <a:lnTo>
                    <a:pt x="226" y="617"/>
                  </a:lnTo>
                  <a:lnTo>
                    <a:pt x="226" y="636"/>
                  </a:lnTo>
                  <a:lnTo>
                    <a:pt x="230" y="632"/>
                  </a:lnTo>
                  <a:lnTo>
                    <a:pt x="237" y="632"/>
                  </a:lnTo>
                  <a:lnTo>
                    <a:pt x="244" y="634"/>
                  </a:lnTo>
                  <a:lnTo>
                    <a:pt x="252" y="636"/>
                  </a:lnTo>
                  <a:lnTo>
                    <a:pt x="260" y="639"/>
                  </a:lnTo>
                  <a:lnTo>
                    <a:pt x="268" y="641"/>
                  </a:lnTo>
                  <a:lnTo>
                    <a:pt x="275" y="642"/>
                  </a:lnTo>
                  <a:lnTo>
                    <a:pt x="282" y="642"/>
                  </a:lnTo>
                  <a:lnTo>
                    <a:pt x="287" y="641"/>
                  </a:lnTo>
                  <a:lnTo>
                    <a:pt x="287" y="638"/>
                  </a:lnTo>
                  <a:lnTo>
                    <a:pt x="294" y="636"/>
                  </a:lnTo>
                  <a:lnTo>
                    <a:pt x="294" y="648"/>
                  </a:lnTo>
                  <a:lnTo>
                    <a:pt x="291" y="648"/>
                  </a:lnTo>
                  <a:lnTo>
                    <a:pt x="291" y="653"/>
                  </a:lnTo>
                  <a:lnTo>
                    <a:pt x="290" y="653"/>
                  </a:lnTo>
                  <a:lnTo>
                    <a:pt x="289" y="654"/>
                  </a:lnTo>
                  <a:lnTo>
                    <a:pt x="287" y="656"/>
                  </a:lnTo>
                  <a:lnTo>
                    <a:pt x="287" y="657"/>
                  </a:lnTo>
                  <a:lnTo>
                    <a:pt x="285" y="658"/>
                  </a:lnTo>
                  <a:lnTo>
                    <a:pt x="285" y="659"/>
                  </a:lnTo>
                  <a:lnTo>
                    <a:pt x="282" y="660"/>
                  </a:lnTo>
                  <a:lnTo>
                    <a:pt x="282" y="669"/>
                  </a:lnTo>
                  <a:lnTo>
                    <a:pt x="280" y="669"/>
                  </a:lnTo>
                  <a:lnTo>
                    <a:pt x="280" y="679"/>
                  </a:lnTo>
                  <a:lnTo>
                    <a:pt x="282" y="679"/>
                  </a:lnTo>
                  <a:lnTo>
                    <a:pt x="282" y="680"/>
                  </a:lnTo>
                  <a:lnTo>
                    <a:pt x="283" y="680"/>
                  </a:lnTo>
                  <a:lnTo>
                    <a:pt x="285" y="681"/>
                  </a:lnTo>
                  <a:lnTo>
                    <a:pt x="284" y="680"/>
                  </a:lnTo>
                  <a:lnTo>
                    <a:pt x="283" y="680"/>
                  </a:lnTo>
                  <a:lnTo>
                    <a:pt x="283" y="683"/>
                  </a:lnTo>
                  <a:lnTo>
                    <a:pt x="285" y="686"/>
                  </a:lnTo>
                  <a:lnTo>
                    <a:pt x="287" y="688"/>
                  </a:lnTo>
                  <a:lnTo>
                    <a:pt x="290" y="689"/>
                  </a:lnTo>
                  <a:lnTo>
                    <a:pt x="294" y="690"/>
                  </a:lnTo>
                  <a:lnTo>
                    <a:pt x="297" y="693"/>
                  </a:lnTo>
                  <a:lnTo>
                    <a:pt x="299" y="693"/>
                  </a:lnTo>
                  <a:lnTo>
                    <a:pt x="300" y="695"/>
                  </a:lnTo>
                  <a:lnTo>
                    <a:pt x="301" y="695"/>
                  </a:lnTo>
                  <a:lnTo>
                    <a:pt x="301" y="698"/>
                  </a:lnTo>
                  <a:lnTo>
                    <a:pt x="313" y="698"/>
                  </a:lnTo>
                  <a:lnTo>
                    <a:pt x="313" y="699"/>
                  </a:lnTo>
                  <a:lnTo>
                    <a:pt x="315" y="700"/>
                  </a:lnTo>
                  <a:lnTo>
                    <a:pt x="317" y="702"/>
                  </a:lnTo>
                  <a:lnTo>
                    <a:pt x="317" y="705"/>
                  </a:lnTo>
                  <a:lnTo>
                    <a:pt x="320" y="707"/>
                  </a:lnTo>
                  <a:lnTo>
                    <a:pt x="324" y="707"/>
                  </a:lnTo>
                  <a:lnTo>
                    <a:pt x="324" y="709"/>
                  </a:lnTo>
                  <a:lnTo>
                    <a:pt x="324" y="708"/>
                  </a:lnTo>
                  <a:lnTo>
                    <a:pt x="325" y="708"/>
                  </a:lnTo>
                  <a:lnTo>
                    <a:pt x="327" y="709"/>
                  </a:lnTo>
                  <a:lnTo>
                    <a:pt x="330" y="709"/>
                  </a:lnTo>
                  <a:lnTo>
                    <a:pt x="330" y="712"/>
                  </a:lnTo>
                  <a:lnTo>
                    <a:pt x="343" y="712"/>
                  </a:lnTo>
                  <a:lnTo>
                    <a:pt x="343" y="714"/>
                  </a:lnTo>
                  <a:lnTo>
                    <a:pt x="350" y="714"/>
                  </a:lnTo>
                  <a:lnTo>
                    <a:pt x="350" y="716"/>
                  </a:lnTo>
                  <a:lnTo>
                    <a:pt x="353" y="716"/>
                  </a:lnTo>
                  <a:lnTo>
                    <a:pt x="357" y="717"/>
                  </a:lnTo>
                  <a:lnTo>
                    <a:pt x="361" y="718"/>
                  </a:lnTo>
                  <a:lnTo>
                    <a:pt x="362" y="721"/>
                  </a:lnTo>
                  <a:lnTo>
                    <a:pt x="374" y="721"/>
                  </a:lnTo>
                  <a:lnTo>
                    <a:pt x="374" y="722"/>
                  </a:lnTo>
                  <a:lnTo>
                    <a:pt x="375" y="723"/>
                  </a:lnTo>
                  <a:lnTo>
                    <a:pt x="376" y="723"/>
                  </a:lnTo>
                  <a:lnTo>
                    <a:pt x="376" y="725"/>
                  </a:lnTo>
                  <a:lnTo>
                    <a:pt x="384" y="725"/>
                  </a:lnTo>
                  <a:lnTo>
                    <a:pt x="384" y="727"/>
                  </a:lnTo>
                  <a:lnTo>
                    <a:pt x="385" y="728"/>
                  </a:lnTo>
                  <a:lnTo>
                    <a:pt x="386" y="730"/>
                  </a:lnTo>
                  <a:lnTo>
                    <a:pt x="389" y="730"/>
                  </a:lnTo>
                  <a:lnTo>
                    <a:pt x="392" y="729"/>
                  </a:lnTo>
                  <a:lnTo>
                    <a:pt x="395" y="729"/>
                  </a:lnTo>
                  <a:lnTo>
                    <a:pt x="397" y="729"/>
                  </a:lnTo>
                  <a:lnTo>
                    <a:pt x="400" y="728"/>
                  </a:lnTo>
                  <a:lnTo>
                    <a:pt x="403" y="728"/>
                  </a:lnTo>
                  <a:lnTo>
                    <a:pt x="405" y="728"/>
                  </a:lnTo>
                  <a:lnTo>
                    <a:pt x="407" y="728"/>
                  </a:lnTo>
                  <a:lnTo>
                    <a:pt x="409" y="725"/>
                  </a:lnTo>
                  <a:lnTo>
                    <a:pt x="409" y="723"/>
                  </a:lnTo>
                  <a:lnTo>
                    <a:pt x="411" y="721"/>
                  </a:lnTo>
                  <a:lnTo>
                    <a:pt x="416" y="721"/>
                  </a:lnTo>
                  <a:lnTo>
                    <a:pt x="416" y="718"/>
                  </a:lnTo>
                  <a:lnTo>
                    <a:pt x="420" y="718"/>
                  </a:lnTo>
                  <a:lnTo>
                    <a:pt x="423" y="716"/>
                  </a:lnTo>
                  <a:lnTo>
                    <a:pt x="423" y="714"/>
                  </a:lnTo>
                  <a:lnTo>
                    <a:pt x="426" y="714"/>
                  </a:lnTo>
                  <a:lnTo>
                    <a:pt x="428" y="712"/>
                  </a:lnTo>
                  <a:lnTo>
                    <a:pt x="436" y="706"/>
                  </a:lnTo>
                  <a:lnTo>
                    <a:pt x="433" y="705"/>
                  </a:lnTo>
                  <a:lnTo>
                    <a:pt x="430" y="704"/>
                  </a:lnTo>
                  <a:lnTo>
                    <a:pt x="426" y="703"/>
                  </a:lnTo>
                  <a:lnTo>
                    <a:pt x="423" y="702"/>
                  </a:lnTo>
                  <a:lnTo>
                    <a:pt x="423" y="660"/>
                  </a:lnTo>
                  <a:lnTo>
                    <a:pt x="420" y="659"/>
                  </a:lnTo>
                  <a:lnTo>
                    <a:pt x="419" y="656"/>
                  </a:lnTo>
                  <a:lnTo>
                    <a:pt x="418" y="653"/>
                  </a:lnTo>
                  <a:lnTo>
                    <a:pt x="418" y="651"/>
                  </a:lnTo>
                  <a:lnTo>
                    <a:pt x="416" y="651"/>
                  </a:lnTo>
                  <a:lnTo>
                    <a:pt x="416" y="613"/>
                  </a:lnTo>
                  <a:lnTo>
                    <a:pt x="418" y="613"/>
                  </a:lnTo>
                  <a:lnTo>
                    <a:pt x="417" y="613"/>
                  </a:lnTo>
                  <a:lnTo>
                    <a:pt x="418" y="612"/>
                  </a:lnTo>
                  <a:lnTo>
                    <a:pt x="418" y="611"/>
                  </a:lnTo>
                  <a:lnTo>
                    <a:pt x="418" y="608"/>
                  </a:lnTo>
                  <a:lnTo>
                    <a:pt x="420" y="608"/>
                  </a:lnTo>
                  <a:lnTo>
                    <a:pt x="420" y="601"/>
                  </a:lnTo>
                  <a:lnTo>
                    <a:pt x="423" y="600"/>
                  </a:lnTo>
                  <a:lnTo>
                    <a:pt x="423" y="599"/>
                  </a:lnTo>
                  <a:lnTo>
                    <a:pt x="426" y="599"/>
                  </a:lnTo>
                  <a:lnTo>
                    <a:pt x="428" y="589"/>
                  </a:lnTo>
                  <a:lnTo>
                    <a:pt x="430" y="589"/>
                  </a:lnTo>
                  <a:lnTo>
                    <a:pt x="431" y="586"/>
                  </a:lnTo>
                  <a:lnTo>
                    <a:pt x="431" y="582"/>
                  </a:lnTo>
                  <a:lnTo>
                    <a:pt x="431" y="577"/>
                  </a:lnTo>
                  <a:lnTo>
                    <a:pt x="430" y="572"/>
                  </a:lnTo>
                  <a:lnTo>
                    <a:pt x="430" y="568"/>
                  </a:lnTo>
                  <a:lnTo>
                    <a:pt x="429" y="563"/>
                  </a:lnTo>
                  <a:lnTo>
                    <a:pt x="429" y="559"/>
                  </a:lnTo>
                  <a:lnTo>
                    <a:pt x="430" y="556"/>
                  </a:lnTo>
                  <a:lnTo>
                    <a:pt x="433" y="556"/>
                  </a:lnTo>
                  <a:lnTo>
                    <a:pt x="434" y="554"/>
                  </a:lnTo>
                  <a:lnTo>
                    <a:pt x="438" y="550"/>
                  </a:lnTo>
                  <a:lnTo>
                    <a:pt x="441" y="546"/>
                  </a:lnTo>
                  <a:lnTo>
                    <a:pt x="442" y="544"/>
                  </a:lnTo>
                  <a:lnTo>
                    <a:pt x="456" y="539"/>
                  </a:lnTo>
                  <a:lnTo>
                    <a:pt x="456" y="537"/>
                  </a:lnTo>
                  <a:lnTo>
                    <a:pt x="461" y="537"/>
                  </a:lnTo>
                  <a:lnTo>
                    <a:pt x="463" y="535"/>
                  </a:lnTo>
                  <a:lnTo>
                    <a:pt x="463" y="532"/>
                  </a:lnTo>
                  <a:lnTo>
                    <a:pt x="465" y="532"/>
                  </a:lnTo>
                  <a:lnTo>
                    <a:pt x="465" y="530"/>
                  </a:lnTo>
                  <a:lnTo>
                    <a:pt x="468" y="528"/>
                  </a:lnTo>
                  <a:lnTo>
                    <a:pt x="471" y="527"/>
                  </a:lnTo>
                  <a:lnTo>
                    <a:pt x="472" y="526"/>
                  </a:lnTo>
                  <a:lnTo>
                    <a:pt x="473" y="524"/>
                  </a:lnTo>
                  <a:lnTo>
                    <a:pt x="475" y="523"/>
                  </a:lnTo>
                  <a:lnTo>
                    <a:pt x="473" y="525"/>
                  </a:lnTo>
                  <a:lnTo>
                    <a:pt x="473" y="524"/>
                  </a:lnTo>
                  <a:lnTo>
                    <a:pt x="473" y="522"/>
                  </a:lnTo>
                  <a:lnTo>
                    <a:pt x="475" y="519"/>
                  </a:lnTo>
                  <a:lnTo>
                    <a:pt x="472" y="518"/>
                  </a:lnTo>
                  <a:lnTo>
                    <a:pt x="471" y="516"/>
                  </a:lnTo>
                  <a:lnTo>
                    <a:pt x="470" y="513"/>
                  </a:lnTo>
                  <a:lnTo>
                    <a:pt x="470" y="511"/>
                  </a:lnTo>
                  <a:lnTo>
                    <a:pt x="468" y="511"/>
                  </a:lnTo>
                  <a:lnTo>
                    <a:pt x="468" y="510"/>
                  </a:lnTo>
                  <a:lnTo>
                    <a:pt x="468" y="509"/>
                  </a:lnTo>
                  <a:lnTo>
                    <a:pt x="465" y="509"/>
                  </a:lnTo>
                  <a:lnTo>
                    <a:pt x="465" y="507"/>
                  </a:lnTo>
                  <a:lnTo>
                    <a:pt x="465" y="503"/>
                  </a:lnTo>
                  <a:lnTo>
                    <a:pt x="464" y="500"/>
                  </a:lnTo>
                  <a:lnTo>
                    <a:pt x="463" y="499"/>
                  </a:lnTo>
                  <a:lnTo>
                    <a:pt x="463" y="485"/>
                  </a:lnTo>
                  <a:lnTo>
                    <a:pt x="465" y="485"/>
                  </a:lnTo>
                  <a:lnTo>
                    <a:pt x="465" y="484"/>
                  </a:lnTo>
                  <a:lnTo>
                    <a:pt x="466" y="484"/>
                  </a:lnTo>
                  <a:lnTo>
                    <a:pt x="468" y="483"/>
                  </a:lnTo>
                  <a:lnTo>
                    <a:pt x="468" y="481"/>
                  </a:lnTo>
                  <a:lnTo>
                    <a:pt x="469" y="478"/>
                  </a:lnTo>
                  <a:lnTo>
                    <a:pt x="469" y="476"/>
                  </a:lnTo>
                  <a:lnTo>
                    <a:pt x="470" y="474"/>
                  </a:lnTo>
                  <a:lnTo>
                    <a:pt x="472" y="471"/>
                  </a:lnTo>
                  <a:lnTo>
                    <a:pt x="475" y="471"/>
                  </a:lnTo>
                  <a:lnTo>
                    <a:pt x="475" y="469"/>
                  </a:lnTo>
                  <a:lnTo>
                    <a:pt x="477" y="469"/>
                  </a:lnTo>
                  <a:lnTo>
                    <a:pt x="479" y="467"/>
                  </a:lnTo>
                  <a:lnTo>
                    <a:pt x="478" y="468"/>
                  </a:lnTo>
                  <a:lnTo>
                    <a:pt x="479" y="467"/>
                  </a:lnTo>
                  <a:lnTo>
                    <a:pt x="479" y="465"/>
                  </a:lnTo>
                  <a:lnTo>
                    <a:pt x="479" y="462"/>
                  </a:lnTo>
                  <a:lnTo>
                    <a:pt x="482" y="462"/>
                  </a:lnTo>
                  <a:lnTo>
                    <a:pt x="482" y="461"/>
                  </a:lnTo>
                  <a:lnTo>
                    <a:pt x="484" y="460"/>
                  </a:lnTo>
                  <a:lnTo>
                    <a:pt x="489" y="443"/>
                  </a:lnTo>
                  <a:lnTo>
                    <a:pt x="491" y="443"/>
                  </a:lnTo>
                  <a:lnTo>
                    <a:pt x="491" y="436"/>
                  </a:lnTo>
                  <a:lnTo>
                    <a:pt x="494" y="435"/>
                  </a:lnTo>
                  <a:lnTo>
                    <a:pt x="494" y="434"/>
                  </a:lnTo>
                  <a:lnTo>
                    <a:pt x="497" y="433"/>
                  </a:lnTo>
                  <a:lnTo>
                    <a:pt x="498" y="432"/>
                  </a:lnTo>
                  <a:lnTo>
                    <a:pt x="502" y="432"/>
                  </a:lnTo>
                  <a:lnTo>
                    <a:pt x="505" y="433"/>
                  </a:lnTo>
                  <a:lnTo>
                    <a:pt x="506" y="433"/>
                  </a:lnTo>
                  <a:lnTo>
                    <a:pt x="521" y="427"/>
                  </a:lnTo>
                  <a:lnTo>
                    <a:pt x="521" y="428"/>
                  </a:lnTo>
                  <a:lnTo>
                    <a:pt x="520" y="428"/>
                  </a:lnTo>
                  <a:lnTo>
                    <a:pt x="519" y="428"/>
                  </a:lnTo>
                  <a:lnTo>
                    <a:pt x="521" y="427"/>
                  </a:lnTo>
                  <a:lnTo>
                    <a:pt x="521" y="428"/>
                  </a:lnTo>
                  <a:lnTo>
                    <a:pt x="522" y="426"/>
                  </a:lnTo>
                  <a:lnTo>
                    <a:pt x="524" y="424"/>
                  </a:lnTo>
                  <a:lnTo>
                    <a:pt x="527" y="424"/>
                  </a:lnTo>
                  <a:lnTo>
                    <a:pt x="543" y="417"/>
                  </a:lnTo>
                  <a:lnTo>
                    <a:pt x="544" y="415"/>
                  </a:lnTo>
                  <a:lnTo>
                    <a:pt x="545" y="414"/>
                  </a:lnTo>
                  <a:lnTo>
                    <a:pt x="545" y="413"/>
                  </a:lnTo>
                  <a:lnTo>
                    <a:pt x="550" y="413"/>
                  </a:lnTo>
                  <a:lnTo>
                    <a:pt x="550" y="410"/>
                  </a:lnTo>
                  <a:lnTo>
                    <a:pt x="569" y="410"/>
                  </a:lnTo>
                  <a:lnTo>
                    <a:pt x="569" y="413"/>
                  </a:lnTo>
                  <a:lnTo>
                    <a:pt x="583" y="413"/>
                  </a:lnTo>
                  <a:lnTo>
                    <a:pt x="583" y="415"/>
                  </a:lnTo>
                  <a:lnTo>
                    <a:pt x="607" y="415"/>
                  </a:lnTo>
                  <a:lnTo>
                    <a:pt x="607" y="413"/>
                  </a:lnTo>
                  <a:lnTo>
                    <a:pt x="611" y="413"/>
                  </a:lnTo>
                  <a:lnTo>
                    <a:pt x="612" y="410"/>
                  </a:lnTo>
                  <a:lnTo>
                    <a:pt x="613" y="410"/>
                  </a:lnTo>
                  <a:lnTo>
                    <a:pt x="613" y="408"/>
                  </a:lnTo>
                  <a:lnTo>
                    <a:pt x="619" y="408"/>
                  </a:lnTo>
                  <a:lnTo>
                    <a:pt x="619" y="405"/>
                  </a:lnTo>
                  <a:lnTo>
                    <a:pt x="626" y="405"/>
                  </a:lnTo>
                  <a:lnTo>
                    <a:pt x="626" y="403"/>
                  </a:lnTo>
                  <a:lnTo>
                    <a:pt x="627" y="402"/>
                  </a:lnTo>
                  <a:lnTo>
                    <a:pt x="630" y="402"/>
                  </a:lnTo>
                  <a:lnTo>
                    <a:pt x="634" y="402"/>
                  </a:lnTo>
                  <a:lnTo>
                    <a:pt x="638" y="402"/>
                  </a:lnTo>
                  <a:lnTo>
                    <a:pt x="642" y="402"/>
                  </a:lnTo>
                  <a:lnTo>
                    <a:pt x="646" y="402"/>
                  </a:lnTo>
                  <a:lnTo>
                    <a:pt x="649" y="403"/>
                  </a:lnTo>
                  <a:lnTo>
                    <a:pt x="651" y="403"/>
                  </a:lnTo>
                  <a:lnTo>
                    <a:pt x="651" y="382"/>
                  </a:lnTo>
                  <a:lnTo>
                    <a:pt x="654" y="382"/>
                  </a:lnTo>
                  <a:lnTo>
                    <a:pt x="654" y="377"/>
                  </a:lnTo>
                  <a:lnTo>
                    <a:pt x="656" y="375"/>
                  </a:lnTo>
                  <a:lnTo>
                    <a:pt x="658" y="375"/>
                  </a:lnTo>
                  <a:lnTo>
                    <a:pt x="658" y="372"/>
                  </a:lnTo>
                  <a:lnTo>
                    <a:pt x="661" y="372"/>
                  </a:lnTo>
                  <a:lnTo>
                    <a:pt x="661" y="370"/>
                  </a:lnTo>
                  <a:lnTo>
                    <a:pt x="663" y="370"/>
                  </a:lnTo>
                  <a:lnTo>
                    <a:pt x="665" y="368"/>
                  </a:lnTo>
                  <a:lnTo>
                    <a:pt x="664" y="369"/>
                  </a:lnTo>
                  <a:lnTo>
                    <a:pt x="665" y="368"/>
                  </a:lnTo>
                  <a:lnTo>
                    <a:pt x="665" y="366"/>
                  </a:lnTo>
                  <a:lnTo>
                    <a:pt x="665" y="363"/>
                  </a:lnTo>
                  <a:lnTo>
                    <a:pt x="668" y="361"/>
                  </a:lnTo>
                  <a:lnTo>
                    <a:pt x="670" y="356"/>
                  </a:lnTo>
                  <a:lnTo>
                    <a:pt x="672" y="351"/>
                  </a:lnTo>
                  <a:lnTo>
                    <a:pt x="672" y="346"/>
                  </a:lnTo>
                  <a:lnTo>
                    <a:pt x="674" y="346"/>
                  </a:lnTo>
                  <a:lnTo>
                    <a:pt x="674" y="345"/>
                  </a:lnTo>
                  <a:lnTo>
                    <a:pt x="675" y="345"/>
                  </a:lnTo>
                  <a:lnTo>
                    <a:pt x="677" y="344"/>
                  </a:lnTo>
                  <a:lnTo>
                    <a:pt x="676" y="345"/>
                  </a:lnTo>
                  <a:lnTo>
                    <a:pt x="675" y="344"/>
                  </a:lnTo>
                  <a:lnTo>
                    <a:pt x="675" y="342"/>
                  </a:lnTo>
                  <a:lnTo>
                    <a:pt x="677" y="339"/>
                  </a:lnTo>
                  <a:lnTo>
                    <a:pt x="678" y="338"/>
                  </a:lnTo>
                  <a:lnTo>
                    <a:pt x="681" y="336"/>
                  </a:lnTo>
                  <a:lnTo>
                    <a:pt x="683" y="333"/>
                  </a:lnTo>
                  <a:lnTo>
                    <a:pt x="684" y="332"/>
                  </a:lnTo>
                  <a:lnTo>
                    <a:pt x="684" y="330"/>
                  </a:lnTo>
                  <a:lnTo>
                    <a:pt x="685" y="329"/>
                  </a:lnTo>
                  <a:lnTo>
                    <a:pt x="685" y="328"/>
                  </a:lnTo>
                  <a:lnTo>
                    <a:pt x="687" y="327"/>
                  </a:lnTo>
                  <a:lnTo>
                    <a:pt x="677" y="330"/>
                  </a:lnTo>
                  <a:lnTo>
                    <a:pt x="677" y="332"/>
                  </a:lnTo>
                  <a:lnTo>
                    <a:pt x="665" y="332"/>
                  </a:lnTo>
                  <a:lnTo>
                    <a:pt x="665" y="323"/>
                  </a:lnTo>
                  <a:lnTo>
                    <a:pt x="668" y="322"/>
                  </a:lnTo>
                  <a:lnTo>
                    <a:pt x="668" y="321"/>
                  </a:lnTo>
                  <a:lnTo>
                    <a:pt x="670" y="321"/>
                  </a:lnTo>
                  <a:lnTo>
                    <a:pt x="670" y="318"/>
                  </a:lnTo>
                  <a:lnTo>
                    <a:pt x="672" y="316"/>
                  </a:lnTo>
                  <a:lnTo>
                    <a:pt x="673" y="314"/>
                  </a:lnTo>
                  <a:lnTo>
                    <a:pt x="674" y="313"/>
                  </a:lnTo>
                  <a:lnTo>
                    <a:pt x="671" y="307"/>
                  </a:lnTo>
                  <a:lnTo>
                    <a:pt x="668" y="303"/>
                  </a:lnTo>
                  <a:lnTo>
                    <a:pt x="665" y="299"/>
                  </a:lnTo>
                  <a:lnTo>
                    <a:pt x="662" y="297"/>
                  </a:lnTo>
                  <a:lnTo>
                    <a:pt x="659" y="295"/>
                  </a:lnTo>
                  <a:lnTo>
                    <a:pt x="657" y="294"/>
                  </a:lnTo>
                  <a:lnTo>
                    <a:pt x="654" y="293"/>
                  </a:lnTo>
                  <a:lnTo>
                    <a:pt x="651" y="292"/>
                  </a:lnTo>
                  <a:lnTo>
                    <a:pt x="648" y="292"/>
                  </a:lnTo>
                  <a:lnTo>
                    <a:pt x="645" y="294"/>
                  </a:lnTo>
                  <a:lnTo>
                    <a:pt x="642" y="295"/>
                  </a:lnTo>
                  <a:lnTo>
                    <a:pt x="639" y="297"/>
                  </a:lnTo>
                  <a:lnTo>
                    <a:pt x="635" y="298"/>
                  </a:lnTo>
                  <a:lnTo>
                    <a:pt x="634" y="300"/>
                  </a:lnTo>
                  <a:lnTo>
                    <a:pt x="632" y="300"/>
                  </a:lnTo>
                  <a:lnTo>
                    <a:pt x="632" y="302"/>
                  </a:lnTo>
                  <a:lnTo>
                    <a:pt x="628" y="305"/>
                  </a:lnTo>
                  <a:lnTo>
                    <a:pt x="625" y="311"/>
                  </a:lnTo>
                  <a:lnTo>
                    <a:pt x="625" y="317"/>
                  </a:lnTo>
                  <a:lnTo>
                    <a:pt x="619" y="321"/>
                  </a:lnTo>
                  <a:lnTo>
                    <a:pt x="616" y="318"/>
                  </a:lnTo>
                  <a:lnTo>
                    <a:pt x="619" y="318"/>
                  </a:lnTo>
                  <a:lnTo>
                    <a:pt x="619" y="325"/>
                  </a:lnTo>
                  <a:lnTo>
                    <a:pt x="616" y="330"/>
                  </a:lnTo>
                  <a:lnTo>
                    <a:pt x="616" y="337"/>
                  </a:lnTo>
                  <a:lnTo>
                    <a:pt x="616" y="336"/>
                  </a:lnTo>
                  <a:lnTo>
                    <a:pt x="615" y="335"/>
                  </a:lnTo>
                  <a:lnTo>
                    <a:pt x="613" y="336"/>
                  </a:lnTo>
                  <a:lnTo>
                    <a:pt x="612" y="339"/>
                  </a:lnTo>
                  <a:lnTo>
                    <a:pt x="609" y="342"/>
                  </a:lnTo>
                  <a:lnTo>
                    <a:pt x="590" y="342"/>
                  </a:lnTo>
                  <a:lnTo>
                    <a:pt x="589" y="342"/>
                  </a:lnTo>
                  <a:lnTo>
                    <a:pt x="588" y="341"/>
                  </a:lnTo>
                  <a:lnTo>
                    <a:pt x="586" y="340"/>
                  </a:lnTo>
                  <a:lnTo>
                    <a:pt x="585" y="337"/>
                  </a:lnTo>
                  <a:lnTo>
                    <a:pt x="578" y="337"/>
                  </a:lnTo>
                  <a:lnTo>
                    <a:pt x="575" y="330"/>
                  </a:lnTo>
                  <a:lnTo>
                    <a:pt x="574" y="330"/>
                  </a:lnTo>
                  <a:lnTo>
                    <a:pt x="575" y="330"/>
                  </a:lnTo>
                  <a:lnTo>
                    <a:pt x="566" y="326"/>
                  </a:lnTo>
                  <a:lnTo>
                    <a:pt x="563" y="325"/>
                  </a:lnTo>
                  <a:lnTo>
                    <a:pt x="559" y="323"/>
                  </a:lnTo>
                  <a:lnTo>
                    <a:pt x="554" y="322"/>
                  </a:lnTo>
                  <a:lnTo>
                    <a:pt x="550" y="321"/>
                  </a:lnTo>
                  <a:lnTo>
                    <a:pt x="550" y="318"/>
                  </a:lnTo>
                  <a:lnTo>
                    <a:pt x="545" y="318"/>
                  </a:lnTo>
                  <a:lnTo>
                    <a:pt x="543" y="315"/>
                  </a:lnTo>
                  <a:lnTo>
                    <a:pt x="543" y="314"/>
                  </a:lnTo>
                  <a:lnTo>
                    <a:pt x="542" y="312"/>
                  </a:lnTo>
                  <a:lnTo>
                    <a:pt x="540" y="311"/>
                  </a:lnTo>
                  <a:lnTo>
                    <a:pt x="539" y="311"/>
                  </a:lnTo>
                  <a:lnTo>
                    <a:pt x="536" y="308"/>
                  </a:lnTo>
                  <a:lnTo>
                    <a:pt x="533" y="306"/>
                  </a:lnTo>
                  <a:lnTo>
                    <a:pt x="535" y="307"/>
                  </a:lnTo>
                  <a:lnTo>
                    <a:pt x="535" y="306"/>
                  </a:lnTo>
                  <a:lnTo>
                    <a:pt x="534" y="304"/>
                  </a:lnTo>
                  <a:lnTo>
                    <a:pt x="533" y="302"/>
                  </a:lnTo>
                  <a:lnTo>
                    <a:pt x="530" y="300"/>
                  </a:lnTo>
                  <a:lnTo>
                    <a:pt x="526" y="298"/>
                  </a:lnTo>
                  <a:lnTo>
                    <a:pt x="523" y="296"/>
                  </a:lnTo>
                  <a:lnTo>
                    <a:pt x="520" y="295"/>
                  </a:lnTo>
                  <a:lnTo>
                    <a:pt x="520" y="290"/>
                  </a:lnTo>
                  <a:lnTo>
                    <a:pt x="517" y="290"/>
                  </a:lnTo>
                  <a:lnTo>
                    <a:pt x="517" y="280"/>
                  </a:lnTo>
                  <a:lnTo>
                    <a:pt x="515" y="280"/>
                  </a:lnTo>
                  <a:lnTo>
                    <a:pt x="515" y="270"/>
                  </a:lnTo>
                  <a:lnTo>
                    <a:pt x="513" y="270"/>
                  </a:lnTo>
                  <a:lnTo>
                    <a:pt x="512" y="268"/>
                  </a:lnTo>
                  <a:lnTo>
                    <a:pt x="512" y="265"/>
                  </a:lnTo>
                  <a:lnTo>
                    <a:pt x="512" y="262"/>
                  </a:lnTo>
                  <a:lnTo>
                    <a:pt x="513" y="259"/>
                  </a:lnTo>
                  <a:lnTo>
                    <a:pt x="513" y="256"/>
                  </a:lnTo>
                  <a:lnTo>
                    <a:pt x="513" y="252"/>
                  </a:lnTo>
                  <a:lnTo>
                    <a:pt x="513" y="250"/>
                  </a:lnTo>
                  <a:lnTo>
                    <a:pt x="513" y="247"/>
                  </a:lnTo>
                  <a:lnTo>
                    <a:pt x="510" y="247"/>
                  </a:lnTo>
                  <a:lnTo>
                    <a:pt x="511" y="247"/>
                  </a:lnTo>
                  <a:lnTo>
                    <a:pt x="511" y="246"/>
                  </a:lnTo>
                  <a:lnTo>
                    <a:pt x="510" y="243"/>
                  </a:lnTo>
                  <a:lnTo>
                    <a:pt x="508" y="243"/>
                  </a:lnTo>
                  <a:lnTo>
                    <a:pt x="509" y="243"/>
                  </a:lnTo>
                  <a:lnTo>
                    <a:pt x="509" y="242"/>
                  </a:lnTo>
                  <a:lnTo>
                    <a:pt x="509" y="241"/>
                  </a:lnTo>
                  <a:lnTo>
                    <a:pt x="508" y="238"/>
                  </a:lnTo>
                  <a:lnTo>
                    <a:pt x="506" y="238"/>
                  </a:lnTo>
                  <a:lnTo>
                    <a:pt x="506" y="219"/>
                  </a:lnTo>
                  <a:lnTo>
                    <a:pt x="508" y="219"/>
                  </a:lnTo>
                  <a:lnTo>
                    <a:pt x="508" y="212"/>
                  </a:lnTo>
                  <a:lnTo>
                    <a:pt x="510" y="212"/>
                  </a:lnTo>
                  <a:lnTo>
                    <a:pt x="510" y="205"/>
                  </a:lnTo>
                  <a:lnTo>
                    <a:pt x="513" y="205"/>
                  </a:lnTo>
                  <a:lnTo>
                    <a:pt x="513" y="198"/>
                  </a:lnTo>
                  <a:lnTo>
                    <a:pt x="515" y="198"/>
                  </a:lnTo>
                  <a:lnTo>
                    <a:pt x="514" y="198"/>
                  </a:lnTo>
                  <a:lnTo>
                    <a:pt x="514" y="197"/>
                  </a:lnTo>
                  <a:lnTo>
                    <a:pt x="514" y="196"/>
                  </a:lnTo>
                  <a:lnTo>
                    <a:pt x="515" y="193"/>
                  </a:lnTo>
                  <a:lnTo>
                    <a:pt x="517" y="193"/>
                  </a:lnTo>
                  <a:lnTo>
                    <a:pt x="517" y="189"/>
                  </a:lnTo>
                  <a:lnTo>
                    <a:pt x="520" y="188"/>
                  </a:lnTo>
                  <a:lnTo>
                    <a:pt x="520" y="187"/>
                  </a:lnTo>
                  <a:lnTo>
                    <a:pt x="522" y="186"/>
                  </a:lnTo>
                  <a:lnTo>
                    <a:pt x="522" y="182"/>
                  </a:lnTo>
                  <a:lnTo>
                    <a:pt x="524" y="182"/>
                  </a:lnTo>
                  <a:lnTo>
                    <a:pt x="523" y="182"/>
                  </a:lnTo>
                  <a:lnTo>
                    <a:pt x="524" y="181"/>
                  </a:lnTo>
                  <a:lnTo>
                    <a:pt x="524" y="180"/>
                  </a:lnTo>
                  <a:lnTo>
                    <a:pt x="524" y="177"/>
                  </a:lnTo>
                  <a:lnTo>
                    <a:pt x="526" y="177"/>
                  </a:lnTo>
                  <a:lnTo>
                    <a:pt x="526" y="174"/>
                  </a:lnTo>
                  <a:lnTo>
                    <a:pt x="526" y="172"/>
                  </a:lnTo>
                  <a:lnTo>
                    <a:pt x="526" y="170"/>
                  </a:lnTo>
                  <a:lnTo>
                    <a:pt x="529" y="170"/>
                  </a:lnTo>
                  <a:lnTo>
                    <a:pt x="529" y="162"/>
                  </a:lnTo>
                  <a:lnTo>
                    <a:pt x="531" y="161"/>
                  </a:lnTo>
                  <a:lnTo>
                    <a:pt x="532" y="158"/>
                  </a:lnTo>
                  <a:lnTo>
                    <a:pt x="532" y="155"/>
                  </a:lnTo>
                  <a:lnTo>
                    <a:pt x="531" y="153"/>
                  </a:lnTo>
                  <a:lnTo>
                    <a:pt x="533" y="153"/>
                  </a:lnTo>
                  <a:lnTo>
                    <a:pt x="533" y="139"/>
                  </a:lnTo>
                  <a:lnTo>
                    <a:pt x="536" y="139"/>
                  </a:lnTo>
                  <a:lnTo>
                    <a:pt x="537" y="134"/>
                  </a:lnTo>
                  <a:lnTo>
                    <a:pt x="538" y="127"/>
                  </a:lnTo>
                  <a:lnTo>
                    <a:pt x="538" y="118"/>
                  </a:lnTo>
                  <a:lnTo>
                    <a:pt x="537" y="109"/>
                  </a:lnTo>
                  <a:lnTo>
                    <a:pt x="537" y="100"/>
                  </a:lnTo>
                  <a:lnTo>
                    <a:pt x="536" y="91"/>
                  </a:lnTo>
                  <a:lnTo>
                    <a:pt x="536" y="83"/>
                  </a:lnTo>
                  <a:lnTo>
                    <a:pt x="536" y="78"/>
                  </a:lnTo>
                  <a:lnTo>
                    <a:pt x="534" y="77"/>
                  </a:lnTo>
                  <a:lnTo>
                    <a:pt x="533" y="76"/>
                  </a:lnTo>
                  <a:lnTo>
                    <a:pt x="531" y="75"/>
                  </a:lnTo>
                  <a:lnTo>
                    <a:pt x="531" y="68"/>
                  </a:lnTo>
                  <a:lnTo>
                    <a:pt x="529" y="68"/>
                  </a:lnTo>
                  <a:lnTo>
                    <a:pt x="529" y="67"/>
                  </a:lnTo>
                  <a:lnTo>
                    <a:pt x="526" y="66"/>
                  </a:lnTo>
                  <a:lnTo>
                    <a:pt x="526" y="56"/>
                  </a:lnTo>
                  <a:lnTo>
                    <a:pt x="524" y="56"/>
                  </a:lnTo>
                  <a:lnTo>
                    <a:pt x="524" y="49"/>
                  </a:lnTo>
                  <a:lnTo>
                    <a:pt x="522" y="49"/>
                  </a:lnTo>
                  <a:lnTo>
                    <a:pt x="522" y="42"/>
                  </a:lnTo>
                  <a:lnTo>
                    <a:pt x="520" y="40"/>
                  </a:lnTo>
                  <a:lnTo>
                    <a:pt x="517" y="37"/>
                  </a:lnTo>
                  <a:lnTo>
                    <a:pt x="516" y="37"/>
                  </a:lnTo>
                  <a:lnTo>
                    <a:pt x="514" y="36"/>
                  </a:lnTo>
                  <a:lnTo>
                    <a:pt x="512" y="36"/>
                  </a:lnTo>
                  <a:lnTo>
                    <a:pt x="510" y="35"/>
                  </a:lnTo>
                  <a:lnTo>
                    <a:pt x="510" y="33"/>
                  </a:lnTo>
                  <a:lnTo>
                    <a:pt x="509" y="33"/>
                  </a:lnTo>
                  <a:lnTo>
                    <a:pt x="509" y="32"/>
                  </a:lnTo>
                  <a:lnTo>
                    <a:pt x="508" y="30"/>
                  </a:lnTo>
                  <a:lnTo>
                    <a:pt x="505" y="29"/>
                  </a:lnTo>
                  <a:lnTo>
                    <a:pt x="501" y="27"/>
                  </a:lnTo>
                  <a:lnTo>
                    <a:pt x="497" y="25"/>
                  </a:lnTo>
                  <a:lnTo>
                    <a:pt x="494" y="23"/>
                  </a:lnTo>
                  <a:lnTo>
                    <a:pt x="494" y="21"/>
                  </a:lnTo>
                  <a:lnTo>
                    <a:pt x="484" y="19"/>
                  </a:lnTo>
                  <a:lnTo>
                    <a:pt x="484" y="17"/>
                  </a:lnTo>
                  <a:lnTo>
                    <a:pt x="483" y="16"/>
                  </a:lnTo>
                  <a:lnTo>
                    <a:pt x="480" y="16"/>
                  </a:lnTo>
                  <a:lnTo>
                    <a:pt x="478" y="16"/>
                  </a:lnTo>
                  <a:lnTo>
                    <a:pt x="475" y="17"/>
                  </a:lnTo>
                  <a:lnTo>
                    <a:pt x="472" y="17"/>
                  </a:lnTo>
                  <a:lnTo>
                    <a:pt x="469" y="17"/>
                  </a:lnTo>
                  <a:lnTo>
                    <a:pt x="467" y="17"/>
                  </a:lnTo>
                  <a:lnTo>
                    <a:pt x="465" y="17"/>
                  </a:lnTo>
                  <a:lnTo>
                    <a:pt x="465" y="14"/>
                  </a:lnTo>
                  <a:lnTo>
                    <a:pt x="463" y="14"/>
                  </a:lnTo>
                  <a:lnTo>
                    <a:pt x="460" y="14"/>
                  </a:lnTo>
                  <a:lnTo>
                    <a:pt x="457" y="13"/>
                  </a:lnTo>
                  <a:lnTo>
                    <a:pt x="456" y="10"/>
                  </a:lnTo>
                  <a:lnTo>
                    <a:pt x="454" y="7"/>
                  </a:lnTo>
                  <a:lnTo>
                    <a:pt x="430" y="7"/>
                  </a:lnTo>
                  <a:lnTo>
                    <a:pt x="430" y="4"/>
                  </a:lnTo>
                  <a:lnTo>
                    <a:pt x="429" y="2"/>
                  </a:lnTo>
                  <a:lnTo>
                    <a:pt x="426" y="0"/>
                  </a:lnTo>
                  <a:lnTo>
                    <a:pt x="423" y="0"/>
                  </a:lnTo>
                  <a:lnTo>
                    <a:pt x="420" y="2"/>
                  </a:lnTo>
                  <a:lnTo>
                    <a:pt x="420" y="7"/>
                  </a:lnTo>
                  <a:lnTo>
                    <a:pt x="418" y="7"/>
                  </a:lnTo>
                  <a:lnTo>
                    <a:pt x="418" y="12"/>
                  </a:lnTo>
                  <a:lnTo>
                    <a:pt x="416" y="14"/>
                  </a:lnTo>
                  <a:lnTo>
                    <a:pt x="414" y="14"/>
                  </a:lnTo>
                  <a:lnTo>
                    <a:pt x="414" y="17"/>
                  </a:lnTo>
                  <a:lnTo>
                    <a:pt x="411" y="19"/>
                  </a:lnTo>
                  <a:lnTo>
                    <a:pt x="412" y="18"/>
                  </a:lnTo>
                  <a:lnTo>
                    <a:pt x="410" y="18"/>
                  </a:lnTo>
                  <a:lnTo>
                    <a:pt x="407" y="19"/>
                  </a:lnTo>
                  <a:lnTo>
                    <a:pt x="406" y="21"/>
                  </a:lnTo>
                  <a:lnTo>
                    <a:pt x="405" y="21"/>
                  </a:lnTo>
                  <a:lnTo>
                    <a:pt x="404" y="23"/>
                  </a:lnTo>
                  <a:lnTo>
                    <a:pt x="397" y="23"/>
                  </a:lnTo>
                  <a:lnTo>
                    <a:pt x="397" y="26"/>
                  </a:lnTo>
                  <a:lnTo>
                    <a:pt x="397" y="25"/>
                  </a:lnTo>
                  <a:lnTo>
                    <a:pt x="396" y="25"/>
                  </a:lnTo>
                  <a:lnTo>
                    <a:pt x="393" y="26"/>
                  </a:lnTo>
                  <a:lnTo>
                    <a:pt x="393" y="28"/>
                  </a:lnTo>
                  <a:lnTo>
                    <a:pt x="388" y="28"/>
                  </a:lnTo>
                  <a:lnTo>
                    <a:pt x="386" y="30"/>
                  </a:lnTo>
                  <a:lnTo>
                    <a:pt x="384" y="42"/>
                  </a:lnTo>
                  <a:lnTo>
                    <a:pt x="381" y="42"/>
                  </a:lnTo>
                  <a:lnTo>
                    <a:pt x="382" y="42"/>
                  </a:lnTo>
                  <a:lnTo>
                    <a:pt x="382" y="43"/>
                  </a:lnTo>
                  <a:lnTo>
                    <a:pt x="381" y="44"/>
                  </a:lnTo>
                  <a:lnTo>
                    <a:pt x="381" y="47"/>
                  </a:lnTo>
                  <a:lnTo>
                    <a:pt x="378" y="47"/>
                  </a:lnTo>
                  <a:lnTo>
                    <a:pt x="380" y="47"/>
                  </a:lnTo>
                  <a:lnTo>
                    <a:pt x="380" y="48"/>
                  </a:lnTo>
                  <a:lnTo>
                    <a:pt x="379" y="49"/>
                  </a:lnTo>
                  <a:lnTo>
                    <a:pt x="378" y="52"/>
                  </a:lnTo>
                  <a:lnTo>
                    <a:pt x="376" y="52"/>
                  </a:lnTo>
                  <a:lnTo>
                    <a:pt x="376" y="56"/>
                  </a:lnTo>
                  <a:lnTo>
                    <a:pt x="374" y="57"/>
                  </a:lnTo>
                  <a:lnTo>
                    <a:pt x="374" y="58"/>
                  </a:lnTo>
                  <a:lnTo>
                    <a:pt x="372" y="59"/>
                  </a:lnTo>
                  <a:lnTo>
                    <a:pt x="372" y="57"/>
                  </a:lnTo>
                  <a:lnTo>
                    <a:pt x="373" y="59"/>
                  </a:lnTo>
                  <a:lnTo>
                    <a:pt x="373" y="60"/>
                  </a:lnTo>
                  <a:lnTo>
                    <a:pt x="372" y="64"/>
                  </a:lnTo>
                  <a:lnTo>
                    <a:pt x="369" y="66"/>
                  </a:lnTo>
                  <a:lnTo>
                    <a:pt x="353" y="66"/>
                  </a:lnTo>
                  <a:lnTo>
                    <a:pt x="358" y="66"/>
                  </a:lnTo>
                  <a:lnTo>
                    <a:pt x="359" y="66"/>
                  </a:lnTo>
                  <a:lnTo>
                    <a:pt x="356" y="64"/>
                  </a:lnTo>
                  <a:lnTo>
                    <a:pt x="353" y="61"/>
                  </a:lnTo>
                  <a:lnTo>
                    <a:pt x="350" y="59"/>
                  </a:lnTo>
                  <a:lnTo>
                    <a:pt x="348" y="56"/>
                  </a:lnTo>
                  <a:lnTo>
                    <a:pt x="349" y="57"/>
                  </a:lnTo>
                  <a:lnTo>
                    <a:pt x="346" y="57"/>
                  </a:lnTo>
                  <a:lnTo>
                    <a:pt x="343" y="56"/>
                  </a:lnTo>
                  <a:lnTo>
                    <a:pt x="343" y="54"/>
                  </a:lnTo>
                  <a:lnTo>
                    <a:pt x="342" y="54"/>
                  </a:lnTo>
                  <a:lnTo>
                    <a:pt x="342" y="53"/>
                  </a:lnTo>
                  <a:lnTo>
                    <a:pt x="341" y="52"/>
                  </a:lnTo>
                  <a:lnTo>
                    <a:pt x="334" y="52"/>
                  </a:lnTo>
                  <a:lnTo>
                    <a:pt x="334" y="49"/>
                  </a:lnTo>
                  <a:lnTo>
                    <a:pt x="332" y="49"/>
                  </a:lnTo>
                  <a:lnTo>
                    <a:pt x="330" y="49"/>
                  </a:lnTo>
                  <a:lnTo>
                    <a:pt x="327" y="49"/>
                  </a:lnTo>
                  <a:lnTo>
                    <a:pt x="324" y="49"/>
                  </a:lnTo>
                  <a:lnTo>
                    <a:pt x="320" y="50"/>
                  </a:lnTo>
                  <a:lnTo>
                    <a:pt x="317" y="50"/>
                  </a:lnTo>
                  <a:lnTo>
                    <a:pt x="315" y="50"/>
                  </a:lnTo>
                  <a:lnTo>
                    <a:pt x="313" y="49"/>
                  </a:lnTo>
                  <a:lnTo>
                    <a:pt x="313" y="47"/>
                  </a:lnTo>
                  <a:lnTo>
                    <a:pt x="310" y="47"/>
                  </a:lnTo>
                  <a:lnTo>
                    <a:pt x="308" y="47"/>
                  </a:lnTo>
                  <a:lnTo>
                    <a:pt x="304" y="47"/>
                  </a:lnTo>
                  <a:lnTo>
                    <a:pt x="300" y="47"/>
                  </a:lnTo>
                  <a:lnTo>
                    <a:pt x="296" y="48"/>
                  </a:lnTo>
                  <a:lnTo>
                    <a:pt x="292" y="48"/>
                  </a:lnTo>
                  <a:lnTo>
                    <a:pt x="289" y="48"/>
                  </a:lnTo>
                  <a:lnTo>
                    <a:pt x="287" y="47"/>
                  </a:lnTo>
                  <a:lnTo>
                    <a:pt x="287" y="45"/>
                  </a:lnTo>
                  <a:lnTo>
                    <a:pt x="278" y="45"/>
                  </a:lnTo>
                  <a:lnTo>
                    <a:pt x="278" y="42"/>
                  </a:lnTo>
                  <a:lnTo>
                    <a:pt x="270" y="42"/>
                  </a:lnTo>
                  <a:lnTo>
                    <a:pt x="268" y="45"/>
                  </a:lnTo>
                  <a:lnTo>
                    <a:pt x="269" y="44"/>
                  </a:lnTo>
                  <a:lnTo>
                    <a:pt x="268" y="47"/>
                  </a:lnTo>
                  <a:lnTo>
                    <a:pt x="268" y="49"/>
                  </a:lnTo>
                  <a:lnTo>
                    <a:pt x="266" y="52"/>
                  </a:lnTo>
                  <a:lnTo>
                    <a:pt x="252" y="52"/>
                  </a:lnTo>
                  <a:lnTo>
                    <a:pt x="252" y="49"/>
                  </a:lnTo>
                  <a:lnTo>
                    <a:pt x="249" y="49"/>
                  </a:lnTo>
                  <a:lnTo>
                    <a:pt x="246" y="48"/>
                  </a:lnTo>
                  <a:lnTo>
                    <a:pt x="242" y="48"/>
                  </a:lnTo>
                  <a:lnTo>
                    <a:pt x="238" y="48"/>
                  </a:lnTo>
                  <a:lnTo>
                    <a:pt x="233" y="49"/>
                  </a:lnTo>
                  <a:lnTo>
                    <a:pt x="229" y="49"/>
                  </a:lnTo>
                  <a:lnTo>
                    <a:pt x="226" y="49"/>
                  </a:lnTo>
                  <a:lnTo>
                    <a:pt x="224" y="49"/>
                  </a:lnTo>
                  <a:lnTo>
                    <a:pt x="224" y="37"/>
                  </a:lnTo>
                  <a:lnTo>
                    <a:pt x="221" y="35"/>
                  </a:lnTo>
                  <a:lnTo>
                    <a:pt x="222" y="36"/>
                  </a:lnTo>
                  <a:lnTo>
                    <a:pt x="221" y="36"/>
                  </a:lnTo>
                  <a:lnTo>
                    <a:pt x="220" y="36"/>
                  </a:lnTo>
                  <a:lnTo>
                    <a:pt x="216" y="35"/>
                  </a:lnTo>
                  <a:lnTo>
                    <a:pt x="214" y="33"/>
                  </a:lnTo>
                  <a:lnTo>
                    <a:pt x="215" y="34"/>
                  </a:lnTo>
                  <a:lnTo>
                    <a:pt x="215" y="33"/>
                  </a:lnTo>
                  <a:lnTo>
                    <a:pt x="214" y="31"/>
                  </a:lnTo>
                  <a:lnTo>
                    <a:pt x="214" y="28"/>
                  </a:lnTo>
                  <a:lnTo>
                    <a:pt x="215" y="32"/>
                  </a:lnTo>
                  <a:lnTo>
                    <a:pt x="214" y="32"/>
                  </a:lnTo>
                  <a:lnTo>
                    <a:pt x="212" y="31"/>
                  </a:lnTo>
                  <a:lnTo>
                    <a:pt x="209" y="28"/>
                  </a:lnTo>
                  <a:lnTo>
                    <a:pt x="209" y="26"/>
                  </a:lnTo>
                  <a:lnTo>
                    <a:pt x="208" y="25"/>
                  </a:lnTo>
                  <a:lnTo>
                    <a:pt x="207" y="23"/>
                  </a:lnTo>
                  <a:lnTo>
                    <a:pt x="207" y="21"/>
                  </a:lnTo>
                  <a:lnTo>
                    <a:pt x="202" y="19"/>
                  </a:lnTo>
                  <a:lnTo>
                    <a:pt x="197" y="19"/>
                  </a:lnTo>
                  <a:lnTo>
                    <a:pt x="191" y="18"/>
                  </a:lnTo>
                  <a:lnTo>
                    <a:pt x="186" y="17"/>
                  </a:lnTo>
                  <a:lnTo>
                    <a:pt x="180" y="17"/>
                  </a:lnTo>
                  <a:lnTo>
                    <a:pt x="175" y="16"/>
                  </a:lnTo>
                  <a:lnTo>
                    <a:pt x="169" y="15"/>
                  </a:lnTo>
                  <a:lnTo>
                    <a:pt x="164" y="14"/>
                  </a:lnTo>
                  <a:lnTo>
                    <a:pt x="160" y="14"/>
                  </a:lnTo>
                  <a:lnTo>
                    <a:pt x="155" y="10"/>
                  </a:lnTo>
                  <a:lnTo>
                    <a:pt x="154" y="13"/>
                  </a:lnTo>
                  <a:lnTo>
                    <a:pt x="153" y="14"/>
                  </a:lnTo>
                  <a:lnTo>
                    <a:pt x="151" y="15"/>
                  </a:lnTo>
                  <a:lnTo>
                    <a:pt x="150" y="17"/>
                  </a:lnTo>
                  <a:lnTo>
                    <a:pt x="152" y="15"/>
                  </a:lnTo>
                  <a:lnTo>
                    <a:pt x="149" y="15"/>
                  </a:lnTo>
                  <a:lnTo>
                    <a:pt x="146" y="17"/>
                  </a:lnTo>
                  <a:lnTo>
                    <a:pt x="143" y="19"/>
                  </a:lnTo>
                  <a:lnTo>
                    <a:pt x="141" y="21"/>
                  </a:lnTo>
                  <a:lnTo>
                    <a:pt x="141" y="28"/>
                  </a:lnTo>
                  <a:lnTo>
                    <a:pt x="139" y="30"/>
                  </a:lnTo>
                  <a:lnTo>
                    <a:pt x="137" y="33"/>
                  </a:lnTo>
                  <a:lnTo>
                    <a:pt x="132" y="33"/>
                  </a:lnTo>
                  <a:lnTo>
                    <a:pt x="132" y="35"/>
                  </a:lnTo>
                  <a:lnTo>
                    <a:pt x="127" y="35"/>
                  </a:lnTo>
                  <a:lnTo>
                    <a:pt x="127" y="40"/>
                  </a:lnTo>
                  <a:lnTo>
                    <a:pt x="125" y="40"/>
                  </a:lnTo>
                  <a:lnTo>
                    <a:pt x="125" y="47"/>
                  </a:lnTo>
                  <a:lnTo>
                    <a:pt x="123" y="48"/>
                  </a:lnTo>
                  <a:lnTo>
                    <a:pt x="123" y="49"/>
                  </a:lnTo>
                  <a:lnTo>
                    <a:pt x="120" y="49"/>
                  </a:lnTo>
                  <a:lnTo>
                    <a:pt x="121" y="48"/>
                  </a:lnTo>
                  <a:lnTo>
                    <a:pt x="122" y="49"/>
                  </a:lnTo>
                  <a:lnTo>
                    <a:pt x="122" y="51"/>
                  </a:lnTo>
                  <a:lnTo>
                    <a:pt x="120" y="54"/>
                  </a:lnTo>
                  <a:lnTo>
                    <a:pt x="118" y="56"/>
                  </a:lnTo>
                  <a:lnTo>
                    <a:pt x="115" y="56"/>
                  </a:lnTo>
                  <a:lnTo>
                    <a:pt x="115" y="59"/>
                  </a:lnTo>
                  <a:lnTo>
                    <a:pt x="113" y="59"/>
                  </a:lnTo>
                  <a:lnTo>
                    <a:pt x="113" y="61"/>
                  </a:lnTo>
                  <a:lnTo>
                    <a:pt x="111" y="61"/>
                  </a:lnTo>
                  <a:lnTo>
                    <a:pt x="108" y="64"/>
                  </a:lnTo>
                  <a:lnTo>
                    <a:pt x="106" y="73"/>
                  </a:lnTo>
                  <a:lnTo>
                    <a:pt x="103" y="73"/>
                  </a:lnTo>
                  <a:lnTo>
                    <a:pt x="103" y="80"/>
                  </a:lnTo>
                  <a:lnTo>
                    <a:pt x="106" y="80"/>
                  </a:lnTo>
                  <a:lnTo>
                    <a:pt x="106" y="85"/>
                  </a:lnTo>
                  <a:lnTo>
                    <a:pt x="108" y="86"/>
                  </a:lnTo>
                  <a:lnTo>
                    <a:pt x="109" y="87"/>
                  </a:lnTo>
                  <a:lnTo>
                    <a:pt x="111" y="87"/>
                  </a:lnTo>
                  <a:lnTo>
                    <a:pt x="110" y="86"/>
                  </a:lnTo>
                  <a:lnTo>
                    <a:pt x="109" y="87"/>
                  </a:lnTo>
                  <a:lnTo>
                    <a:pt x="109" y="89"/>
                  </a:lnTo>
                  <a:lnTo>
                    <a:pt x="111" y="92"/>
                  </a:lnTo>
                  <a:lnTo>
                    <a:pt x="109" y="93"/>
                  </a:lnTo>
                  <a:lnTo>
                    <a:pt x="108" y="93"/>
                  </a:lnTo>
                  <a:lnTo>
                    <a:pt x="108" y="94"/>
                  </a:lnTo>
                  <a:lnTo>
                    <a:pt x="106" y="94"/>
                  </a:lnTo>
                  <a:lnTo>
                    <a:pt x="103" y="104"/>
                  </a:lnTo>
                  <a:lnTo>
                    <a:pt x="101" y="104"/>
                  </a:lnTo>
                  <a:lnTo>
                    <a:pt x="102" y="104"/>
                  </a:lnTo>
                  <a:lnTo>
                    <a:pt x="101" y="105"/>
                  </a:lnTo>
                  <a:lnTo>
                    <a:pt x="101" y="108"/>
                  </a:lnTo>
                  <a:lnTo>
                    <a:pt x="99" y="108"/>
                  </a:lnTo>
                  <a:lnTo>
                    <a:pt x="98" y="110"/>
                  </a:lnTo>
                  <a:lnTo>
                    <a:pt x="98" y="113"/>
                  </a:lnTo>
                  <a:lnTo>
                    <a:pt x="99" y="117"/>
                  </a:lnTo>
                  <a:lnTo>
                    <a:pt x="99" y="120"/>
                  </a:lnTo>
                  <a:lnTo>
                    <a:pt x="99" y="124"/>
                  </a:lnTo>
                  <a:lnTo>
                    <a:pt x="98" y="127"/>
                  </a:lnTo>
                  <a:lnTo>
                    <a:pt x="97" y="129"/>
                  </a:lnTo>
                  <a:lnTo>
                    <a:pt x="94" y="129"/>
                  </a:lnTo>
                  <a:lnTo>
                    <a:pt x="95" y="125"/>
                  </a:lnTo>
                  <a:lnTo>
                    <a:pt x="96" y="123"/>
                  </a:lnTo>
                  <a:lnTo>
                    <a:pt x="97" y="123"/>
                  </a:lnTo>
                  <a:lnTo>
                    <a:pt x="99" y="124"/>
                  </a:lnTo>
                  <a:lnTo>
                    <a:pt x="99" y="127"/>
                  </a:lnTo>
                  <a:lnTo>
                    <a:pt x="98" y="129"/>
                  </a:lnTo>
                  <a:lnTo>
                    <a:pt x="97" y="132"/>
                  </a:lnTo>
                  <a:lnTo>
                    <a:pt x="94" y="135"/>
                  </a:lnTo>
                  <a:lnTo>
                    <a:pt x="92" y="137"/>
                  </a:lnTo>
                  <a:lnTo>
                    <a:pt x="89" y="137"/>
                  </a:lnTo>
                  <a:lnTo>
                    <a:pt x="89" y="139"/>
                  </a:lnTo>
                  <a:lnTo>
                    <a:pt x="87" y="139"/>
                  </a:lnTo>
                  <a:lnTo>
                    <a:pt x="85" y="142"/>
                  </a:lnTo>
                  <a:lnTo>
                    <a:pt x="85" y="148"/>
                  </a:lnTo>
                  <a:lnTo>
                    <a:pt x="82" y="148"/>
                  </a:lnTo>
                  <a:lnTo>
                    <a:pt x="82" y="162"/>
                  </a:lnTo>
                  <a:lnTo>
                    <a:pt x="85" y="162"/>
                  </a:lnTo>
                  <a:lnTo>
                    <a:pt x="85" y="174"/>
                  </a:lnTo>
                  <a:lnTo>
                    <a:pt x="83" y="175"/>
                  </a:lnTo>
                  <a:lnTo>
                    <a:pt x="82" y="176"/>
                  </a:lnTo>
                  <a:lnTo>
                    <a:pt x="81" y="177"/>
                  </a:lnTo>
                  <a:lnTo>
                    <a:pt x="80" y="180"/>
                  </a:lnTo>
                  <a:lnTo>
                    <a:pt x="78" y="182"/>
                  </a:lnTo>
                  <a:lnTo>
                    <a:pt x="76" y="182"/>
                  </a:lnTo>
                  <a:lnTo>
                    <a:pt x="76" y="184"/>
                  </a:lnTo>
                  <a:lnTo>
                    <a:pt x="73" y="186"/>
                  </a:lnTo>
                  <a:lnTo>
                    <a:pt x="70" y="186"/>
                  </a:lnTo>
                  <a:lnTo>
                    <a:pt x="65" y="186"/>
                  </a:lnTo>
                  <a:lnTo>
                    <a:pt x="59" y="186"/>
                  </a:lnTo>
                  <a:lnTo>
                    <a:pt x="52" y="186"/>
                  </a:lnTo>
                  <a:lnTo>
                    <a:pt x="46" y="187"/>
                  </a:lnTo>
                  <a:lnTo>
                    <a:pt x="40" y="188"/>
                  </a:lnTo>
                  <a:lnTo>
                    <a:pt x="37" y="188"/>
                  </a:lnTo>
                  <a:lnTo>
                    <a:pt x="35" y="189"/>
                  </a:lnTo>
                  <a:lnTo>
                    <a:pt x="26" y="189"/>
                  </a:lnTo>
                  <a:lnTo>
                    <a:pt x="25" y="191"/>
                  </a:lnTo>
                  <a:lnTo>
                    <a:pt x="24" y="192"/>
                  </a:lnTo>
                  <a:lnTo>
                    <a:pt x="21" y="191"/>
                  </a:lnTo>
                  <a:lnTo>
                    <a:pt x="19" y="191"/>
                  </a:lnTo>
                  <a:lnTo>
                    <a:pt x="19" y="193"/>
                  </a:lnTo>
                  <a:lnTo>
                    <a:pt x="19" y="192"/>
                  </a:lnTo>
                  <a:lnTo>
                    <a:pt x="17" y="193"/>
                  </a:lnTo>
                  <a:lnTo>
                    <a:pt x="14" y="193"/>
                  </a:lnTo>
                  <a:lnTo>
                    <a:pt x="14" y="196"/>
                  </a:lnTo>
                  <a:lnTo>
                    <a:pt x="14" y="194"/>
                  </a:lnTo>
                  <a:lnTo>
                    <a:pt x="12" y="195"/>
                  </a:lnTo>
                  <a:lnTo>
                    <a:pt x="9" y="196"/>
                  </a:lnTo>
                  <a:lnTo>
                    <a:pt x="9" y="198"/>
                  </a:lnTo>
                  <a:lnTo>
                    <a:pt x="5" y="198"/>
                  </a:lnTo>
                  <a:lnTo>
                    <a:pt x="2" y="200"/>
                  </a:lnTo>
                  <a:lnTo>
                    <a:pt x="2" y="205"/>
                  </a:lnTo>
                  <a:lnTo>
                    <a:pt x="0" y="205"/>
                  </a:lnTo>
                  <a:lnTo>
                    <a:pt x="0" y="214"/>
                  </a:lnTo>
                  <a:lnTo>
                    <a:pt x="2" y="216"/>
                  </a:lnTo>
                  <a:lnTo>
                    <a:pt x="5" y="216"/>
                  </a:lnTo>
                  <a:lnTo>
                    <a:pt x="7" y="219"/>
                  </a:lnTo>
                  <a:lnTo>
                    <a:pt x="7" y="222"/>
                  </a:lnTo>
                  <a:lnTo>
                    <a:pt x="6" y="227"/>
                  </a:lnTo>
                  <a:lnTo>
                    <a:pt x="6" y="232"/>
                  </a:lnTo>
                  <a:lnTo>
                    <a:pt x="6" y="238"/>
                  </a:lnTo>
                  <a:lnTo>
                    <a:pt x="6" y="243"/>
                  </a:lnTo>
                  <a:lnTo>
                    <a:pt x="6" y="248"/>
                  </a:lnTo>
                  <a:lnTo>
                    <a:pt x="6" y="252"/>
                  </a:lnTo>
                  <a:lnTo>
                    <a:pt x="7" y="254"/>
                  </a:lnTo>
                  <a:lnTo>
                    <a:pt x="9" y="254"/>
                  </a:lnTo>
                  <a:lnTo>
                    <a:pt x="9" y="261"/>
                  </a:lnTo>
                  <a:lnTo>
                    <a:pt x="9" y="276"/>
                  </a:lnTo>
                </a:path>
              </a:pathLst>
            </a:custGeom>
            <a:solidFill>
              <a:srgbClr val="FF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4" name="Freeform 472"/>
            <p:cNvSpPr>
              <a:spLocks/>
            </p:cNvSpPr>
            <p:nvPr/>
          </p:nvSpPr>
          <p:spPr bwMode="auto">
            <a:xfrm>
              <a:off x="6964896" y="5967667"/>
              <a:ext cx="312985" cy="266034"/>
            </a:xfrm>
            <a:custGeom>
              <a:avLst/>
              <a:gdLst>
                <a:gd name="T0" fmla="*/ 2147483647 w 574"/>
                <a:gd name="T1" fmla="*/ 2147483647 h 517"/>
                <a:gd name="T2" fmla="*/ 2147483647 w 574"/>
                <a:gd name="T3" fmla="*/ 2147483647 h 517"/>
                <a:gd name="T4" fmla="*/ 2147483647 w 574"/>
                <a:gd name="T5" fmla="*/ 2147483647 h 517"/>
                <a:gd name="T6" fmla="*/ 2147483647 w 574"/>
                <a:gd name="T7" fmla="*/ 2147483647 h 517"/>
                <a:gd name="T8" fmla="*/ 2147483647 w 574"/>
                <a:gd name="T9" fmla="*/ 2147483647 h 517"/>
                <a:gd name="T10" fmla="*/ 2147483647 w 574"/>
                <a:gd name="T11" fmla="*/ 2147483647 h 517"/>
                <a:gd name="T12" fmla="*/ 2147483647 w 574"/>
                <a:gd name="T13" fmla="*/ 2147483647 h 517"/>
                <a:gd name="T14" fmla="*/ 2147483647 w 574"/>
                <a:gd name="T15" fmla="*/ 2147483647 h 517"/>
                <a:gd name="T16" fmla="*/ 2147483647 w 574"/>
                <a:gd name="T17" fmla="*/ 2147483647 h 517"/>
                <a:gd name="T18" fmla="*/ 2147483647 w 574"/>
                <a:gd name="T19" fmla="*/ 2147483647 h 517"/>
                <a:gd name="T20" fmla="*/ 2147483647 w 574"/>
                <a:gd name="T21" fmla="*/ 2147483647 h 517"/>
                <a:gd name="T22" fmla="*/ 2147483647 w 574"/>
                <a:gd name="T23" fmla="*/ 2147483647 h 517"/>
                <a:gd name="T24" fmla="*/ 2147483647 w 574"/>
                <a:gd name="T25" fmla="*/ 2147483647 h 517"/>
                <a:gd name="T26" fmla="*/ 2147483647 w 574"/>
                <a:gd name="T27" fmla="*/ 2147483647 h 517"/>
                <a:gd name="T28" fmla="*/ 2147483647 w 574"/>
                <a:gd name="T29" fmla="*/ 2147483647 h 517"/>
                <a:gd name="T30" fmla="*/ 2147483647 w 574"/>
                <a:gd name="T31" fmla="*/ 2147483647 h 517"/>
                <a:gd name="T32" fmla="*/ 2147483647 w 574"/>
                <a:gd name="T33" fmla="*/ 2147483647 h 517"/>
                <a:gd name="T34" fmla="*/ 2147483647 w 574"/>
                <a:gd name="T35" fmla="*/ 2147483647 h 517"/>
                <a:gd name="T36" fmla="*/ 2147483647 w 574"/>
                <a:gd name="T37" fmla="*/ 2147483647 h 517"/>
                <a:gd name="T38" fmla="*/ 2147483647 w 574"/>
                <a:gd name="T39" fmla="*/ 2147483647 h 517"/>
                <a:gd name="T40" fmla="*/ 2147483647 w 574"/>
                <a:gd name="T41" fmla="*/ 2147483647 h 517"/>
                <a:gd name="T42" fmla="*/ 2147483647 w 574"/>
                <a:gd name="T43" fmla="*/ 2147483647 h 517"/>
                <a:gd name="T44" fmla="*/ 2147483647 w 574"/>
                <a:gd name="T45" fmla="*/ 2147483647 h 517"/>
                <a:gd name="T46" fmla="*/ 2147483647 w 574"/>
                <a:gd name="T47" fmla="*/ 2147483647 h 517"/>
                <a:gd name="T48" fmla="*/ 2147483647 w 574"/>
                <a:gd name="T49" fmla="*/ 2147483647 h 517"/>
                <a:gd name="T50" fmla="*/ 2147483647 w 574"/>
                <a:gd name="T51" fmla="*/ 2147483647 h 517"/>
                <a:gd name="T52" fmla="*/ 2147483647 w 574"/>
                <a:gd name="T53" fmla="*/ 2147483647 h 517"/>
                <a:gd name="T54" fmla="*/ 2147483647 w 574"/>
                <a:gd name="T55" fmla="*/ 2147483647 h 517"/>
                <a:gd name="T56" fmla="*/ 2147483647 w 574"/>
                <a:gd name="T57" fmla="*/ 2147483647 h 517"/>
                <a:gd name="T58" fmla="*/ 2147483647 w 574"/>
                <a:gd name="T59" fmla="*/ 2147483647 h 517"/>
                <a:gd name="T60" fmla="*/ 2147483647 w 574"/>
                <a:gd name="T61" fmla="*/ 2147483647 h 517"/>
                <a:gd name="T62" fmla="*/ 2147483647 w 574"/>
                <a:gd name="T63" fmla="*/ 0 h 517"/>
                <a:gd name="T64" fmla="*/ 2147483647 w 574"/>
                <a:gd name="T65" fmla="*/ 2147483647 h 517"/>
                <a:gd name="T66" fmla="*/ 2147483647 w 574"/>
                <a:gd name="T67" fmla="*/ 2147483647 h 517"/>
                <a:gd name="T68" fmla="*/ 2147483647 w 574"/>
                <a:gd name="T69" fmla="*/ 2147483647 h 517"/>
                <a:gd name="T70" fmla="*/ 2147483647 w 574"/>
                <a:gd name="T71" fmla="*/ 2147483647 h 517"/>
                <a:gd name="T72" fmla="*/ 2147483647 w 574"/>
                <a:gd name="T73" fmla="*/ 2147483647 h 517"/>
                <a:gd name="T74" fmla="*/ 2147483647 w 574"/>
                <a:gd name="T75" fmla="*/ 2147483647 h 517"/>
                <a:gd name="T76" fmla="*/ 2147483647 w 574"/>
                <a:gd name="T77" fmla="*/ 2147483647 h 517"/>
                <a:gd name="T78" fmla="*/ 2147483647 w 574"/>
                <a:gd name="T79" fmla="*/ 2147483647 h 517"/>
                <a:gd name="T80" fmla="*/ 2147483647 w 574"/>
                <a:gd name="T81" fmla="*/ 2147483647 h 517"/>
                <a:gd name="T82" fmla="*/ 2147483647 w 574"/>
                <a:gd name="T83" fmla="*/ 2147483647 h 517"/>
                <a:gd name="T84" fmla="*/ 2147483647 w 574"/>
                <a:gd name="T85" fmla="*/ 2147483647 h 517"/>
                <a:gd name="T86" fmla="*/ 2147483647 w 574"/>
                <a:gd name="T87" fmla="*/ 2147483647 h 517"/>
                <a:gd name="T88" fmla="*/ 2147483647 w 574"/>
                <a:gd name="T89" fmla="*/ 2147483647 h 517"/>
                <a:gd name="T90" fmla="*/ 2147483647 w 574"/>
                <a:gd name="T91" fmla="*/ 2147483647 h 517"/>
                <a:gd name="T92" fmla="*/ 2147483647 w 574"/>
                <a:gd name="T93" fmla="*/ 2147483647 h 517"/>
                <a:gd name="T94" fmla="*/ 2147483647 w 574"/>
                <a:gd name="T95" fmla="*/ 2147483647 h 517"/>
                <a:gd name="T96" fmla="*/ 2147483647 w 574"/>
                <a:gd name="T97" fmla="*/ 2147483647 h 517"/>
                <a:gd name="T98" fmla="*/ 2147483647 w 574"/>
                <a:gd name="T99" fmla="*/ 2147483647 h 517"/>
                <a:gd name="T100" fmla="*/ 2147483647 w 574"/>
                <a:gd name="T101" fmla="*/ 2147483647 h 517"/>
                <a:gd name="T102" fmla="*/ 2147483647 w 574"/>
                <a:gd name="T103" fmla="*/ 2147483647 h 517"/>
                <a:gd name="T104" fmla="*/ 2147483647 w 574"/>
                <a:gd name="T105" fmla="*/ 2147483647 h 517"/>
                <a:gd name="T106" fmla="*/ 2147483647 w 574"/>
                <a:gd name="T107" fmla="*/ 2147483647 h 517"/>
                <a:gd name="T108" fmla="*/ 2147483647 w 574"/>
                <a:gd name="T109" fmla="*/ 2147483647 h 517"/>
                <a:gd name="T110" fmla="*/ 2147483647 w 574"/>
                <a:gd name="T111" fmla="*/ 2147483647 h 517"/>
                <a:gd name="T112" fmla="*/ 2147483647 w 574"/>
                <a:gd name="T113" fmla="*/ 2147483647 h 517"/>
                <a:gd name="T114" fmla="*/ 2147483647 w 574"/>
                <a:gd name="T115" fmla="*/ 2147483647 h 517"/>
                <a:gd name="T116" fmla="*/ 2147483647 w 574"/>
                <a:gd name="T117" fmla="*/ 2147483647 h 517"/>
                <a:gd name="T118" fmla="*/ 2147483647 w 574"/>
                <a:gd name="T119" fmla="*/ 2147483647 h 517"/>
                <a:gd name="T120" fmla="*/ 2147483647 w 574"/>
                <a:gd name="T121" fmla="*/ 2147483647 h 517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74"/>
                <a:gd name="T184" fmla="*/ 0 h 517"/>
                <a:gd name="T185" fmla="*/ 574 w 574"/>
                <a:gd name="T186" fmla="*/ 517 h 517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74" h="517">
                  <a:moveTo>
                    <a:pt x="39" y="334"/>
                  </a:moveTo>
                  <a:lnTo>
                    <a:pt x="83" y="336"/>
                  </a:lnTo>
                  <a:lnTo>
                    <a:pt x="86" y="340"/>
                  </a:lnTo>
                  <a:lnTo>
                    <a:pt x="90" y="346"/>
                  </a:lnTo>
                  <a:lnTo>
                    <a:pt x="93" y="350"/>
                  </a:lnTo>
                  <a:lnTo>
                    <a:pt x="95" y="353"/>
                  </a:lnTo>
                  <a:lnTo>
                    <a:pt x="98" y="354"/>
                  </a:lnTo>
                  <a:lnTo>
                    <a:pt x="101" y="357"/>
                  </a:lnTo>
                  <a:lnTo>
                    <a:pt x="104" y="360"/>
                  </a:lnTo>
                  <a:lnTo>
                    <a:pt x="105" y="362"/>
                  </a:lnTo>
                  <a:lnTo>
                    <a:pt x="107" y="365"/>
                  </a:lnTo>
                  <a:lnTo>
                    <a:pt x="109" y="366"/>
                  </a:lnTo>
                  <a:lnTo>
                    <a:pt x="111" y="366"/>
                  </a:lnTo>
                  <a:lnTo>
                    <a:pt x="111" y="368"/>
                  </a:lnTo>
                  <a:lnTo>
                    <a:pt x="112" y="370"/>
                  </a:lnTo>
                  <a:lnTo>
                    <a:pt x="114" y="372"/>
                  </a:lnTo>
                  <a:lnTo>
                    <a:pt x="118" y="375"/>
                  </a:lnTo>
                  <a:lnTo>
                    <a:pt x="122" y="379"/>
                  </a:lnTo>
                  <a:lnTo>
                    <a:pt x="124" y="382"/>
                  </a:lnTo>
                  <a:lnTo>
                    <a:pt x="126" y="382"/>
                  </a:lnTo>
                  <a:lnTo>
                    <a:pt x="126" y="384"/>
                  </a:lnTo>
                  <a:lnTo>
                    <a:pt x="129" y="384"/>
                  </a:lnTo>
                  <a:lnTo>
                    <a:pt x="129" y="387"/>
                  </a:lnTo>
                  <a:lnTo>
                    <a:pt x="131" y="388"/>
                  </a:lnTo>
                  <a:lnTo>
                    <a:pt x="134" y="389"/>
                  </a:lnTo>
                  <a:lnTo>
                    <a:pt x="137" y="390"/>
                  </a:lnTo>
                  <a:lnTo>
                    <a:pt x="141" y="392"/>
                  </a:lnTo>
                  <a:lnTo>
                    <a:pt x="144" y="395"/>
                  </a:lnTo>
                  <a:lnTo>
                    <a:pt x="147" y="398"/>
                  </a:lnTo>
                  <a:lnTo>
                    <a:pt x="150" y="400"/>
                  </a:lnTo>
                  <a:lnTo>
                    <a:pt x="152" y="403"/>
                  </a:lnTo>
                  <a:lnTo>
                    <a:pt x="154" y="405"/>
                  </a:lnTo>
                  <a:lnTo>
                    <a:pt x="158" y="406"/>
                  </a:lnTo>
                  <a:lnTo>
                    <a:pt x="161" y="408"/>
                  </a:lnTo>
                  <a:lnTo>
                    <a:pt x="165" y="410"/>
                  </a:lnTo>
                  <a:lnTo>
                    <a:pt x="169" y="413"/>
                  </a:lnTo>
                  <a:lnTo>
                    <a:pt x="173" y="417"/>
                  </a:lnTo>
                  <a:lnTo>
                    <a:pt x="177" y="419"/>
                  </a:lnTo>
                  <a:lnTo>
                    <a:pt x="181" y="421"/>
                  </a:lnTo>
                  <a:lnTo>
                    <a:pt x="185" y="422"/>
                  </a:lnTo>
                  <a:lnTo>
                    <a:pt x="188" y="424"/>
                  </a:lnTo>
                  <a:lnTo>
                    <a:pt x="188" y="426"/>
                  </a:lnTo>
                  <a:lnTo>
                    <a:pt x="190" y="429"/>
                  </a:lnTo>
                  <a:lnTo>
                    <a:pt x="193" y="430"/>
                  </a:lnTo>
                  <a:lnTo>
                    <a:pt x="197" y="433"/>
                  </a:lnTo>
                  <a:lnTo>
                    <a:pt x="200" y="436"/>
                  </a:lnTo>
                  <a:lnTo>
                    <a:pt x="202" y="438"/>
                  </a:lnTo>
                  <a:lnTo>
                    <a:pt x="204" y="441"/>
                  </a:lnTo>
                  <a:lnTo>
                    <a:pt x="206" y="441"/>
                  </a:lnTo>
                  <a:lnTo>
                    <a:pt x="208" y="442"/>
                  </a:lnTo>
                  <a:lnTo>
                    <a:pt x="209" y="443"/>
                  </a:lnTo>
                  <a:lnTo>
                    <a:pt x="211" y="443"/>
                  </a:lnTo>
                  <a:lnTo>
                    <a:pt x="213" y="445"/>
                  </a:lnTo>
                  <a:lnTo>
                    <a:pt x="213" y="448"/>
                  </a:lnTo>
                  <a:lnTo>
                    <a:pt x="216" y="450"/>
                  </a:lnTo>
                  <a:lnTo>
                    <a:pt x="219" y="451"/>
                  </a:lnTo>
                  <a:lnTo>
                    <a:pt x="222" y="452"/>
                  </a:lnTo>
                  <a:lnTo>
                    <a:pt x="224" y="455"/>
                  </a:lnTo>
                  <a:lnTo>
                    <a:pt x="227" y="457"/>
                  </a:lnTo>
                  <a:lnTo>
                    <a:pt x="229" y="460"/>
                  </a:lnTo>
                  <a:lnTo>
                    <a:pt x="231" y="462"/>
                  </a:lnTo>
                  <a:lnTo>
                    <a:pt x="234" y="464"/>
                  </a:lnTo>
                  <a:lnTo>
                    <a:pt x="237" y="464"/>
                  </a:lnTo>
                  <a:lnTo>
                    <a:pt x="239" y="467"/>
                  </a:lnTo>
                  <a:lnTo>
                    <a:pt x="241" y="471"/>
                  </a:lnTo>
                  <a:lnTo>
                    <a:pt x="246" y="474"/>
                  </a:lnTo>
                  <a:lnTo>
                    <a:pt x="250" y="477"/>
                  </a:lnTo>
                  <a:lnTo>
                    <a:pt x="253" y="481"/>
                  </a:lnTo>
                  <a:lnTo>
                    <a:pt x="249" y="478"/>
                  </a:lnTo>
                  <a:lnTo>
                    <a:pt x="247" y="477"/>
                  </a:lnTo>
                  <a:lnTo>
                    <a:pt x="247" y="476"/>
                  </a:lnTo>
                  <a:lnTo>
                    <a:pt x="248" y="476"/>
                  </a:lnTo>
                  <a:lnTo>
                    <a:pt x="250" y="477"/>
                  </a:lnTo>
                  <a:lnTo>
                    <a:pt x="253" y="478"/>
                  </a:lnTo>
                  <a:lnTo>
                    <a:pt x="256" y="479"/>
                  </a:lnTo>
                  <a:lnTo>
                    <a:pt x="258" y="481"/>
                  </a:lnTo>
                  <a:lnTo>
                    <a:pt x="259" y="482"/>
                  </a:lnTo>
                  <a:lnTo>
                    <a:pt x="259" y="483"/>
                  </a:lnTo>
                  <a:lnTo>
                    <a:pt x="260" y="483"/>
                  </a:lnTo>
                  <a:lnTo>
                    <a:pt x="260" y="485"/>
                  </a:lnTo>
                  <a:lnTo>
                    <a:pt x="264" y="486"/>
                  </a:lnTo>
                  <a:lnTo>
                    <a:pt x="269" y="489"/>
                  </a:lnTo>
                  <a:lnTo>
                    <a:pt x="275" y="492"/>
                  </a:lnTo>
                  <a:lnTo>
                    <a:pt x="281" y="496"/>
                  </a:lnTo>
                  <a:lnTo>
                    <a:pt x="287" y="501"/>
                  </a:lnTo>
                  <a:lnTo>
                    <a:pt x="293" y="505"/>
                  </a:lnTo>
                  <a:lnTo>
                    <a:pt x="298" y="508"/>
                  </a:lnTo>
                  <a:lnTo>
                    <a:pt x="301" y="509"/>
                  </a:lnTo>
                  <a:lnTo>
                    <a:pt x="301" y="512"/>
                  </a:lnTo>
                  <a:lnTo>
                    <a:pt x="301" y="511"/>
                  </a:lnTo>
                  <a:lnTo>
                    <a:pt x="302" y="511"/>
                  </a:lnTo>
                  <a:lnTo>
                    <a:pt x="303" y="511"/>
                  </a:lnTo>
                  <a:lnTo>
                    <a:pt x="306" y="512"/>
                  </a:lnTo>
                  <a:lnTo>
                    <a:pt x="306" y="514"/>
                  </a:lnTo>
                  <a:lnTo>
                    <a:pt x="307" y="513"/>
                  </a:lnTo>
                  <a:lnTo>
                    <a:pt x="309" y="513"/>
                  </a:lnTo>
                  <a:lnTo>
                    <a:pt x="310" y="514"/>
                  </a:lnTo>
                  <a:lnTo>
                    <a:pt x="310" y="516"/>
                  </a:lnTo>
                  <a:lnTo>
                    <a:pt x="325" y="516"/>
                  </a:lnTo>
                  <a:lnTo>
                    <a:pt x="327" y="514"/>
                  </a:lnTo>
                  <a:lnTo>
                    <a:pt x="328" y="512"/>
                  </a:lnTo>
                  <a:lnTo>
                    <a:pt x="329" y="511"/>
                  </a:lnTo>
                  <a:lnTo>
                    <a:pt x="330" y="510"/>
                  </a:lnTo>
                  <a:lnTo>
                    <a:pt x="332" y="509"/>
                  </a:lnTo>
                  <a:lnTo>
                    <a:pt x="332" y="504"/>
                  </a:lnTo>
                  <a:lnTo>
                    <a:pt x="332" y="499"/>
                  </a:lnTo>
                  <a:lnTo>
                    <a:pt x="333" y="493"/>
                  </a:lnTo>
                  <a:lnTo>
                    <a:pt x="334" y="486"/>
                  </a:lnTo>
                  <a:lnTo>
                    <a:pt x="334" y="481"/>
                  </a:lnTo>
                  <a:lnTo>
                    <a:pt x="335" y="475"/>
                  </a:lnTo>
                  <a:lnTo>
                    <a:pt x="336" y="470"/>
                  </a:lnTo>
                  <a:lnTo>
                    <a:pt x="337" y="463"/>
                  </a:lnTo>
                  <a:lnTo>
                    <a:pt x="338" y="457"/>
                  </a:lnTo>
                  <a:lnTo>
                    <a:pt x="338" y="451"/>
                  </a:lnTo>
                  <a:lnTo>
                    <a:pt x="338" y="445"/>
                  </a:lnTo>
                  <a:lnTo>
                    <a:pt x="338" y="440"/>
                  </a:lnTo>
                  <a:lnTo>
                    <a:pt x="337" y="433"/>
                  </a:lnTo>
                  <a:lnTo>
                    <a:pt x="336" y="428"/>
                  </a:lnTo>
                  <a:lnTo>
                    <a:pt x="334" y="422"/>
                  </a:lnTo>
                  <a:lnTo>
                    <a:pt x="332" y="417"/>
                  </a:lnTo>
                  <a:lnTo>
                    <a:pt x="329" y="417"/>
                  </a:lnTo>
                  <a:lnTo>
                    <a:pt x="328" y="413"/>
                  </a:lnTo>
                  <a:lnTo>
                    <a:pt x="327" y="407"/>
                  </a:lnTo>
                  <a:lnTo>
                    <a:pt x="327" y="400"/>
                  </a:lnTo>
                  <a:lnTo>
                    <a:pt x="327" y="392"/>
                  </a:lnTo>
                  <a:lnTo>
                    <a:pt x="328" y="386"/>
                  </a:lnTo>
                  <a:lnTo>
                    <a:pt x="329" y="379"/>
                  </a:lnTo>
                  <a:lnTo>
                    <a:pt x="330" y="374"/>
                  </a:lnTo>
                  <a:lnTo>
                    <a:pt x="332" y="370"/>
                  </a:lnTo>
                  <a:lnTo>
                    <a:pt x="334" y="370"/>
                  </a:lnTo>
                  <a:lnTo>
                    <a:pt x="334" y="367"/>
                  </a:lnTo>
                  <a:lnTo>
                    <a:pt x="335" y="363"/>
                  </a:lnTo>
                  <a:lnTo>
                    <a:pt x="336" y="358"/>
                  </a:lnTo>
                  <a:lnTo>
                    <a:pt x="337" y="353"/>
                  </a:lnTo>
                  <a:lnTo>
                    <a:pt x="338" y="347"/>
                  </a:lnTo>
                  <a:lnTo>
                    <a:pt x="340" y="343"/>
                  </a:lnTo>
                  <a:lnTo>
                    <a:pt x="341" y="340"/>
                  </a:lnTo>
                  <a:lnTo>
                    <a:pt x="343" y="339"/>
                  </a:lnTo>
                  <a:lnTo>
                    <a:pt x="343" y="334"/>
                  </a:lnTo>
                  <a:lnTo>
                    <a:pt x="345" y="328"/>
                  </a:lnTo>
                  <a:lnTo>
                    <a:pt x="346" y="321"/>
                  </a:lnTo>
                  <a:lnTo>
                    <a:pt x="349" y="314"/>
                  </a:lnTo>
                  <a:lnTo>
                    <a:pt x="351" y="307"/>
                  </a:lnTo>
                  <a:lnTo>
                    <a:pt x="353" y="301"/>
                  </a:lnTo>
                  <a:lnTo>
                    <a:pt x="355" y="297"/>
                  </a:lnTo>
                  <a:lnTo>
                    <a:pt x="358" y="292"/>
                  </a:lnTo>
                  <a:lnTo>
                    <a:pt x="360" y="292"/>
                  </a:lnTo>
                  <a:lnTo>
                    <a:pt x="360" y="287"/>
                  </a:lnTo>
                  <a:lnTo>
                    <a:pt x="362" y="284"/>
                  </a:lnTo>
                  <a:lnTo>
                    <a:pt x="370" y="284"/>
                  </a:lnTo>
                  <a:lnTo>
                    <a:pt x="378" y="282"/>
                  </a:lnTo>
                  <a:lnTo>
                    <a:pt x="386" y="280"/>
                  </a:lnTo>
                  <a:lnTo>
                    <a:pt x="395" y="277"/>
                  </a:lnTo>
                  <a:lnTo>
                    <a:pt x="404" y="275"/>
                  </a:lnTo>
                  <a:lnTo>
                    <a:pt x="413" y="272"/>
                  </a:lnTo>
                  <a:lnTo>
                    <a:pt x="422" y="271"/>
                  </a:lnTo>
                  <a:lnTo>
                    <a:pt x="430" y="270"/>
                  </a:lnTo>
                  <a:lnTo>
                    <a:pt x="439" y="270"/>
                  </a:lnTo>
                  <a:lnTo>
                    <a:pt x="448" y="269"/>
                  </a:lnTo>
                  <a:lnTo>
                    <a:pt x="456" y="268"/>
                  </a:lnTo>
                  <a:lnTo>
                    <a:pt x="464" y="267"/>
                  </a:lnTo>
                  <a:lnTo>
                    <a:pt x="473" y="265"/>
                  </a:lnTo>
                  <a:lnTo>
                    <a:pt x="481" y="263"/>
                  </a:lnTo>
                  <a:lnTo>
                    <a:pt x="489" y="261"/>
                  </a:lnTo>
                  <a:lnTo>
                    <a:pt x="497" y="259"/>
                  </a:lnTo>
                  <a:lnTo>
                    <a:pt x="505" y="257"/>
                  </a:lnTo>
                  <a:lnTo>
                    <a:pt x="512" y="256"/>
                  </a:lnTo>
                  <a:lnTo>
                    <a:pt x="520" y="254"/>
                  </a:lnTo>
                  <a:lnTo>
                    <a:pt x="527" y="252"/>
                  </a:lnTo>
                  <a:lnTo>
                    <a:pt x="535" y="250"/>
                  </a:lnTo>
                  <a:lnTo>
                    <a:pt x="542" y="250"/>
                  </a:lnTo>
                  <a:lnTo>
                    <a:pt x="550" y="249"/>
                  </a:lnTo>
                  <a:lnTo>
                    <a:pt x="558" y="249"/>
                  </a:lnTo>
                  <a:lnTo>
                    <a:pt x="561" y="246"/>
                  </a:lnTo>
                  <a:lnTo>
                    <a:pt x="561" y="244"/>
                  </a:lnTo>
                  <a:lnTo>
                    <a:pt x="563" y="244"/>
                  </a:lnTo>
                  <a:lnTo>
                    <a:pt x="563" y="242"/>
                  </a:lnTo>
                  <a:lnTo>
                    <a:pt x="565" y="242"/>
                  </a:lnTo>
                  <a:lnTo>
                    <a:pt x="565" y="239"/>
                  </a:lnTo>
                  <a:lnTo>
                    <a:pt x="568" y="239"/>
                  </a:lnTo>
                  <a:lnTo>
                    <a:pt x="568" y="237"/>
                  </a:lnTo>
                  <a:lnTo>
                    <a:pt x="570" y="237"/>
                  </a:lnTo>
                  <a:lnTo>
                    <a:pt x="573" y="234"/>
                  </a:lnTo>
                  <a:lnTo>
                    <a:pt x="573" y="225"/>
                  </a:lnTo>
                  <a:lnTo>
                    <a:pt x="571" y="225"/>
                  </a:lnTo>
                  <a:lnTo>
                    <a:pt x="569" y="222"/>
                  </a:lnTo>
                  <a:lnTo>
                    <a:pt x="568" y="220"/>
                  </a:lnTo>
                  <a:lnTo>
                    <a:pt x="568" y="218"/>
                  </a:lnTo>
                  <a:lnTo>
                    <a:pt x="566" y="217"/>
                  </a:lnTo>
                  <a:lnTo>
                    <a:pt x="565" y="217"/>
                  </a:lnTo>
                  <a:lnTo>
                    <a:pt x="565" y="216"/>
                  </a:lnTo>
                  <a:lnTo>
                    <a:pt x="563" y="215"/>
                  </a:lnTo>
                  <a:lnTo>
                    <a:pt x="561" y="213"/>
                  </a:lnTo>
                  <a:lnTo>
                    <a:pt x="558" y="209"/>
                  </a:lnTo>
                  <a:lnTo>
                    <a:pt x="554" y="206"/>
                  </a:lnTo>
                  <a:lnTo>
                    <a:pt x="552" y="204"/>
                  </a:lnTo>
                  <a:lnTo>
                    <a:pt x="550" y="200"/>
                  </a:lnTo>
                  <a:lnTo>
                    <a:pt x="547" y="195"/>
                  </a:lnTo>
                  <a:lnTo>
                    <a:pt x="542" y="190"/>
                  </a:lnTo>
                  <a:lnTo>
                    <a:pt x="537" y="185"/>
                  </a:lnTo>
                  <a:lnTo>
                    <a:pt x="532" y="180"/>
                  </a:lnTo>
                  <a:lnTo>
                    <a:pt x="527" y="175"/>
                  </a:lnTo>
                  <a:lnTo>
                    <a:pt x="525" y="170"/>
                  </a:lnTo>
                  <a:lnTo>
                    <a:pt x="524" y="166"/>
                  </a:lnTo>
                  <a:lnTo>
                    <a:pt x="520" y="164"/>
                  </a:lnTo>
                  <a:lnTo>
                    <a:pt x="515" y="161"/>
                  </a:lnTo>
                  <a:lnTo>
                    <a:pt x="509" y="155"/>
                  </a:lnTo>
                  <a:lnTo>
                    <a:pt x="503" y="148"/>
                  </a:lnTo>
                  <a:lnTo>
                    <a:pt x="497" y="142"/>
                  </a:lnTo>
                  <a:lnTo>
                    <a:pt x="491" y="136"/>
                  </a:lnTo>
                  <a:lnTo>
                    <a:pt x="486" y="131"/>
                  </a:lnTo>
                  <a:lnTo>
                    <a:pt x="483" y="129"/>
                  </a:lnTo>
                  <a:lnTo>
                    <a:pt x="483" y="126"/>
                  </a:lnTo>
                  <a:lnTo>
                    <a:pt x="482" y="125"/>
                  </a:lnTo>
                  <a:lnTo>
                    <a:pt x="479" y="124"/>
                  </a:lnTo>
                  <a:lnTo>
                    <a:pt x="477" y="123"/>
                  </a:lnTo>
                  <a:lnTo>
                    <a:pt x="474" y="122"/>
                  </a:lnTo>
                  <a:lnTo>
                    <a:pt x="471" y="121"/>
                  </a:lnTo>
                  <a:lnTo>
                    <a:pt x="468" y="120"/>
                  </a:lnTo>
                  <a:lnTo>
                    <a:pt x="466" y="119"/>
                  </a:lnTo>
                  <a:lnTo>
                    <a:pt x="464" y="119"/>
                  </a:lnTo>
                  <a:lnTo>
                    <a:pt x="435" y="105"/>
                  </a:lnTo>
                  <a:lnTo>
                    <a:pt x="433" y="102"/>
                  </a:lnTo>
                  <a:lnTo>
                    <a:pt x="434" y="103"/>
                  </a:lnTo>
                  <a:lnTo>
                    <a:pt x="434" y="102"/>
                  </a:lnTo>
                  <a:lnTo>
                    <a:pt x="433" y="100"/>
                  </a:lnTo>
                  <a:lnTo>
                    <a:pt x="433" y="97"/>
                  </a:lnTo>
                  <a:lnTo>
                    <a:pt x="431" y="96"/>
                  </a:lnTo>
                  <a:lnTo>
                    <a:pt x="430" y="95"/>
                  </a:lnTo>
                  <a:lnTo>
                    <a:pt x="430" y="94"/>
                  </a:lnTo>
                  <a:lnTo>
                    <a:pt x="429" y="92"/>
                  </a:lnTo>
                  <a:lnTo>
                    <a:pt x="426" y="90"/>
                  </a:lnTo>
                  <a:lnTo>
                    <a:pt x="424" y="90"/>
                  </a:lnTo>
                  <a:lnTo>
                    <a:pt x="422" y="88"/>
                  </a:lnTo>
                  <a:lnTo>
                    <a:pt x="423" y="89"/>
                  </a:lnTo>
                  <a:lnTo>
                    <a:pt x="423" y="88"/>
                  </a:lnTo>
                  <a:lnTo>
                    <a:pt x="422" y="86"/>
                  </a:lnTo>
                  <a:lnTo>
                    <a:pt x="422" y="83"/>
                  </a:lnTo>
                  <a:lnTo>
                    <a:pt x="419" y="83"/>
                  </a:lnTo>
                  <a:lnTo>
                    <a:pt x="416" y="82"/>
                  </a:lnTo>
                  <a:lnTo>
                    <a:pt x="413" y="81"/>
                  </a:lnTo>
                  <a:lnTo>
                    <a:pt x="410" y="80"/>
                  </a:lnTo>
                  <a:lnTo>
                    <a:pt x="407" y="80"/>
                  </a:lnTo>
                  <a:lnTo>
                    <a:pt x="404" y="79"/>
                  </a:lnTo>
                  <a:lnTo>
                    <a:pt x="401" y="78"/>
                  </a:lnTo>
                  <a:lnTo>
                    <a:pt x="398" y="78"/>
                  </a:lnTo>
                  <a:lnTo>
                    <a:pt x="363" y="37"/>
                  </a:lnTo>
                  <a:lnTo>
                    <a:pt x="358" y="27"/>
                  </a:lnTo>
                  <a:lnTo>
                    <a:pt x="355" y="25"/>
                  </a:lnTo>
                  <a:lnTo>
                    <a:pt x="351" y="21"/>
                  </a:lnTo>
                  <a:lnTo>
                    <a:pt x="347" y="17"/>
                  </a:lnTo>
                  <a:lnTo>
                    <a:pt x="344" y="12"/>
                  </a:lnTo>
                  <a:lnTo>
                    <a:pt x="339" y="8"/>
                  </a:lnTo>
                  <a:lnTo>
                    <a:pt x="335" y="4"/>
                  </a:lnTo>
                  <a:lnTo>
                    <a:pt x="332" y="1"/>
                  </a:lnTo>
                  <a:lnTo>
                    <a:pt x="327" y="0"/>
                  </a:lnTo>
                  <a:lnTo>
                    <a:pt x="326" y="0"/>
                  </a:lnTo>
                  <a:lnTo>
                    <a:pt x="314" y="2"/>
                  </a:lnTo>
                  <a:lnTo>
                    <a:pt x="306" y="5"/>
                  </a:lnTo>
                  <a:lnTo>
                    <a:pt x="303" y="6"/>
                  </a:lnTo>
                  <a:lnTo>
                    <a:pt x="299" y="7"/>
                  </a:lnTo>
                  <a:lnTo>
                    <a:pt x="295" y="8"/>
                  </a:lnTo>
                  <a:lnTo>
                    <a:pt x="291" y="8"/>
                  </a:lnTo>
                  <a:lnTo>
                    <a:pt x="287" y="8"/>
                  </a:lnTo>
                  <a:lnTo>
                    <a:pt x="283" y="7"/>
                  </a:lnTo>
                  <a:lnTo>
                    <a:pt x="279" y="7"/>
                  </a:lnTo>
                  <a:lnTo>
                    <a:pt x="275" y="7"/>
                  </a:lnTo>
                  <a:lnTo>
                    <a:pt x="274" y="9"/>
                  </a:lnTo>
                  <a:lnTo>
                    <a:pt x="274" y="12"/>
                  </a:lnTo>
                  <a:lnTo>
                    <a:pt x="272" y="14"/>
                  </a:lnTo>
                  <a:lnTo>
                    <a:pt x="270" y="15"/>
                  </a:lnTo>
                  <a:lnTo>
                    <a:pt x="270" y="32"/>
                  </a:lnTo>
                  <a:lnTo>
                    <a:pt x="268" y="32"/>
                  </a:lnTo>
                  <a:lnTo>
                    <a:pt x="269" y="32"/>
                  </a:lnTo>
                  <a:lnTo>
                    <a:pt x="268" y="34"/>
                  </a:lnTo>
                  <a:lnTo>
                    <a:pt x="268" y="36"/>
                  </a:lnTo>
                  <a:lnTo>
                    <a:pt x="265" y="36"/>
                  </a:lnTo>
                  <a:lnTo>
                    <a:pt x="265" y="41"/>
                  </a:lnTo>
                  <a:lnTo>
                    <a:pt x="263" y="43"/>
                  </a:lnTo>
                  <a:lnTo>
                    <a:pt x="260" y="43"/>
                  </a:lnTo>
                  <a:lnTo>
                    <a:pt x="260" y="45"/>
                  </a:lnTo>
                  <a:lnTo>
                    <a:pt x="258" y="45"/>
                  </a:lnTo>
                  <a:lnTo>
                    <a:pt x="255" y="47"/>
                  </a:lnTo>
                  <a:lnTo>
                    <a:pt x="254" y="49"/>
                  </a:lnTo>
                  <a:lnTo>
                    <a:pt x="252" y="52"/>
                  </a:lnTo>
                  <a:lnTo>
                    <a:pt x="248" y="54"/>
                  </a:lnTo>
                  <a:lnTo>
                    <a:pt x="246" y="54"/>
                  </a:lnTo>
                  <a:lnTo>
                    <a:pt x="244" y="57"/>
                  </a:lnTo>
                  <a:lnTo>
                    <a:pt x="244" y="59"/>
                  </a:lnTo>
                  <a:lnTo>
                    <a:pt x="241" y="61"/>
                  </a:lnTo>
                  <a:lnTo>
                    <a:pt x="242" y="60"/>
                  </a:lnTo>
                  <a:lnTo>
                    <a:pt x="241" y="60"/>
                  </a:lnTo>
                  <a:lnTo>
                    <a:pt x="240" y="61"/>
                  </a:lnTo>
                  <a:lnTo>
                    <a:pt x="237" y="61"/>
                  </a:lnTo>
                  <a:lnTo>
                    <a:pt x="235" y="64"/>
                  </a:lnTo>
                  <a:lnTo>
                    <a:pt x="235" y="67"/>
                  </a:lnTo>
                  <a:lnTo>
                    <a:pt x="232" y="67"/>
                  </a:lnTo>
                  <a:lnTo>
                    <a:pt x="232" y="69"/>
                  </a:lnTo>
                  <a:lnTo>
                    <a:pt x="230" y="69"/>
                  </a:lnTo>
                  <a:lnTo>
                    <a:pt x="230" y="71"/>
                  </a:lnTo>
                  <a:lnTo>
                    <a:pt x="228" y="73"/>
                  </a:lnTo>
                  <a:lnTo>
                    <a:pt x="229" y="72"/>
                  </a:lnTo>
                  <a:lnTo>
                    <a:pt x="228" y="72"/>
                  </a:lnTo>
                  <a:lnTo>
                    <a:pt x="226" y="73"/>
                  </a:lnTo>
                  <a:lnTo>
                    <a:pt x="223" y="73"/>
                  </a:lnTo>
                  <a:lnTo>
                    <a:pt x="227" y="72"/>
                  </a:lnTo>
                  <a:lnTo>
                    <a:pt x="228" y="73"/>
                  </a:lnTo>
                  <a:lnTo>
                    <a:pt x="226" y="75"/>
                  </a:lnTo>
                  <a:lnTo>
                    <a:pt x="223" y="78"/>
                  </a:lnTo>
                  <a:lnTo>
                    <a:pt x="221" y="80"/>
                  </a:lnTo>
                  <a:lnTo>
                    <a:pt x="222" y="79"/>
                  </a:lnTo>
                  <a:lnTo>
                    <a:pt x="221" y="79"/>
                  </a:lnTo>
                  <a:lnTo>
                    <a:pt x="219" y="80"/>
                  </a:lnTo>
                  <a:lnTo>
                    <a:pt x="216" y="80"/>
                  </a:lnTo>
                  <a:lnTo>
                    <a:pt x="213" y="83"/>
                  </a:lnTo>
                  <a:lnTo>
                    <a:pt x="213" y="86"/>
                  </a:lnTo>
                  <a:lnTo>
                    <a:pt x="211" y="88"/>
                  </a:lnTo>
                  <a:lnTo>
                    <a:pt x="212" y="87"/>
                  </a:lnTo>
                  <a:lnTo>
                    <a:pt x="209" y="87"/>
                  </a:lnTo>
                  <a:lnTo>
                    <a:pt x="207" y="88"/>
                  </a:lnTo>
                  <a:lnTo>
                    <a:pt x="206" y="89"/>
                  </a:lnTo>
                  <a:lnTo>
                    <a:pt x="204" y="90"/>
                  </a:lnTo>
                  <a:lnTo>
                    <a:pt x="200" y="91"/>
                  </a:lnTo>
                  <a:lnTo>
                    <a:pt x="197" y="92"/>
                  </a:lnTo>
                  <a:lnTo>
                    <a:pt x="193" y="92"/>
                  </a:lnTo>
                  <a:lnTo>
                    <a:pt x="189" y="93"/>
                  </a:lnTo>
                  <a:lnTo>
                    <a:pt x="186" y="93"/>
                  </a:lnTo>
                  <a:lnTo>
                    <a:pt x="185" y="92"/>
                  </a:lnTo>
                  <a:lnTo>
                    <a:pt x="185" y="90"/>
                  </a:lnTo>
                  <a:lnTo>
                    <a:pt x="180" y="90"/>
                  </a:lnTo>
                  <a:lnTo>
                    <a:pt x="178" y="88"/>
                  </a:lnTo>
                  <a:lnTo>
                    <a:pt x="178" y="86"/>
                  </a:lnTo>
                  <a:lnTo>
                    <a:pt x="175" y="86"/>
                  </a:lnTo>
                  <a:lnTo>
                    <a:pt x="175" y="83"/>
                  </a:lnTo>
                  <a:lnTo>
                    <a:pt x="173" y="83"/>
                  </a:lnTo>
                  <a:lnTo>
                    <a:pt x="173" y="80"/>
                  </a:lnTo>
                  <a:lnTo>
                    <a:pt x="170" y="78"/>
                  </a:lnTo>
                  <a:lnTo>
                    <a:pt x="167" y="77"/>
                  </a:lnTo>
                  <a:lnTo>
                    <a:pt x="163" y="75"/>
                  </a:lnTo>
                  <a:lnTo>
                    <a:pt x="160" y="73"/>
                  </a:lnTo>
                  <a:lnTo>
                    <a:pt x="159" y="71"/>
                  </a:lnTo>
                  <a:lnTo>
                    <a:pt x="155" y="69"/>
                  </a:lnTo>
                  <a:lnTo>
                    <a:pt x="154" y="66"/>
                  </a:lnTo>
                  <a:lnTo>
                    <a:pt x="154" y="63"/>
                  </a:lnTo>
                  <a:lnTo>
                    <a:pt x="151" y="61"/>
                  </a:lnTo>
                  <a:lnTo>
                    <a:pt x="151" y="47"/>
                  </a:lnTo>
                  <a:lnTo>
                    <a:pt x="149" y="47"/>
                  </a:lnTo>
                  <a:lnTo>
                    <a:pt x="148" y="44"/>
                  </a:lnTo>
                  <a:lnTo>
                    <a:pt x="146" y="42"/>
                  </a:lnTo>
                  <a:lnTo>
                    <a:pt x="144" y="39"/>
                  </a:lnTo>
                  <a:lnTo>
                    <a:pt x="142" y="36"/>
                  </a:lnTo>
                  <a:lnTo>
                    <a:pt x="140" y="34"/>
                  </a:lnTo>
                  <a:lnTo>
                    <a:pt x="137" y="31"/>
                  </a:lnTo>
                  <a:lnTo>
                    <a:pt x="135" y="29"/>
                  </a:lnTo>
                  <a:lnTo>
                    <a:pt x="133" y="27"/>
                  </a:lnTo>
                  <a:lnTo>
                    <a:pt x="131" y="27"/>
                  </a:lnTo>
                  <a:lnTo>
                    <a:pt x="131" y="24"/>
                  </a:lnTo>
                  <a:lnTo>
                    <a:pt x="129" y="22"/>
                  </a:lnTo>
                  <a:lnTo>
                    <a:pt x="126" y="22"/>
                  </a:lnTo>
                  <a:lnTo>
                    <a:pt x="123" y="21"/>
                  </a:lnTo>
                  <a:lnTo>
                    <a:pt x="121" y="20"/>
                  </a:lnTo>
                  <a:lnTo>
                    <a:pt x="117" y="20"/>
                  </a:lnTo>
                  <a:lnTo>
                    <a:pt x="113" y="19"/>
                  </a:lnTo>
                  <a:lnTo>
                    <a:pt x="110" y="19"/>
                  </a:lnTo>
                  <a:lnTo>
                    <a:pt x="107" y="19"/>
                  </a:lnTo>
                  <a:lnTo>
                    <a:pt x="105" y="20"/>
                  </a:lnTo>
                  <a:lnTo>
                    <a:pt x="105" y="22"/>
                  </a:lnTo>
                  <a:lnTo>
                    <a:pt x="100" y="22"/>
                  </a:lnTo>
                  <a:lnTo>
                    <a:pt x="98" y="24"/>
                  </a:lnTo>
                  <a:lnTo>
                    <a:pt x="95" y="27"/>
                  </a:lnTo>
                  <a:lnTo>
                    <a:pt x="95" y="32"/>
                  </a:lnTo>
                  <a:lnTo>
                    <a:pt x="92" y="32"/>
                  </a:lnTo>
                  <a:lnTo>
                    <a:pt x="94" y="32"/>
                  </a:lnTo>
                  <a:lnTo>
                    <a:pt x="93" y="34"/>
                  </a:lnTo>
                  <a:lnTo>
                    <a:pt x="92" y="36"/>
                  </a:lnTo>
                  <a:lnTo>
                    <a:pt x="90" y="36"/>
                  </a:lnTo>
                  <a:lnTo>
                    <a:pt x="89" y="40"/>
                  </a:lnTo>
                  <a:lnTo>
                    <a:pt x="89" y="44"/>
                  </a:lnTo>
                  <a:lnTo>
                    <a:pt x="90" y="50"/>
                  </a:lnTo>
                  <a:lnTo>
                    <a:pt x="91" y="56"/>
                  </a:lnTo>
                  <a:lnTo>
                    <a:pt x="93" y="61"/>
                  </a:lnTo>
                  <a:lnTo>
                    <a:pt x="94" y="67"/>
                  </a:lnTo>
                  <a:lnTo>
                    <a:pt x="94" y="72"/>
                  </a:lnTo>
                  <a:lnTo>
                    <a:pt x="92" y="76"/>
                  </a:lnTo>
                  <a:lnTo>
                    <a:pt x="90" y="76"/>
                  </a:lnTo>
                  <a:lnTo>
                    <a:pt x="90" y="80"/>
                  </a:lnTo>
                  <a:lnTo>
                    <a:pt x="88" y="81"/>
                  </a:lnTo>
                  <a:lnTo>
                    <a:pt x="88" y="82"/>
                  </a:lnTo>
                  <a:lnTo>
                    <a:pt x="85" y="83"/>
                  </a:lnTo>
                  <a:lnTo>
                    <a:pt x="85" y="88"/>
                  </a:lnTo>
                  <a:lnTo>
                    <a:pt x="83" y="88"/>
                  </a:lnTo>
                  <a:lnTo>
                    <a:pt x="83" y="90"/>
                  </a:lnTo>
                  <a:lnTo>
                    <a:pt x="82" y="94"/>
                  </a:lnTo>
                  <a:lnTo>
                    <a:pt x="82" y="99"/>
                  </a:lnTo>
                  <a:lnTo>
                    <a:pt x="83" y="103"/>
                  </a:lnTo>
                  <a:lnTo>
                    <a:pt x="83" y="109"/>
                  </a:lnTo>
                  <a:lnTo>
                    <a:pt x="83" y="113"/>
                  </a:lnTo>
                  <a:lnTo>
                    <a:pt x="83" y="117"/>
                  </a:lnTo>
                  <a:lnTo>
                    <a:pt x="83" y="119"/>
                  </a:lnTo>
                  <a:lnTo>
                    <a:pt x="81" y="122"/>
                  </a:lnTo>
                  <a:lnTo>
                    <a:pt x="78" y="122"/>
                  </a:lnTo>
                  <a:lnTo>
                    <a:pt x="75" y="123"/>
                  </a:lnTo>
                  <a:lnTo>
                    <a:pt x="71" y="124"/>
                  </a:lnTo>
                  <a:lnTo>
                    <a:pt x="69" y="124"/>
                  </a:lnTo>
                  <a:lnTo>
                    <a:pt x="69" y="126"/>
                  </a:lnTo>
                  <a:lnTo>
                    <a:pt x="67" y="126"/>
                  </a:lnTo>
                  <a:lnTo>
                    <a:pt x="65" y="127"/>
                  </a:lnTo>
                  <a:lnTo>
                    <a:pt x="62" y="128"/>
                  </a:lnTo>
                  <a:lnTo>
                    <a:pt x="58" y="129"/>
                  </a:lnTo>
                  <a:lnTo>
                    <a:pt x="54" y="129"/>
                  </a:lnTo>
                  <a:lnTo>
                    <a:pt x="51" y="129"/>
                  </a:lnTo>
                  <a:lnTo>
                    <a:pt x="49" y="130"/>
                  </a:lnTo>
                  <a:lnTo>
                    <a:pt x="48" y="130"/>
                  </a:lnTo>
                  <a:lnTo>
                    <a:pt x="48" y="132"/>
                  </a:lnTo>
                  <a:lnTo>
                    <a:pt x="47" y="132"/>
                  </a:lnTo>
                  <a:lnTo>
                    <a:pt x="46" y="135"/>
                  </a:lnTo>
                  <a:lnTo>
                    <a:pt x="47" y="134"/>
                  </a:lnTo>
                  <a:lnTo>
                    <a:pt x="47" y="133"/>
                  </a:lnTo>
                  <a:lnTo>
                    <a:pt x="44" y="133"/>
                  </a:lnTo>
                  <a:lnTo>
                    <a:pt x="42" y="135"/>
                  </a:lnTo>
                  <a:lnTo>
                    <a:pt x="40" y="136"/>
                  </a:lnTo>
                  <a:lnTo>
                    <a:pt x="36" y="139"/>
                  </a:lnTo>
                  <a:lnTo>
                    <a:pt x="32" y="143"/>
                  </a:lnTo>
                  <a:lnTo>
                    <a:pt x="29" y="144"/>
                  </a:lnTo>
                  <a:lnTo>
                    <a:pt x="27" y="147"/>
                  </a:lnTo>
                  <a:lnTo>
                    <a:pt x="25" y="149"/>
                  </a:lnTo>
                  <a:lnTo>
                    <a:pt x="25" y="161"/>
                  </a:lnTo>
                  <a:lnTo>
                    <a:pt x="27" y="161"/>
                  </a:lnTo>
                  <a:lnTo>
                    <a:pt x="26" y="161"/>
                  </a:lnTo>
                  <a:lnTo>
                    <a:pt x="27" y="162"/>
                  </a:lnTo>
                  <a:lnTo>
                    <a:pt x="27" y="163"/>
                  </a:lnTo>
                  <a:lnTo>
                    <a:pt x="27" y="166"/>
                  </a:lnTo>
                  <a:lnTo>
                    <a:pt x="29" y="166"/>
                  </a:lnTo>
                  <a:lnTo>
                    <a:pt x="29" y="187"/>
                  </a:lnTo>
                  <a:lnTo>
                    <a:pt x="27" y="187"/>
                  </a:lnTo>
                  <a:lnTo>
                    <a:pt x="28" y="187"/>
                  </a:lnTo>
                  <a:lnTo>
                    <a:pt x="28" y="188"/>
                  </a:lnTo>
                  <a:lnTo>
                    <a:pt x="28" y="189"/>
                  </a:lnTo>
                  <a:lnTo>
                    <a:pt x="27" y="192"/>
                  </a:lnTo>
                  <a:lnTo>
                    <a:pt x="25" y="192"/>
                  </a:lnTo>
                  <a:lnTo>
                    <a:pt x="26" y="192"/>
                  </a:lnTo>
                  <a:lnTo>
                    <a:pt x="26" y="193"/>
                  </a:lnTo>
                  <a:lnTo>
                    <a:pt x="25" y="194"/>
                  </a:lnTo>
                  <a:lnTo>
                    <a:pt x="25" y="197"/>
                  </a:lnTo>
                  <a:lnTo>
                    <a:pt x="22" y="197"/>
                  </a:lnTo>
                  <a:lnTo>
                    <a:pt x="22" y="202"/>
                  </a:lnTo>
                  <a:lnTo>
                    <a:pt x="20" y="203"/>
                  </a:lnTo>
                  <a:lnTo>
                    <a:pt x="20" y="204"/>
                  </a:lnTo>
                  <a:lnTo>
                    <a:pt x="17" y="204"/>
                  </a:lnTo>
                  <a:lnTo>
                    <a:pt x="15" y="214"/>
                  </a:lnTo>
                  <a:lnTo>
                    <a:pt x="12" y="214"/>
                  </a:lnTo>
                  <a:lnTo>
                    <a:pt x="13" y="214"/>
                  </a:lnTo>
                  <a:lnTo>
                    <a:pt x="13" y="215"/>
                  </a:lnTo>
                  <a:lnTo>
                    <a:pt x="12" y="218"/>
                  </a:lnTo>
                  <a:lnTo>
                    <a:pt x="10" y="218"/>
                  </a:lnTo>
                  <a:lnTo>
                    <a:pt x="10" y="225"/>
                  </a:lnTo>
                  <a:lnTo>
                    <a:pt x="8" y="225"/>
                  </a:lnTo>
                  <a:lnTo>
                    <a:pt x="8" y="234"/>
                  </a:lnTo>
                  <a:lnTo>
                    <a:pt x="5" y="234"/>
                  </a:lnTo>
                  <a:lnTo>
                    <a:pt x="5" y="237"/>
                  </a:lnTo>
                  <a:lnTo>
                    <a:pt x="4" y="240"/>
                  </a:lnTo>
                  <a:lnTo>
                    <a:pt x="4" y="244"/>
                  </a:lnTo>
                  <a:lnTo>
                    <a:pt x="3" y="246"/>
                  </a:lnTo>
                  <a:lnTo>
                    <a:pt x="0" y="246"/>
                  </a:lnTo>
                  <a:lnTo>
                    <a:pt x="0" y="270"/>
                  </a:lnTo>
                  <a:lnTo>
                    <a:pt x="3" y="270"/>
                  </a:lnTo>
                  <a:lnTo>
                    <a:pt x="3" y="278"/>
                  </a:lnTo>
                  <a:lnTo>
                    <a:pt x="5" y="278"/>
                  </a:lnTo>
                  <a:lnTo>
                    <a:pt x="4" y="278"/>
                  </a:lnTo>
                  <a:lnTo>
                    <a:pt x="5" y="278"/>
                  </a:lnTo>
                  <a:lnTo>
                    <a:pt x="5" y="279"/>
                  </a:lnTo>
                  <a:lnTo>
                    <a:pt x="5" y="282"/>
                  </a:lnTo>
                  <a:lnTo>
                    <a:pt x="8" y="282"/>
                  </a:lnTo>
                  <a:lnTo>
                    <a:pt x="8" y="290"/>
                  </a:lnTo>
                  <a:lnTo>
                    <a:pt x="10" y="290"/>
                  </a:lnTo>
                  <a:lnTo>
                    <a:pt x="10" y="301"/>
                  </a:lnTo>
                  <a:lnTo>
                    <a:pt x="8" y="301"/>
                  </a:lnTo>
                  <a:lnTo>
                    <a:pt x="8" y="310"/>
                  </a:lnTo>
                  <a:lnTo>
                    <a:pt x="5" y="310"/>
                  </a:lnTo>
                  <a:lnTo>
                    <a:pt x="8" y="320"/>
                  </a:lnTo>
                  <a:lnTo>
                    <a:pt x="10" y="320"/>
                  </a:lnTo>
                  <a:lnTo>
                    <a:pt x="12" y="327"/>
                  </a:lnTo>
                  <a:lnTo>
                    <a:pt x="16" y="327"/>
                  </a:lnTo>
                  <a:lnTo>
                    <a:pt x="20" y="328"/>
                  </a:lnTo>
                  <a:lnTo>
                    <a:pt x="24" y="329"/>
                  </a:lnTo>
                  <a:lnTo>
                    <a:pt x="27" y="330"/>
                  </a:lnTo>
                  <a:lnTo>
                    <a:pt x="31" y="332"/>
                  </a:lnTo>
                  <a:lnTo>
                    <a:pt x="34" y="333"/>
                  </a:lnTo>
                  <a:lnTo>
                    <a:pt x="36" y="334"/>
                  </a:lnTo>
                  <a:lnTo>
                    <a:pt x="39" y="334"/>
                  </a:lnTo>
                </a:path>
              </a:pathLst>
            </a:custGeom>
            <a:solidFill>
              <a:srgbClr val="FF0000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5" name="Freeform 473"/>
            <p:cNvSpPr>
              <a:spLocks/>
            </p:cNvSpPr>
            <p:nvPr/>
          </p:nvSpPr>
          <p:spPr bwMode="auto">
            <a:xfrm>
              <a:off x="6964896" y="5967667"/>
              <a:ext cx="316375" cy="271130"/>
            </a:xfrm>
            <a:custGeom>
              <a:avLst/>
              <a:gdLst>
                <a:gd name="T0" fmla="*/ 2147483647 w 580"/>
                <a:gd name="T1" fmla="*/ 2147483647 h 523"/>
                <a:gd name="T2" fmla="*/ 2147483647 w 580"/>
                <a:gd name="T3" fmla="*/ 2147483647 h 523"/>
                <a:gd name="T4" fmla="*/ 2147483647 w 580"/>
                <a:gd name="T5" fmla="*/ 2147483647 h 523"/>
                <a:gd name="T6" fmla="*/ 2147483647 w 580"/>
                <a:gd name="T7" fmla="*/ 2147483647 h 523"/>
                <a:gd name="T8" fmla="*/ 2147483647 w 580"/>
                <a:gd name="T9" fmla="*/ 2147483647 h 523"/>
                <a:gd name="T10" fmla="*/ 2147483647 w 580"/>
                <a:gd name="T11" fmla="*/ 2147483647 h 523"/>
                <a:gd name="T12" fmla="*/ 2147483647 w 580"/>
                <a:gd name="T13" fmla="*/ 2147483647 h 523"/>
                <a:gd name="T14" fmla="*/ 2147483647 w 580"/>
                <a:gd name="T15" fmla="*/ 2147483647 h 523"/>
                <a:gd name="T16" fmla="*/ 2147483647 w 580"/>
                <a:gd name="T17" fmla="*/ 2147483647 h 523"/>
                <a:gd name="T18" fmla="*/ 2147483647 w 580"/>
                <a:gd name="T19" fmla="*/ 2147483647 h 523"/>
                <a:gd name="T20" fmla="*/ 2147483647 w 580"/>
                <a:gd name="T21" fmla="*/ 2147483647 h 523"/>
                <a:gd name="T22" fmla="*/ 2147483647 w 580"/>
                <a:gd name="T23" fmla="*/ 2147483647 h 523"/>
                <a:gd name="T24" fmla="*/ 2147483647 w 580"/>
                <a:gd name="T25" fmla="*/ 2147483647 h 523"/>
                <a:gd name="T26" fmla="*/ 2147483647 w 580"/>
                <a:gd name="T27" fmla="*/ 2147483647 h 523"/>
                <a:gd name="T28" fmla="*/ 2147483647 w 580"/>
                <a:gd name="T29" fmla="*/ 2147483647 h 523"/>
                <a:gd name="T30" fmla="*/ 2147483647 w 580"/>
                <a:gd name="T31" fmla="*/ 2147483647 h 523"/>
                <a:gd name="T32" fmla="*/ 2147483647 w 580"/>
                <a:gd name="T33" fmla="*/ 2147483647 h 523"/>
                <a:gd name="T34" fmla="*/ 2147483647 w 580"/>
                <a:gd name="T35" fmla="*/ 2147483647 h 523"/>
                <a:gd name="T36" fmla="*/ 2147483647 w 580"/>
                <a:gd name="T37" fmla="*/ 2147483647 h 523"/>
                <a:gd name="T38" fmla="*/ 2147483647 w 580"/>
                <a:gd name="T39" fmla="*/ 2147483647 h 523"/>
                <a:gd name="T40" fmla="*/ 2147483647 w 580"/>
                <a:gd name="T41" fmla="*/ 2147483647 h 523"/>
                <a:gd name="T42" fmla="*/ 2147483647 w 580"/>
                <a:gd name="T43" fmla="*/ 2147483647 h 523"/>
                <a:gd name="T44" fmla="*/ 2147483647 w 580"/>
                <a:gd name="T45" fmla="*/ 2147483647 h 523"/>
                <a:gd name="T46" fmla="*/ 2147483647 w 580"/>
                <a:gd name="T47" fmla="*/ 2147483647 h 523"/>
                <a:gd name="T48" fmla="*/ 2147483647 w 580"/>
                <a:gd name="T49" fmla="*/ 2147483647 h 523"/>
                <a:gd name="T50" fmla="*/ 2147483647 w 580"/>
                <a:gd name="T51" fmla="*/ 2147483647 h 523"/>
                <a:gd name="T52" fmla="*/ 2147483647 w 580"/>
                <a:gd name="T53" fmla="*/ 2147483647 h 523"/>
                <a:gd name="T54" fmla="*/ 2147483647 w 580"/>
                <a:gd name="T55" fmla="*/ 2147483647 h 523"/>
                <a:gd name="T56" fmla="*/ 2147483647 w 580"/>
                <a:gd name="T57" fmla="*/ 2147483647 h 523"/>
                <a:gd name="T58" fmla="*/ 2147483647 w 580"/>
                <a:gd name="T59" fmla="*/ 2147483647 h 523"/>
                <a:gd name="T60" fmla="*/ 2147483647 w 580"/>
                <a:gd name="T61" fmla="*/ 2147483647 h 523"/>
                <a:gd name="T62" fmla="*/ 2147483647 w 580"/>
                <a:gd name="T63" fmla="*/ 0 h 523"/>
                <a:gd name="T64" fmla="*/ 2147483647 w 580"/>
                <a:gd name="T65" fmla="*/ 2147483647 h 523"/>
                <a:gd name="T66" fmla="*/ 2147483647 w 580"/>
                <a:gd name="T67" fmla="*/ 2147483647 h 523"/>
                <a:gd name="T68" fmla="*/ 2147483647 w 580"/>
                <a:gd name="T69" fmla="*/ 2147483647 h 523"/>
                <a:gd name="T70" fmla="*/ 2147483647 w 580"/>
                <a:gd name="T71" fmla="*/ 2147483647 h 523"/>
                <a:gd name="T72" fmla="*/ 2147483647 w 580"/>
                <a:gd name="T73" fmla="*/ 2147483647 h 523"/>
                <a:gd name="T74" fmla="*/ 2147483647 w 580"/>
                <a:gd name="T75" fmla="*/ 2147483647 h 523"/>
                <a:gd name="T76" fmla="*/ 2147483647 w 580"/>
                <a:gd name="T77" fmla="*/ 2147483647 h 523"/>
                <a:gd name="T78" fmla="*/ 2147483647 w 580"/>
                <a:gd name="T79" fmla="*/ 2147483647 h 523"/>
                <a:gd name="T80" fmla="*/ 2147483647 w 580"/>
                <a:gd name="T81" fmla="*/ 2147483647 h 523"/>
                <a:gd name="T82" fmla="*/ 2147483647 w 580"/>
                <a:gd name="T83" fmla="*/ 2147483647 h 523"/>
                <a:gd name="T84" fmla="*/ 2147483647 w 580"/>
                <a:gd name="T85" fmla="*/ 2147483647 h 523"/>
                <a:gd name="T86" fmla="*/ 2147483647 w 580"/>
                <a:gd name="T87" fmla="*/ 2147483647 h 523"/>
                <a:gd name="T88" fmla="*/ 2147483647 w 580"/>
                <a:gd name="T89" fmla="*/ 2147483647 h 523"/>
                <a:gd name="T90" fmla="*/ 2147483647 w 580"/>
                <a:gd name="T91" fmla="*/ 2147483647 h 523"/>
                <a:gd name="T92" fmla="*/ 2147483647 w 580"/>
                <a:gd name="T93" fmla="*/ 2147483647 h 523"/>
                <a:gd name="T94" fmla="*/ 2147483647 w 580"/>
                <a:gd name="T95" fmla="*/ 2147483647 h 523"/>
                <a:gd name="T96" fmla="*/ 2147483647 w 580"/>
                <a:gd name="T97" fmla="*/ 2147483647 h 523"/>
                <a:gd name="T98" fmla="*/ 2147483647 w 580"/>
                <a:gd name="T99" fmla="*/ 2147483647 h 523"/>
                <a:gd name="T100" fmla="*/ 2147483647 w 580"/>
                <a:gd name="T101" fmla="*/ 2147483647 h 523"/>
                <a:gd name="T102" fmla="*/ 2147483647 w 580"/>
                <a:gd name="T103" fmla="*/ 2147483647 h 523"/>
                <a:gd name="T104" fmla="*/ 2147483647 w 580"/>
                <a:gd name="T105" fmla="*/ 2147483647 h 523"/>
                <a:gd name="T106" fmla="*/ 2147483647 w 580"/>
                <a:gd name="T107" fmla="*/ 2147483647 h 523"/>
                <a:gd name="T108" fmla="*/ 2147483647 w 580"/>
                <a:gd name="T109" fmla="*/ 2147483647 h 523"/>
                <a:gd name="T110" fmla="*/ 2147483647 w 580"/>
                <a:gd name="T111" fmla="*/ 2147483647 h 523"/>
                <a:gd name="T112" fmla="*/ 2147483647 w 580"/>
                <a:gd name="T113" fmla="*/ 2147483647 h 523"/>
                <a:gd name="T114" fmla="*/ 2147483647 w 580"/>
                <a:gd name="T115" fmla="*/ 2147483647 h 523"/>
                <a:gd name="T116" fmla="*/ 2147483647 w 580"/>
                <a:gd name="T117" fmla="*/ 2147483647 h 523"/>
                <a:gd name="T118" fmla="*/ 2147483647 w 580"/>
                <a:gd name="T119" fmla="*/ 2147483647 h 523"/>
                <a:gd name="T120" fmla="*/ 2147483647 w 580"/>
                <a:gd name="T121" fmla="*/ 2147483647 h 523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80"/>
                <a:gd name="T184" fmla="*/ 0 h 523"/>
                <a:gd name="T185" fmla="*/ 580 w 580"/>
                <a:gd name="T186" fmla="*/ 523 h 523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80" h="523">
                  <a:moveTo>
                    <a:pt x="39" y="338"/>
                  </a:moveTo>
                  <a:lnTo>
                    <a:pt x="84" y="340"/>
                  </a:lnTo>
                  <a:lnTo>
                    <a:pt x="87" y="344"/>
                  </a:lnTo>
                  <a:lnTo>
                    <a:pt x="91" y="350"/>
                  </a:lnTo>
                  <a:lnTo>
                    <a:pt x="94" y="354"/>
                  </a:lnTo>
                  <a:lnTo>
                    <a:pt x="96" y="357"/>
                  </a:lnTo>
                  <a:lnTo>
                    <a:pt x="99" y="358"/>
                  </a:lnTo>
                  <a:lnTo>
                    <a:pt x="102" y="361"/>
                  </a:lnTo>
                  <a:lnTo>
                    <a:pt x="105" y="364"/>
                  </a:lnTo>
                  <a:lnTo>
                    <a:pt x="106" y="366"/>
                  </a:lnTo>
                  <a:lnTo>
                    <a:pt x="108" y="369"/>
                  </a:lnTo>
                  <a:lnTo>
                    <a:pt x="110" y="370"/>
                  </a:lnTo>
                  <a:lnTo>
                    <a:pt x="112" y="370"/>
                  </a:lnTo>
                  <a:lnTo>
                    <a:pt x="112" y="372"/>
                  </a:lnTo>
                  <a:lnTo>
                    <a:pt x="113" y="374"/>
                  </a:lnTo>
                  <a:lnTo>
                    <a:pt x="115" y="376"/>
                  </a:lnTo>
                  <a:lnTo>
                    <a:pt x="119" y="379"/>
                  </a:lnTo>
                  <a:lnTo>
                    <a:pt x="123" y="383"/>
                  </a:lnTo>
                  <a:lnTo>
                    <a:pt x="125" y="386"/>
                  </a:lnTo>
                  <a:lnTo>
                    <a:pt x="127" y="386"/>
                  </a:lnTo>
                  <a:lnTo>
                    <a:pt x="127" y="388"/>
                  </a:lnTo>
                  <a:lnTo>
                    <a:pt x="130" y="388"/>
                  </a:lnTo>
                  <a:lnTo>
                    <a:pt x="130" y="391"/>
                  </a:lnTo>
                  <a:lnTo>
                    <a:pt x="132" y="393"/>
                  </a:lnTo>
                  <a:lnTo>
                    <a:pt x="135" y="394"/>
                  </a:lnTo>
                  <a:lnTo>
                    <a:pt x="138" y="395"/>
                  </a:lnTo>
                  <a:lnTo>
                    <a:pt x="142" y="397"/>
                  </a:lnTo>
                  <a:lnTo>
                    <a:pt x="146" y="400"/>
                  </a:lnTo>
                  <a:lnTo>
                    <a:pt x="149" y="403"/>
                  </a:lnTo>
                  <a:lnTo>
                    <a:pt x="152" y="405"/>
                  </a:lnTo>
                  <a:lnTo>
                    <a:pt x="154" y="408"/>
                  </a:lnTo>
                  <a:lnTo>
                    <a:pt x="156" y="410"/>
                  </a:lnTo>
                  <a:lnTo>
                    <a:pt x="160" y="411"/>
                  </a:lnTo>
                  <a:lnTo>
                    <a:pt x="163" y="413"/>
                  </a:lnTo>
                  <a:lnTo>
                    <a:pt x="167" y="415"/>
                  </a:lnTo>
                  <a:lnTo>
                    <a:pt x="171" y="418"/>
                  </a:lnTo>
                  <a:lnTo>
                    <a:pt x="175" y="422"/>
                  </a:lnTo>
                  <a:lnTo>
                    <a:pt x="179" y="424"/>
                  </a:lnTo>
                  <a:lnTo>
                    <a:pt x="183" y="426"/>
                  </a:lnTo>
                  <a:lnTo>
                    <a:pt x="187" y="427"/>
                  </a:lnTo>
                  <a:lnTo>
                    <a:pt x="190" y="429"/>
                  </a:lnTo>
                  <a:lnTo>
                    <a:pt x="190" y="431"/>
                  </a:lnTo>
                  <a:lnTo>
                    <a:pt x="192" y="434"/>
                  </a:lnTo>
                  <a:lnTo>
                    <a:pt x="195" y="435"/>
                  </a:lnTo>
                  <a:lnTo>
                    <a:pt x="199" y="438"/>
                  </a:lnTo>
                  <a:lnTo>
                    <a:pt x="202" y="441"/>
                  </a:lnTo>
                  <a:lnTo>
                    <a:pt x="204" y="443"/>
                  </a:lnTo>
                  <a:lnTo>
                    <a:pt x="206" y="446"/>
                  </a:lnTo>
                  <a:lnTo>
                    <a:pt x="208" y="446"/>
                  </a:lnTo>
                  <a:lnTo>
                    <a:pt x="210" y="447"/>
                  </a:lnTo>
                  <a:lnTo>
                    <a:pt x="211" y="448"/>
                  </a:lnTo>
                  <a:lnTo>
                    <a:pt x="213" y="448"/>
                  </a:lnTo>
                  <a:lnTo>
                    <a:pt x="215" y="450"/>
                  </a:lnTo>
                  <a:lnTo>
                    <a:pt x="215" y="453"/>
                  </a:lnTo>
                  <a:lnTo>
                    <a:pt x="218" y="455"/>
                  </a:lnTo>
                  <a:lnTo>
                    <a:pt x="221" y="456"/>
                  </a:lnTo>
                  <a:lnTo>
                    <a:pt x="224" y="457"/>
                  </a:lnTo>
                  <a:lnTo>
                    <a:pt x="226" y="460"/>
                  </a:lnTo>
                  <a:lnTo>
                    <a:pt x="229" y="462"/>
                  </a:lnTo>
                  <a:lnTo>
                    <a:pt x="231" y="465"/>
                  </a:lnTo>
                  <a:lnTo>
                    <a:pt x="233" y="467"/>
                  </a:lnTo>
                  <a:lnTo>
                    <a:pt x="236" y="469"/>
                  </a:lnTo>
                  <a:lnTo>
                    <a:pt x="239" y="469"/>
                  </a:lnTo>
                  <a:lnTo>
                    <a:pt x="242" y="472"/>
                  </a:lnTo>
                  <a:lnTo>
                    <a:pt x="244" y="476"/>
                  </a:lnTo>
                  <a:lnTo>
                    <a:pt x="249" y="480"/>
                  </a:lnTo>
                  <a:lnTo>
                    <a:pt x="253" y="483"/>
                  </a:lnTo>
                  <a:lnTo>
                    <a:pt x="256" y="487"/>
                  </a:lnTo>
                  <a:lnTo>
                    <a:pt x="252" y="484"/>
                  </a:lnTo>
                  <a:lnTo>
                    <a:pt x="250" y="483"/>
                  </a:lnTo>
                  <a:lnTo>
                    <a:pt x="250" y="482"/>
                  </a:lnTo>
                  <a:lnTo>
                    <a:pt x="251" y="482"/>
                  </a:lnTo>
                  <a:lnTo>
                    <a:pt x="253" y="483"/>
                  </a:lnTo>
                  <a:lnTo>
                    <a:pt x="256" y="484"/>
                  </a:lnTo>
                  <a:lnTo>
                    <a:pt x="259" y="485"/>
                  </a:lnTo>
                  <a:lnTo>
                    <a:pt x="261" y="487"/>
                  </a:lnTo>
                  <a:lnTo>
                    <a:pt x="262" y="488"/>
                  </a:lnTo>
                  <a:lnTo>
                    <a:pt x="262" y="489"/>
                  </a:lnTo>
                  <a:lnTo>
                    <a:pt x="263" y="489"/>
                  </a:lnTo>
                  <a:lnTo>
                    <a:pt x="263" y="491"/>
                  </a:lnTo>
                  <a:lnTo>
                    <a:pt x="267" y="492"/>
                  </a:lnTo>
                  <a:lnTo>
                    <a:pt x="272" y="495"/>
                  </a:lnTo>
                  <a:lnTo>
                    <a:pt x="278" y="498"/>
                  </a:lnTo>
                  <a:lnTo>
                    <a:pt x="284" y="502"/>
                  </a:lnTo>
                  <a:lnTo>
                    <a:pt x="290" y="507"/>
                  </a:lnTo>
                  <a:lnTo>
                    <a:pt x="296" y="511"/>
                  </a:lnTo>
                  <a:lnTo>
                    <a:pt x="301" y="514"/>
                  </a:lnTo>
                  <a:lnTo>
                    <a:pt x="304" y="515"/>
                  </a:lnTo>
                  <a:lnTo>
                    <a:pt x="304" y="518"/>
                  </a:lnTo>
                  <a:lnTo>
                    <a:pt x="304" y="517"/>
                  </a:lnTo>
                  <a:lnTo>
                    <a:pt x="305" y="517"/>
                  </a:lnTo>
                  <a:lnTo>
                    <a:pt x="306" y="517"/>
                  </a:lnTo>
                  <a:lnTo>
                    <a:pt x="309" y="518"/>
                  </a:lnTo>
                  <a:lnTo>
                    <a:pt x="309" y="520"/>
                  </a:lnTo>
                  <a:lnTo>
                    <a:pt x="310" y="519"/>
                  </a:lnTo>
                  <a:lnTo>
                    <a:pt x="312" y="519"/>
                  </a:lnTo>
                  <a:lnTo>
                    <a:pt x="313" y="520"/>
                  </a:lnTo>
                  <a:lnTo>
                    <a:pt x="313" y="522"/>
                  </a:lnTo>
                  <a:lnTo>
                    <a:pt x="328" y="522"/>
                  </a:lnTo>
                  <a:lnTo>
                    <a:pt x="330" y="520"/>
                  </a:lnTo>
                  <a:lnTo>
                    <a:pt x="331" y="518"/>
                  </a:lnTo>
                  <a:lnTo>
                    <a:pt x="332" y="517"/>
                  </a:lnTo>
                  <a:lnTo>
                    <a:pt x="333" y="516"/>
                  </a:lnTo>
                  <a:lnTo>
                    <a:pt x="335" y="515"/>
                  </a:lnTo>
                  <a:lnTo>
                    <a:pt x="335" y="510"/>
                  </a:lnTo>
                  <a:lnTo>
                    <a:pt x="335" y="505"/>
                  </a:lnTo>
                  <a:lnTo>
                    <a:pt x="336" y="499"/>
                  </a:lnTo>
                  <a:lnTo>
                    <a:pt x="337" y="492"/>
                  </a:lnTo>
                  <a:lnTo>
                    <a:pt x="338" y="487"/>
                  </a:lnTo>
                  <a:lnTo>
                    <a:pt x="339" y="481"/>
                  </a:lnTo>
                  <a:lnTo>
                    <a:pt x="340" y="475"/>
                  </a:lnTo>
                  <a:lnTo>
                    <a:pt x="341" y="468"/>
                  </a:lnTo>
                  <a:lnTo>
                    <a:pt x="342" y="462"/>
                  </a:lnTo>
                  <a:lnTo>
                    <a:pt x="342" y="456"/>
                  </a:lnTo>
                  <a:lnTo>
                    <a:pt x="342" y="450"/>
                  </a:lnTo>
                  <a:lnTo>
                    <a:pt x="342" y="445"/>
                  </a:lnTo>
                  <a:lnTo>
                    <a:pt x="341" y="438"/>
                  </a:lnTo>
                  <a:lnTo>
                    <a:pt x="340" y="433"/>
                  </a:lnTo>
                  <a:lnTo>
                    <a:pt x="338" y="427"/>
                  </a:lnTo>
                  <a:lnTo>
                    <a:pt x="335" y="422"/>
                  </a:lnTo>
                  <a:lnTo>
                    <a:pt x="332" y="422"/>
                  </a:lnTo>
                  <a:lnTo>
                    <a:pt x="331" y="418"/>
                  </a:lnTo>
                  <a:lnTo>
                    <a:pt x="330" y="412"/>
                  </a:lnTo>
                  <a:lnTo>
                    <a:pt x="330" y="405"/>
                  </a:lnTo>
                  <a:lnTo>
                    <a:pt x="330" y="397"/>
                  </a:lnTo>
                  <a:lnTo>
                    <a:pt x="331" y="390"/>
                  </a:lnTo>
                  <a:lnTo>
                    <a:pt x="332" y="383"/>
                  </a:lnTo>
                  <a:lnTo>
                    <a:pt x="333" y="378"/>
                  </a:lnTo>
                  <a:lnTo>
                    <a:pt x="335" y="374"/>
                  </a:lnTo>
                  <a:lnTo>
                    <a:pt x="337" y="374"/>
                  </a:lnTo>
                  <a:lnTo>
                    <a:pt x="338" y="371"/>
                  </a:lnTo>
                  <a:lnTo>
                    <a:pt x="339" y="367"/>
                  </a:lnTo>
                  <a:lnTo>
                    <a:pt x="340" y="362"/>
                  </a:lnTo>
                  <a:lnTo>
                    <a:pt x="341" y="357"/>
                  </a:lnTo>
                  <a:lnTo>
                    <a:pt x="342" y="351"/>
                  </a:lnTo>
                  <a:lnTo>
                    <a:pt x="344" y="347"/>
                  </a:lnTo>
                  <a:lnTo>
                    <a:pt x="345" y="344"/>
                  </a:lnTo>
                  <a:lnTo>
                    <a:pt x="347" y="343"/>
                  </a:lnTo>
                  <a:lnTo>
                    <a:pt x="347" y="338"/>
                  </a:lnTo>
                  <a:lnTo>
                    <a:pt x="349" y="332"/>
                  </a:lnTo>
                  <a:lnTo>
                    <a:pt x="350" y="325"/>
                  </a:lnTo>
                  <a:lnTo>
                    <a:pt x="353" y="318"/>
                  </a:lnTo>
                  <a:lnTo>
                    <a:pt x="355" y="311"/>
                  </a:lnTo>
                  <a:lnTo>
                    <a:pt x="357" y="305"/>
                  </a:lnTo>
                  <a:lnTo>
                    <a:pt x="359" y="300"/>
                  </a:lnTo>
                  <a:lnTo>
                    <a:pt x="362" y="295"/>
                  </a:lnTo>
                  <a:lnTo>
                    <a:pt x="364" y="295"/>
                  </a:lnTo>
                  <a:lnTo>
                    <a:pt x="364" y="290"/>
                  </a:lnTo>
                  <a:lnTo>
                    <a:pt x="366" y="287"/>
                  </a:lnTo>
                  <a:lnTo>
                    <a:pt x="374" y="287"/>
                  </a:lnTo>
                  <a:lnTo>
                    <a:pt x="382" y="285"/>
                  </a:lnTo>
                  <a:lnTo>
                    <a:pt x="390" y="283"/>
                  </a:lnTo>
                  <a:lnTo>
                    <a:pt x="399" y="280"/>
                  </a:lnTo>
                  <a:lnTo>
                    <a:pt x="408" y="278"/>
                  </a:lnTo>
                  <a:lnTo>
                    <a:pt x="417" y="275"/>
                  </a:lnTo>
                  <a:lnTo>
                    <a:pt x="426" y="274"/>
                  </a:lnTo>
                  <a:lnTo>
                    <a:pt x="435" y="273"/>
                  </a:lnTo>
                  <a:lnTo>
                    <a:pt x="444" y="273"/>
                  </a:lnTo>
                  <a:lnTo>
                    <a:pt x="453" y="272"/>
                  </a:lnTo>
                  <a:lnTo>
                    <a:pt x="461" y="271"/>
                  </a:lnTo>
                  <a:lnTo>
                    <a:pt x="469" y="270"/>
                  </a:lnTo>
                  <a:lnTo>
                    <a:pt x="478" y="268"/>
                  </a:lnTo>
                  <a:lnTo>
                    <a:pt x="486" y="266"/>
                  </a:lnTo>
                  <a:lnTo>
                    <a:pt x="494" y="264"/>
                  </a:lnTo>
                  <a:lnTo>
                    <a:pt x="502" y="262"/>
                  </a:lnTo>
                  <a:lnTo>
                    <a:pt x="510" y="260"/>
                  </a:lnTo>
                  <a:lnTo>
                    <a:pt x="517" y="259"/>
                  </a:lnTo>
                  <a:lnTo>
                    <a:pt x="525" y="257"/>
                  </a:lnTo>
                  <a:lnTo>
                    <a:pt x="533" y="255"/>
                  </a:lnTo>
                  <a:lnTo>
                    <a:pt x="541" y="253"/>
                  </a:lnTo>
                  <a:lnTo>
                    <a:pt x="548" y="253"/>
                  </a:lnTo>
                  <a:lnTo>
                    <a:pt x="556" y="252"/>
                  </a:lnTo>
                  <a:lnTo>
                    <a:pt x="564" y="252"/>
                  </a:lnTo>
                  <a:lnTo>
                    <a:pt x="567" y="249"/>
                  </a:lnTo>
                  <a:lnTo>
                    <a:pt x="567" y="247"/>
                  </a:lnTo>
                  <a:lnTo>
                    <a:pt x="569" y="247"/>
                  </a:lnTo>
                  <a:lnTo>
                    <a:pt x="569" y="245"/>
                  </a:lnTo>
                  <a:lnTo>
                    <a:pt x="571" y="245"/>
                  </a:lnTo>
                  <a:lnTo>
                    <a:pt x="571" y="242"/>
                  </a:lnTo>
                  <a:lnTo>
                    <a:pt x="574" y="242"/>
                  </a:lnTo>
                  <a:lnTo>
                    <a:pt x="574" y="240"/>
                  </a:lnTo>
                  <a:lnTo>
                    <a:pt x="576" y="240"/>
                  </a:lnTo>
                  <a:lnTo>
                    <a:pt x="579" y="237"/>
                  </a:lnTo>
                  <a:lnTo>
                    <a:pt x="579" y="228"/>
                  </a:lnTo>
                  <a:lnTo>
                    <a:pt x="577" y="228"/>
                  </a:lnTo>
                  <a:lnTo>
                    <a:pt x="575" y="225"/>
                  </a:lnTo>
                  <a:lnTo>
                    <a:pt x="574" y="223"/>
                  </a:lnTo>
                  <a:lnTo>
                    <a:pt x="574" y="221"/>
                  </a:lnTo>
                  <a:lnTo>
                    <a:pt x="572" y="220"/>
                  </a:lnTo>
                  <a:lnTo>
                    <a:pt x="571" y="220"/>
                  </a:lnTo>
                  <a:lnTo>
                    <a:pt x="571" y="219"/>
                  </a:lnTo>
                  <a:lnTo>
                    <a:pt x="569" y="218"/>
                  </a:lnTo>
                  <a:lnTo>
                    <a:pt x="567" y="215"/>
                  </a:lnTo>
                  <a:lnTo>
                    <a:pt x="564" y="211"/>
                  </a:lnTo>
                  <a:lnTo>
                    <a:pt x="560" y="208"/>
                  </a:lnTo>
                  <a:lnTo>
                    <a:pt x="558" y="206"/>
                  </a:lnTo>
                  <a:lnTo>
                    <a:pt x="556" y="202"/>
                  </a:lnTo>
                  <a:lnTo>
                    <a:pt x="553" y="197"/>
                  </a:lnTo>
                  <a:lnTo>
                    <a:pt x="548" y="192"/>
                  </a:lnTo>
                  <a:lnTo>
                    <a:pt x="543" y="187"/>
                  </a:lnTo>
                  <a:lnTo>
                    <a:pt x="538" y="182"/>
                  </a:lnTo>
                  <a:lnTo>
                    <a:pt x="533" y="177"/>
                  </a:lnTo>
                  <a:lnTo>
                    <a:pt x="530" y="172"/>
                  </a:lnTo>
                  <a:lnTo>
                    <a:pt x="529" y="168"/>
                  </a:lnTo>
                  <a:lnTo>
                    <a:pt x="525" y="166"/>
                  </a:lnTo>
                  <a:lnTo>
                    <a:pt x="520" y="163"/>
                  </a:lnTo>
                  <a:lnTo>
                    <a:pt x="514" y="157"/>
                  </a:lnTo>
                  <a:lnTo>
                    <a:pt x="508" y="150"/>
                  </a:lnTo>
                  <a:lnTo>
                    <a:pt x="502" y="144"/>
                  </a:lnTo>
                  <a:lnTo>
                    <a:pt x="496" y="138"/>
                  </a:lnTo>
                  <a:lnTo>
                    <a:pt x="491" y="133"/>
                  </a:lnTo>
                  <a:lnTo>
                    <a:pt x="488" y="130"/>
                  </a:lnTo>
                  <a:lnTo>
                    <a:pt x="488" y="127"/>
                  </a:lnTo>
                  <a:lnTo>
                    <a:pt x="487" y="126"/>
                  </a:lnTo>
                  <a:lnTo>
                    <a:pt x="484" y="125"/>
                  </a:lnTo>
                  <a:lnTo>
                    <a:pt x="482" y="124"/>
                  </a:lnTo>
                  <a:lnTo>
                    <a:pt x="479" y="123"/>
                  </a:lnTo>
                  <a:lnTo>
                    <a:pt x="476" y="122"/>
                  </a:lnTo>
                  <a:lnTo>
                    <a:pt x="473" y="121"/>
                  </a:lnTo>
                  <a:lnTo>
                    <a:pt x="471" y="120"/>
                  </a:lnTo>
                  <a:lnTo>
                    <a:pt x="469" y="120"/>
                  </a:lnTo>
                  <a:lnTo>
                    <a:pt x="440" y="106"/>
                  </a:lnTo>
                  <a:lnTo>
                    <a:pt x="438" y="103"/>
                  </a:lnTo>
                  <a:lnTo>
                    <a:pt x="439" y="104"/>
                  </a:lnTo>
                  <a:lnTo>
                    <a:pt x="439" y="103"/>
                  </a:lnTo>
                  <a:lnTo>
                    <a:pt x="438" y="101"/>
                  </a:lnTo>
                  <a:lnTo>
                    <a:pt x="438" y="98"/>
                  </a:lnTo>
                  <a:lnTo>
                    <a:pt x="436" y="97"/>
                  </a:lnTo>
                  <a:lnTo>
                    <a:pt x="435" y="96"/>
                  </a:lnTo>
                  <a:lnTo>
                    <a:pt x="434" y="95"/>
                  </a:lnTo>
                  <a:lnTo>
                    <a:pt x="433" y="93"/>
                  </a:lnTo>
                  <a:lnTo>
                    <a:pt x="430" y="91"/>
                  </a:lnTo>
                  <a:lnTo>
                    <a:pt x="428" y="91"/>
                  </a:lnTo>
                  <a:lnTo>
                    <a:pt x="426" y="89"/>
                  </a:lnTo>
                  <a:lnTo>
                    <a:pt x="427" y="90"/>
                  </a:lnTo>
                  <a:lnTo>
                    <a:pt x="427" y="89"/>
                  </a:lnTo>
                  <a:lnTo>
                    <a:pt x="426" y="87"/>
                  </a:lnTo>
                  <a:lnTo>
                    <a:pt x="426" y="84"/>
                  </a:lnTo>
                  <a:lnTo>
                    <a:pt x="423" y="84"/>
                  </a:lnTo>
                  <a:lnTo>
                    <a:pt x="420" y="83"/>
                  </a:lnTo>
                  <a:lnTo>
                    <a:pt x="417" y="82"/>
                  </a:lnTo>
                  <a:lnTo>
                    <a:pt x="414" y="81"/>
                  </a:lnTo>
                  <a:lnTo>
                    <a:pt x="411" y="81"/>
                  </a:lnTo>
                  <a:lnTo>
                    <a:pt x="408" y="80"/>
                  </a:lnTo>
                  <a:lnTo>
                    <a:pt x="405" y="79"/>
                  </a:lnTo>
                  <a:lnTo>
                    <a:pt x="402" y="79"/>
                  </a:lnTo>
                  <a:lnTo>
                    <a:pt x="367" y="37"/>
                  </a:lnTo>
                  <a:lnTo>
                    <a:pt x="362" y="27"/>
                  </a:lnTo>
                  <a:lnTo>
                    <a:pt x="359" y="25"/>
                  </a:lnTo>
                  <a:lnTo>
                    <a:pt x="355" y="21"/>
                  </a:lnTo>
                  <a:lnTo>
                    <a:pt x="351" y="17"/>
                  </a:lnTo>
                  <a:lnTo>
                    <a:pt x="348" y="12"/>
                  </a:lnTo>
                  <a:lnTo>
                    <a:pt x="343" y="8"/>
                  </a:lnTo>
                  <a:lnTo>
                    <a:pt x="339" y="4"/>
                  </a:lnTo>
                  <a:lnTo>
                    <a:pt x="335" y="1"/>
                  </a:lnTo>
                  <a:lnTo>
                    <a:pt x="330" y="0"/>
                  </a:lnTo>
                  <a:lnTo>
                    <a:pt x="329" y="0"/>
                  </a:lnTo>
                  <a:lnTo>
                    <a:pt x="317" y="2"/>
                  </a:lnTo>
                  <a:lnTo>
                    <a:pt x="309" y="5"/>
                  </a:lnTo>
                  <a:lnTo>
                    <a:pt x="306" y="6"/>
                  </a:lnTo>
                  <a:lnTo>
                    <a:pt x="302" y="7"/>
                  </a:lnTo>
                  <a:lnTo>
                    <a:pt x="298" y="8"/>
                  </a:lnTo>
                  <a:lnTo>
                    <a:pt x="294" y="8"/>
                  </a:lnTo>
                  <a:lnTo>
                    <a:pt x="290" y="8"/>
                  </a:lnTo>
                  <a:lnTo>
                    <a:pt x="286" y="7"/>
                  </a:lnTo>
                  <a:lnTo>
                    <a:pt x="282" y="7"/>
                  </a:lnTo>
                  <a:lnTo>
                    <a:pt x="278" y="7"/>
                  </a:lnTo>
                  <a:lnTo>
                    <a:pt x="277" y="9"/>
                  </a:lnTo>
                  <a:lnTo>
                    <a:pt x="277" y="12"/>
                  </a:lnTo>
                  <a:lnTo>
                    <a:pt x="275" y="14"/>
                  </a:lnTo>
                  <a:lnTo>
                    <a:pt x="273" y="15"/>
                  </a:lnTo>
                  <a:lnTo>
                    <a:pt x="273" y="32"/>
                  </a:lnTo>
                  <a:lnTo>
                    <a:pt x="271" y="32"/>
                  </a:lnTo>
                  <a:lnTo>
                    <a:pt x="272" y="32"/>
                  </a:lnTo>
                  <a:lnTo>
                    <a:pt x="271" y="34"/>
                  </a:lnTo>
                  <a:lnTo>
                    <a:pt x="271" y="36"/>
                  </a:lnTo>
                  <a:lnTo>
                    <a:pt x="268" y="36"/>
                  </a:lnTo>
                  <a:lnTo>
                    <a:pt x="268" y="41"/>
                  </a:lnTo>
                  <a:lnTo>
                    <a:pt x="266" y="43"/>
                  </a:lnTo>
                  <a:lnTo>
                    <a:pt x="263" y="43"/>
                  </a:lnTo>
                  <a:lnTo>
                    <a:pt x="263" y="46"/>
                  </a:lnTo>
                  <a:lnTo>
                    <a:pt x="261" y="46"/>
                  </a:lnTo>
                  <a:lnTo>
                    <a:pt x="258" y="48"/>
                  </a:lnTo>
                  <a:lnTo>
                    <a:pt x="257" y="50"/>
                  </a:lnTo>
                  <a:lnTo>
                    <a:pt x="255" y="53"/>
                  </a:lnTo>
                  <a:lnTo>
                    <a:pt x="251" y="55"/>
                  </a:lnTo>
                  <a:lnTo>
                    <a:pt x="249" y="55"/>
                  </a:lnTo>
                  <a:lnTo>
                    <a:pt x="247" y="58"/>
                  </a:lnTo>
                  <a:lnTo>
                    <a:pt x="247" y="60"/>
                  </a:lnTo>
                  <a:lnTo>
                    <a:pt x="244" y="62"/>
                  </a:lnTo>
                  <a:lnTo>
                    <a:pt x="245" y="61"/>
                  </a:lnTo>
                  <a:lnTo>
                    <a:pt x="244" y="61"/>
                  </a:lnTo>
                  <a:lnTo>
                    <a:pt x="243" y="62"/>
                  </a:lnTo>
                  <a:lnTo>
                    <a:pt x="239" y="62"/>
                  </a:lnTo>
                  <a:lnTo>
                    <a:pt x="237" y="65"/>
                  </a:lnTo>
                  <a:lnTo>
                    <a:pt x="237" y="68"/>
                  </a:lnTo>
                  <a:lnTo>
                    <a:pt x="234" y="68"/>
                  </a:lnTo>
                  <a:lnTo>
                    <a:pt x="234" y="70"/>
                  </a:lnTo>
                  <a:lnTo>
                    <a:pt x="232" y="70"/>
                  </a:lnTo>
                  <a:lnTo>
                    <a:pt x="232" y="72"/>
                  </a:lnTo>
                  <a:lnTo>
                    <a:pt x="230" y="74"/>
                  </a:lnTo>
                  <a:lnTo>
                    <a:pt x="231" y="73"/>
                  </a:lnTo>
                  <a:lnTo>
                    <a:pt x="230" y="73"/>
                  </a:lnTo>
                  <a:lnTo>
                    <a:pt x="228" y="74"/>
                  </a:lnTo>
                  <a:lnTo>
                    <a:pt x="225" y="74"/>
                  </a:lnTo>
                  <a:lnTo>
                    <a:pt x="229" y="73"/>
                  </a:lnTo>
                  <a:lnTo>
                    <a:pt x="230" y="74"/>
                  </a:lnTo>
                  <a:lnTo>
                    <a:pt x="228" y="76"/>
                  </a:lnTo>
                  <a:lnTo>
                    <a:pt x="225" y="79"/>
                  </a:lnTo>
                  <a:lnTo>
                    <a:pt x="223" y="81"/>
                  </a:lnTo>
                  <a:lnTo>
                    <a:pt x="224" y="80"/>
                  </a:lnTo>
                  <a:lnTo>
                    <a:pt x="223" y="80"/>
                  </a:lnTo>
                  <a:lnTo>
                    <a:pt x="221" y="81"/>
                  </a:lnTo>
                  <a:lnTo>
                    <a:pt x="218" y="81"/>
                  </a:lnTo>
                  <a:lnTo>
                    <a:pt x="215" y="84"/>
                  </a:lnTo>
                  <a:lnTo>
                    <a:pt x="215" y="87"/>
                  </a:lnTo>
                  <a:lnTo>
                    <a:pt x="213" y="89"/>
                  </a:lnTo>
                  <a:lnTo>
                    <a:pt x="214" y="88"/>
                  </a:lnTo>
                  <a:lnTo>
                    <a:pt x="211" y="88"/>
                  </a:lnTo>
                  <a:lnTo>
                    <a:pt x="209" y="89"/>
                  </a:lnTo>
                  <a:lnTo>
                    <a:pt x="208" y="90"/>
                  </a:lnTo>
                  <a:lnTo>
                    <a:pt x="206" y="91"/>
                  </a:lnTo>
                  <a:lnTo>
                    <a:pt x="202" y="92"/>
                  </a:lnTo>
                  <a:lnTo>
                    <a:pt x="199" y="93"/>
                  </a:lnTo>
                  <a:lnTo>
                    <a:pt x="195" y="93"/>
                  </a:lnTo>
                  <a:lnTo>
                    <a:pt x="191" y="94"/>
                  </a:lnTo>
                  <a:lnTo>
                    <a:pt x="188" y="94"/>
                  </a:lnTo>
                  <a:lnTo>
                    <a:pt x="187" y="93"/>
                  </a:lnTo>
                  <a:lnTo>
                    <a:pt x="187" y="91"/>
                  </a:lnTo>
                  <a:lnTo>
                    <a:pt x="182" y="91"/>
                  </a:lnTo>
                  <a:lnTo>
                    <a:pt x="180" y="89"/>
                  </a:lnTo>
                  <a:lnTo>
                    <a:pt x="180" y="87"/>
                  </a:lnTo>
                  <a:lnTo>
                    <a:pt x="177" y="87"/>
                  </a:lnTo>
                  <a:lnTo>
                    <a:pt x="177" y="84"/>
                  </a:lnTo>
                  <a:lnTo>
                    <a:pt x="175" y="84"/>
                  </a:lnTo>
                  <a:lnTo>
                    <a:pt x="175" y="81"/>
                  </a:lnTo>
                  <a:lnTo>
                    <a:pt x="172" y="79"/>
                  </a:lnTo>
                  <a:lnTo>
                    <a:pt x="169" y="78"/>
                  </a:lnTo>
                  <a:lnTo>
                    <a:pt x="165" y="76"/>
                  </a:lnTo>
                  <a:lnTo>
                    <a:pt x="162" y="74"/>
                  </a:lnTo>
                  <a:lnTo>
                    <a:pt x="161" y="72"/>
                  </a:lnTo>
                  <a:lnTo>
                    <a:pt x="157" y="70"/>
                  </a:lnTo>
                  <a:lnTo>
                    <a:pt x="156" y="67"/>
                  </a:lnTo>
                  <a:lnTo>
                    <a:pt x="156" y="64"/>
                  </a:lnTo>
                  <a:lnTo>
                    <a:pt x="153" y="62"/>
                  </a:lnTo>
                  <a:lnTo>
                    <a:pt x="153" y="48"/>
                  </a:lnTo>
                  <a:lnTo>
                    <a:pt x="151" y="48"/>
                  </a:lnTo>
                  <a:lnTo>
                    <a:pt x="150" y="45"/>
                  </a:lnTo>
                  <a:lnTo>
                    <a:pt x="148" y="42"/>
                  </a:lnTo>
                  <a:lnTo>
                    <a:pt x="146" y="39"/>
                  </a:lnTo>
                  <a:lnTo>
                    <a:pt x="143" y="36"/>
                  </a:lnTo>
                  <a:lnTo>
                    <a:pt x="141" y="34"/>
                  </a:lnTo>
                  <a:lnTo>
                    <a:pt x="138" y="31"/>
                  </a:lnTo>
                  <a:lnTo>
                    <a:pt x="136" y="29"/>
                  </a:lnTo>
                  <a:lnTo>
                    <a:pt x="134" y="27"/>
                  </a:lnTo>
                  <a:lnTo>
                    <a:pt x="132" y="27"/>
                  </a:lnTo>
                  <a:lnTo>
                    <a:pt x="132" y="24"/>
                  </a:lnTo>
                  <a:lnTo>
                    <a:pt x="130" y="22"/>
                  </a:lnTo>
                  <a:lnTo>
                    <a:pt x="127" y="22"/>
                  </a:lnTo>
                  <a:lnTo>
                    <a:pt x="124" y="21"/>
                  </a:lnTo>
                  <a:lnTo>
                    <a:pt x="122" y="20"/>
                  </a:lnTo>
                  <a:lnTo>
                    <a:pt x="118" y="20"/>
                  </a:lnTo>
                  <a:lnTo>
                    <a:pt x="114" y="19"/>
                  </a:lnTo>
                  <a:lnTo>
                    <a:pt x="111" y="19"/>
                  </a:lnTo>
                  <a:lnTo>
                    <a:pt x="108" y="19"/>
                  </a:lnTo>
                  <a:lnTo>
                    <a:pt x="106" y="20"/>
                  </a:lnTo>
                  <a:lnTo>
                    <a:pt x="106" y="22"/>
                  </a:lnTo>
                  <a:lnTo>
                    <a:pt x="101" y="22"/>
                  </a:lnTo>
                  <a:lnTo>
                    <a:pt x="99" y="24"/>
                  </a:lnTo>
                  <a:lnTo>
                    <a:pt x="96" y="27"/>
                  </a:lnTo>
                  <a:lnTo>
                    <a:pt x="96" y="32"/>
                  </a:lnTo>
                  <a:lnTo>
                    <a:pt x="93" y="32"/>
                  </a:lnTo>
                  <a:lnTo>
                    <a:pt x="95" y="32"/>
                  </a:lnTo>
                  <a:lnTo>
                    <a:pt x="94" y="34"/>
                  </a:lnTo>
                  <a:lnTo>
                    <a:pt x="93" y="36"/>
                  </a:lnTo>
                  <a:lnTo>
                    <a:pt x="91" y="36"/>
                  </a:lnTo>
                  <a:lnTo>
                    <a:pt x="90" y="40"/>
                  </a:lnTo>
                  <a:lnTo>
                    <a:pt x="90" y="45"/>
                  </a:lnTo>
                  <a:lnTo>
                    <a:pt x="91" y="51"/>
                  </a:lnTo>
                  <a:lnTo>
                    <a:pt x="92" y="57"/>
                  </a:lnTo>
                  <a:lnTo>
                    <a:pt x="94" y="62"/>
                  </a:lnTo>
                  <a:lnTo>
                    <a:pt x="95" y="68"/>
                  </a:lnTo>
                  <a:lnTo>
                    <a:pt x="95" y="73"/>
                  </a:lnTo>
                  <a:lnTo>
                    <a:pt x="93" y="77"/>
                  </a:lnTo>
                  <a:lnTo>
                    <a:pt x="91" y="77"/>
                  </a:lnTo>
                  <a:lnTo>
                    <a:pt x="91" y="81"/>
                  </a:lnTo>
                  <a:lnTo>
                    <a:pt x="89" y="82"/>
                  </a:lnTo>
                  <a:lnTo>
                    <a:pt x="89" y="83"/>
                  </a:lnTo>
                  <a:lnTo>
                    <a:pt x="86" y="84"/>
                  </a:lnTo>
                  <a:lnTo>
                    <a:pt x="86" y="89"/>
                  </a:lnTo>
                  <a:lnTo>
                    <a:pt x="84" y="89"/>
                  </a:lnTo>
                  <a:lnTo>
                    <a:pt x="84" y="91"/>
                  </a:lnTo>
                  <a:lnTo>
                    <a:pt x="83" y="95"/>
                  </a:lnTo>
                  <a:lnTo>
                    <a:pt x="83" y="100"/>
                  </a:lnTo>
                  <a:lnTo>
                    <a:pt x="84" y="104"/>
                  </a:lnTo>
                  <a:lnTo>
                    <a:pt x="84" y="110"/>
                  </a:lnTo>
                  <a:lnTo>
                    <a:pt x="84" y="114"/>
                  </a:lnTo>
                  <a:lnTo>
                    <a:pt x="84" y="118"/>
                  </a:lnTo>
                  <a:lnTo>
                    <a:pt x="84" y="120"/>
                  </a:lnTo>
                  <a:lnTo>
                    <a:pt x="82" y="123"/>
                  </a:lnTo>
                  <a:lnTo>
                    <a:pt x="79" y="123"/>
                  </a:lnTo>
                  <a:lnTo>
                    <a:pt x="76" y="124"/>
                  </a:lnTo>
                  <a:lnTo>
                    <a:pt x="72" y="125"/>
                  </a:lnTo>
                  <a:lnTo>
                    <a:pt x="70" y="125"/>
                  </a:lnTo>
                  <a:lnTo>
                    <a:pt x="70" y="127"/>
                  </a:lnTo>
                  <a:lnTo>
                    <a:pt x="68" y="127"/>
                  </a:lnTo>
                  <a:lnTo>
                    <a:pt x="66" y="128"/>
                  </a:lnTo>
                  <a:lnTo>
                    <a:pt x="63" y="129"/>
                  </a:lnTo>
                  <a:lnTo>
                    <a:pt x="59" y="130"/>
                  </a:lnTo>
                  <a:lnTo>
                    <a:pt x="55" y="130"/>
                  </a:lnTo>
                  <a:lnTo>
                    <a:pt x="52" y="131"/>
                  </a:lnTo>
                  <a:lnTo>
                    <a:pt x="50" y="132"/>
                  </a:lnTo>
                  <a:lnTo>
                    <a:pt x="48" y="132"/>
                  </a:lnTo>
                  <a:lnTo>
                    <a:pt x="48" y="134"/>
                  </a:lnTo>
                  <a:lnTo>
                    <a:pt x="47" y="134"/>
                  </a:lnTo>
                  <a:lnTo>
                    <a:pt x="46" y="137"/>
                  </a:lnTo>
                  <a:lnTo>
                    <a:pt x="47" y="136"/>
                  </a:lnTo>
                  <a:lnTo>
                    <a:pt x="47" y="135"/>
                  </a:lnTo>
                  <a:lnTo>
                    <a:pt x="44" y="135"/>
                  </a:lnTo>
                  <a:lnTo>
                    <a:pt x="42" y="137"/>
                  </a:lnTo>
                  <a:lnTo>
                    <a:pt x="40" y="138"/>
                  </a:lnTo>
                  <a:lnTo>
                    <a:pt x="36" y="141"/>
                  </a:lnTo>
                  <a:lnTo>
                    <a:pt x="32" y="145"/>
                  </a:lnTo>
                  <a:lnTo>
                    <a:pt x="29" y="146"/>
                  </a:lnTo>
                  <a:lnTo>
                    <a:pt x="27" y="149"/>
                  </a:lnTo>
                  <a:lnTo>
                    <a:pt x="25" y="151"/>
                  </a:lnTo>
                  <a:lnTo>
                    <a:pt x="25" y="163"/>
                  </a:lnTo>
                  <a:lnTo>
                    <a:pt x="27" y="163"/>
                  </a:lnTo>
                  <a:lnTo>
                    <a:pt x="26" y="163"/>
                  </a:lnTo>
                  <a:lnTo>
                    <a:pt x="27" y="164"/>
                  </a:lnTo>
                  <a:lnTo>
                    <a:pt x="27" y="165"/>
                  </a:lnTo>
                  <a:lnTo>
                    <a:pt x="27" y="168"/>
                  </a:lnTo>
                  <a:lnTo>
                    <a:pt x="29" y="168"/>
                  </a:lnTo>
                  <a:lnTo>
                    <a:pt x="29" y="189"/>
                  </a:lnTo>
                  <a:lnTo>
                    <a:pt x="27" y="189"/>
                  </a:lnTo>
                  <a:lnTo>
                    <a:pt x="28" y="189"/>
                  </a:lnTo>
                  <a:lnTo>
                    <a:pt x="28" y="190"/>
                  </a:lnTo>
                  <a:lnTo>
                    <a:pt x="28" y="191"/>
                  </a:lnTo>
                  <a:lnTo>
                    <a:pt x="27" y="194"/>
                  </a:lnTo>
                  <a:lnTo>
                    <a:pt x="25" y="194"/>
                  </a:lnTo>
                  <a:lnTo>
                    <a:pt x="26" y="194"/>
                  </a:lnTo>
                  <a:lnTo>
                    <a:pt x="26" y="195"/>
                  </a:lnTo>
                  <a:lnTo>
                    <a:pt x="25" y="196"/>
                  </a:lnTo>
                  <a:lnTo>
                    <a:pt x="25" y="199"/>
                  </a:lnTo>
                  <a:lnTo>
                    <a:pt x="22" y="199"/>
                  </a:lnTo>
                  <a:lnTo>
                    <a:pt x="22" y="204"/>
                  </a:lnTo>
                  <a:lnTo>
                    <a:pt x="20" y="205"/>
                  </a:lnTo>
                  <a:lnTo>
                    <a:pt x="20" y="206"/>
                  </a:lnTo>
                  <a:lnTo>
                    <a:pt x="17" y="206"/>
                  </a:lnTo>
                  <a:lnTo>
                    <a:pt x="15" y="216"/>
                  </a:lnTo>
                  <a:lnTo>
                    <a:pt x="12" y="216"/>
                  </a:lnTo>
                  <a:lnTo>
                    <a:pt x="13" y="216"/>
                  </a:lnTo>
                  <a:lnTo>
                    <a:pt x="13" y="217"/>
                  </a:lnTo>
                  <a:lnTo>
                    <a:pt x="13" y="218"/>
                  </a:lnTo>
                  <a:lnTo>
                    <a:pt x="12" y="221"/>
                  </a:lnTo>
                  <a:lnTo>
                    <a:pt x="10" y="221"/>
                  </a:lnTo>
                  <a:lnTo>
                    <a:pt x="10" y="228"/>
                  </a:lnTo>
                  <a:lnTo>
                    <a:pt x="8" y="228"/>
                  </a:lnTo>
                  <a:lnTo>
                    <a:pt x="8" y="237"/>
                  </a:lnTo>
                  <a:lnTo>
                    <a:pt x="5" y="237"/>
                  </a:lnTo>
                  <a:lnTo>
                    <a:pt x="5" y="240"/>
                  </a:lnTo>
                  <a:lnTo>
                    <a:pt x="4" y="243"/>
                  </a:lnTo>
                  <a:lnTo>
                    <a:pt x="4" y="247"/>
                  </a:lnTo>
                  <a:lnTo>
                    <a:pt x="3" y="249"/>
                  </a:lnTo>
                  <a:lnTo>
                    <a:pt x="0" y="249"/>
                  </a:lnTo>
                  <a:lnTo>
                    <a:pt x="0" y="273"/>
                  </a:lnTo>
                  <a:lnTo>
                    <a:pt x="3" y="273"/>
                  </a:lnTo>
                  <a:lnTo>
                    <a:pt x="3" y="281"/>
                  </a:lnTo>
                  <a:lnTo>
                    <a:pt x="5" y="281"/>
                  </a:lnTo>
                  <a:lnTo>
                    <a:pt x="4" y="281"/>
                  </a:lnTo>
                  <a:lnTo>
                    <a:pt x="5" y="281"/>
                  </a:lnTo>
                  <a:lnTo>
                    <a:pt x="5" y="282"/>
                  </a:lnTo>
                  <a:lnTo>
                    <a:pt x="5" y="285"/>
                  </a:lnTo>
                  <a:lnTo>
                    <a:pt x="8" y="285"/>
                  </a:lnTo>
                  <a:lnTo>
                    <a:pt x="8" y="293"/>
                  </a:lnTo>
                  <a:lnTo>
                    <a:pt x="10" y="293"/>
                  </a:lnTo>
                  <a:lnTo>
                    <a:pt x="10" y="305"/>
                  </a:lnTo>
                  <a:lnTo>
                    <a:pt x="8" y="305"/>
                  </a:lnTo>
                  <a:lnTo>
                    <a:pt x="8" y="314"/>
                  </a:lnTo>
                  <a:lnTo>
                    <a:pt x="5" y="314"/>
                  </a:lnTo>
                  <a:lnTo>
                    <a:pt x="8" y="324"/>
                  </a:lnTo>
                  <a:lnTo>
                    <a:pt x="10" y="324"/>
                  </a:lnTo>
                  <a:lnTo>
                    <a:pt x="12" y="331"/>
                  </a:lnTo>
                  <a:lnTo>
                    <a:pt x="16" y="331"/>
                  </a:lnTo>
                  <a:lnTo>
                    <a:pt x="20" y="332"/>
                  </a:lnTo>
                  <a:lnTo>
                    <a:pt x="24" y="333"/>
                  </a:lnTo>
                  <a:lnTo>
                    <a:pt x="27" y="334"/>
                  </a:lnTo>
                  <a:lnTo>
                    <a:pt x="31" y="336"/>
                  </a:lnTo>
                  <a:lnTo>
                    <a:pt x="34" y="337"/>
                  </a:lnTo>
                  <a:lnTo>
                    <a:pt x="36" y="338"/>
                  </a:lnTo>
                  <a:lnTo>
                    <a:pt x="39" y="338"/>
                  </a:lnTo>
                </a:path>
              </a:pathLst>
            </a:custGeom>
            <a:noFill/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6" name="Freeform 474"/>
            <p:cNvSpPr>
              <a:spLocks/>
            </p:cNvSpPr>
            <p:nvPr/>
          </p:nvSpPr>
          <p:spPr bwMode="auto">
            <a:xfrm>
              <a:off x="6216896" y="5631302"/>
              <a:ext cx="91523" cy="67273"/>
            </a:xfrm>
            <a:custGeom>
              <a:avLst/>
              <a:gdLst>
                <a:gd name="T0" fmla="*/ 2147483647 w 171"/>
                <a:gd name="T1" fmla="*/ 2147483647 h 132"/>
                <a:gd name="T2" fmla="*/ 2147483647 w 171"/>
                <a:gd name="T3" fmla="*/ 2147483647 h 132"/>
                <a:gd name="T4" fmla="*/ 2147483647 w 171"/>
                <a:gd name="T5" fmla="*/ 2147483647 h 132"/>
                <a:gd name="T6" fmla="*/ 2147483647 w 171"/>
                <a:gd name="T7" fmla="*/ 2147483647 h 132"/>
                <a:gd name="T8" fmla="*/ 2147483647 w 171"/>
                <a:gd name="T9" fmla="*/ 2147483647 h 132"/>
                <a:gd name="T10" fmla="*/ 2147483647 w 171"/>
                <a:gd name="T11" fmla="*/ 2147483647 h 132"/>
                <a:gd name="T12" fmla="*/ 2147483647 w 171"/>
                <a:gd name="T13" fmla="*/ 2147483647 h 132"/>
                <a:gd name="T14" fmla="*/ 2147483647 w 171"/>
                <a:gd name="T15" fmla="*/ 2147483647 h 132"/>
                <a:gd name="T16" fmla="*/ 2147483647 w 171"/>
                <a:gd name="T17" fmla="*/ 2147483647 h 132"/>
                <a:gd name="T18" fmla="*/ 2147483647 w 171"/>
                <a:gd name="T19" fmla="*/ 2147483647 h 132"/>
                <a:gd name="T20" fmla="*/ 2147483647 w 171"/>
                <a:gd name="T21" fmla="*/ 2147483647 h 132"/>
                <a:gd name="T22" fmla="*/ 2147483647 w 171"/>
                <a:gd name="T23" fmla="*/ 2147483647 h 132"/>
                <a:gd name="T24" fmla="*/ 2147483647 w 171"/>
                <a:gd name="T25" fmla="*/ 2147483647 h 132"/>
                <a:gd name="T26" fmla="*/ 2147483647 w 171"/>
                <a:gd name="T27" fmla="*/ 2147483647 h 132"/>
                <a:gd name="T28" fmla="*/ 2147483647 w 171"/>
                <a:gd name="T29" fmla="*/ 2147483647 h 132"/>
                <a:gd name="T30" fmla="*/ 2147483647 w 171"/>
                <a:gd name="T31" fmla="*/ 2147483647 h 132"/>
                <a:gd name="T32" fmla="*/ 2147483647 w 171"/>
                <a:gd name="T33" fmla="*/ 2147483647 h 132"/>
                <a:gd name="T34" fmla="*/ 2147483647 w 171"/>
                <a:gd name="T35" fmla="*/ 2147483647 h 132"/>
                <a:gd name="T36" fmla="*/ 2147483647 w 171"/>
                <a:gd name="T37" fmla="*/ 2147483647 h 132"/>
                <a:gd name="T38" fmla="*/ 2147483647 w 171"/>
                <a:gd name="T39" fmla="*/ 2147483647 h 132"/>
                <a:gd name="T40" fmla="*/ 2147483647 w 171"/>
                <a:gd name="T41" fmla="*/ 2147483647 h 132"/>
                <a:gd name="T42" fmla="*/ 2147483647 w 171"/>
                <a:gd name="T43" fmla="*/ 2147483647 h 132"/>
                <a:gd name="T44" fmla="*/ 2147483647 w 171"/>
                <a:gd name="T45" fmla="*/ 2147483647 h 132"/>
                <a:gd name="T46" fmla="*/ 2147483647 w 171"/>
                <a:gd name="T47" fmla="*/ 2147483647 h 132"/>
                <a:gd name="T48" fmla="*/ 2147483647 w 171"/>
                <a:gd name="T49" fmla="*/ 2147483647 h 132"/>
                <a:gd name="T50" fmla="*/ 2147483647 w 171"/>
                <a:gd name="T51" fmla="*/ 2147483647 h 132"/>
                <a:gd name="T52" fmla="*/ 2147483647 w 171"/>
                <a:gd name="T53" fmla="*/ 2147483647 h 132"/>
                <a:gd name="T54" fmla="*/ 2147483647 w 171"/>
                <a:gd name="T55" fmla="*/ 2147483647 h 132"/>
                <a:gd name="T56" fmla="*/ 2147483647 w 171"/>
                <a:gd name="T57" fmla="*/ 2147483647 h 132"/>
                <a:gd name="T58" fmla="*/ 2147483647 w 171"/>
                <a:gd name="T59" fmla="*/ 2147483647 h 132"/>
                <a:gd name="T60" fmla="*/ 2147483647 w 171"/>
                <a:gd name="T61" fmla="*/ 2147483647 h 132"/>
                <a:gd name="T62" fmla="*/ 2147483647 w 171"/>
                <a:gd name="T63" fmla="*/ 2147483647 h 132"/>
                <a:gd name="T64" fmla="*/ 2147483647 w 171"/>
                <a:gd name="T65" fmla="*/ 2147483647 h 132"/>
                <a:gd name="T66" fmla="*/ 2147483647 w 171"/>
                <a:gd name="T67" fmla="*/ 2147483647 h 132"/>
                <a:gd name="T68" fmla="*/ 2147483647 w 171"/>
                <a:gd name="T69" fmla="*/ 2147483647 h 132"/>
                <a:gd name="T70" fmla="*/ 2147483647 w 171"/>
                <a:gd name="T71" fmla="*/ 2147483647 h 132"/>
                <a:gd name="T72" fmla="*/ 2147483647 w 171"/>
                <a:gd name="T73" fmla="*/ 2147483647 h 132"/>
                <a:gd name="T74" fmla="*/ 2147483647 w 171"/>
                <a:gd name="T75" fmla="*/ 2147483647 h 132"/>
                <a:gd name="T76" fmla="*/ 2147483647 w 171"/>
                <a:gd name="T77" fmla="*/ 2147483647 h 132"/>
                <a:gd name="T78" fmla="*/ 2147483647 w 171"/>
                <a:gd name="T79" fmla="*/ 2147483647 h 132"/>
                <a:gd name="T80" fmla="*/ 2147483647 w 171"/>
                <a:gd name="T81" fmla="*/ 2147483647 h 132"/>
                <a:gd name="T82" fmla="*/ 2147483647 w 171"/>
                <a:gd name="T83" fmla="*/ 2147483647 h 132"/>
                <a:gd name="T84" fmla="*/ 2147483647 w 171"/>
                <a:gd name="T85" fmla="*/ 2147483647 h 132"/>
                <a:gd name="T86" fmla="*/ 2147483647 w 171"/>
                <a:gd name="T87" fmla="*/ 2147483647 h 132"/>
                <a:gd name="T88" fmla="*/ 2147483647 w 171"/>
                <a:gd name="T89" fmla="*/ 2147483647 h 132"/>
                <a:gd name="T90" fmla="*/ 2147483647 w 171"/>
                <a:gd name="T91" fmla="*/ 2147483647 h 132"/>
                <a:gd name="T92" fmla="*/ 2147483647 w 171"/>
                <a:gd name="T93" fmla="*/ 2147483647 h 132"/>
                <a:gd name="T94" fmla="*/ 2147483647 w 171"/>
                <a:gd name="T95" fmla="*/ 2147483647 h 132"/>
                <a:gd name="T96" fmla="*/ 2147483647 w 171"/>
                <a:gd name="T97" fmla="*/ 2147483647 h 132"/>
                <a:gd name="T98" fmla="*/ 2147483647 w 171"/>
                <a:gd name="T99" fmla="*/ 2147483647 h 132"/>
                <a:gd name="T100" fmla="*/ 2147483647 w 171"/>
                <a:gd name="T101" fmla="*/ 2147483647 h 132"/>
                <a:gd name="T102" fmla="*/ 2147483647 w 171"/>
                <a:gd name="T103" fmla="*/ 2147483647 h 132"/>
                <a:gd name="T104" fmla="*/ 2147483647 w 171"/>
                <a:gd name="T105" fmla="*/ 2147483647 h 132"/>
                <a:gd name="T106" fmla="*/ 2147483647 w 171"/>
                <a:gd name="T107" fmla="*/ 2147483647 h 132"/>
                <a:gd name="T108" fmla="*/ 2147483647 w 171"/>
                <a:gd name="T109" fmla="*/ 2147483647 h 132"/>
                <a:gd name="T110" fmla="*/ 2147483647 w 171"/>
                <a:gd name="T111" fmla="*/ 2147483647 h 132"/>
                <a:gd name="T112" fmla="*/ 2147483647 w 171"/>
                <a:gd name="T113" fmla="*/ 2147483647 h 132"/>
                <a:gd name="T114" fmla="*/ 2147483647 w 171"/>
                <a:gd name="T115" fmla="*/ 2147483647 h 132"/>
                <a:gd name="T116" fmla="*/ 2147483647 w 171"/>
                <a:gd name="T117" fmla="*/ 2147483647 h 132"/>
                <a:gd name="T118" fmla="*/ 2147483647 w 171"/>
                <a:gd name="T119" fmla="*/ 2147483647 h 132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71"/>
                <a:gd name="T181" fmla="*/ 0 h 132"/>
                <a:gd name="T182" fmla="*/ 171 w 171"/>
                <a:gd name="T183" fmla="*/ 132 h 132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71" h="132">
                  <a:moveTo>
                    <a:pt x="52" y="39"/>
                  </a:moveTo>
                  <a:lnTo>
                    <a:pt x="45" y="41"/>
                  </a:lnTo>
                  <a:lnTo>
                    <a:pt x="47" y="41"/>
                  </a:lnTo>
                  <a:lnTo>
                    <a:pt x="45" y="41"/>
                  </a:lnTo>
                  <a:lnTo>
                    <a:pt x="44" y="41"/>
                  </a:lnTo>
                  <a:lnTo>
                    <a:pt x="43" y="41"/>
                  </a:lnTo>
                  <a:lnTo>
                    <a:pt x="42" y="43"/>
                  </a:lnTo>
                  <a:lnTo>
                    <a:pt x="39" y="44"/>
                  </a:lnTo>
                  <a:lnTo>
                    <a:pt x="37" y="45"/>
                  </a:lnTo>
                  <a:lnTo>
                    <a:pt x="34" y="46"/>
                  </a:lnTo>
                  <a:lnTo>
                    <a:pt x="34" y="47"/>
                  </a:lnTo>
                  <a:lnTo>
                    <a:pt x="33" y="47"/>
                  </a:lnTo>
                  <a:lnTo>
                    <a:pt x="33" y="48"/>
                  </a:lnTo>
                  <a:lnTo>
                    <a:pt x="32" y="48"/>
                  </a:lnTo>
                  <a:lnTo>
                    <a:pt x="31" y="49"/>
                  </a:lnTo>
                  <a:lnTo>
                    <a:pt x="30" y="50"/>
                  </a:lnTo>
                  <a:lnTo>
                    <a:pt x="30" y="51"/>
                  </a:lnTo>
                  <a:lnTo>
                    <a:pt x="29" y="51"/>
                  </a:lnTo>
                  <a:lnTo>
                    <a:pt x="29" y="52"/>
                  </a:lnTo>
                  <a:lnTo>
                    <a:pt x="27" y="53"/>
                  </a:lnTo>
                  <a:lnTo>
                    <a:pt x="26" y="53"/>
                  </a:lnTo>
                  <a:lnTo>
                    <a:pt x="25" y="55"/>
                  </a:lnTo>
                  <a:lnTo>
                    <a:pt x="24" y="55"/>
                  </a:lnTo>
                  <a:lnTo>
                    <a:pt x="23" y="55"/>
                  </a:lnTo>
                  <a:lnTo>
                    <a:pt x="20" y="56"/>
                  </a:lnTo>
                  <a:lnTo>
                    <a:pt x="19" y="57"/>
                  </a:lnTo>
                  <a:lnTo>
                    <a:pt x="18" y="57"/>
                  </a:lnTo>
                  <a:lnTo>
                    <a:pt x="13" y="58"/>
                  </a:lnTo>
                  <a:lnTo>
                    <a:pt x="12" y="59"/>
                  </a:lnTo>
                  <a:lnTo>
                    <a:pt x="9" y="61"/>
                  </a:lnTo>
                  <a:lnTo>
                    <a:pt x="6" y="63"/>
                  </a:lnTo>
                  <a:lnTo>
                    <a:pt x="4" y="65"/>
                  </a:lnTo>
                  <a:lnTo>
                    <a:pt x="3" y="65"/>
                  </a:lnTo>
                  <a:lnTo>
                    <a:pt x="3" y="66"/>
                  </a:lnTo>
                  <a:lnTo>
                    <a:pt x="2" y="66"/>
                  </a:lnTo>
                  <a:lnTo>
                    <a:pt x="1" y="67"/>
                  </a:lnTo>
                  <a:lnTo>
                    <a:pt x="1" y="68"/>
                  </a:lnTo>
                  <a:lnTo>
                    <a:pt x="1" y="69"/>
                  </a:lnTo>
                  <a:lnTo>
                    <a:pt x="1" y="68"/>
                  </a:lnTo>
                  <a:lnTo>
                    <a:pt x="1" y="69"/>
                  </a:lnTo>
                  <a:lnTo>
                    <a:pt x="1" y="70"/>
                  </a:lnTo>
                  <a:lnTo>
                    <a:pt x="2" y="70"/>
                  </a:lnTo>
                  <a:lnTo>
                    <a:pt x="2" y="71"/>
                  </a:lnTo>
                  <a:lnTo>
                    <a:pt x="1" y="72"/>
                  </a:lnTo>
                  <a:lnTo>
                    <a:pt x="0" y="73"/>
                  </a:lnTo>
                  <a:lnTo>
                    <a:pt x="0" y="75"/>
                  </a:lnTo>
                  <a:lnTo>
                    <a:pt x="0" y="76"/>
                  </a:lnTo>
                  <a:lnTo>
                    <a:pt x="0" y="80"/>
                  </a:lnTo>
                  <a:lnTo>
                    <a:pt x="1" y="83"/>
                  </a:lnTo>
                  <a:lnTo>
                    <a:pt x="1" y="86"/>
                  </a:lnTo>
                  <a:lnTo>
                    <a:pt x="1" y="88"/>
                  </a:lnTo>
                  <a:lnTo>
                    <a:pt x="1" y="89"/>
                  </a:lnTo>
                  <a:lnTo>
                    <a:pt x="1" y="90"/>
                  </a:lnTo>
                  <a:lnTo>
                    <a:pt x="2" y="91"/>
                  </a:lnTo>
                  <a:lnTo>
                    <a:pt x="2" y="92"/>
                  </a:lnTo>
                  <a:lnTo>
                    <a:pt x="3" y="92"/>
                  </a:lnTo>
                  <a:lnTo>
                    <a:pt x="4" y="92"/>
                  </a:lnTo>
                  <a:lnTo>
                    <a:pt x="4" y="93"/>
                  </a:lnTo>
                  <a:lnTo>
                    <a:pt x="3" y="93"/>
                  </a:lnTo>
                  <a:lnTo>
                    <a:pt x="2" y="94"/>
                  </a:lnTo>
                  <a:lnTo>
                    <a:pt x="2" y="95"/>
                  </a:lnTo>
                  <a:lnTo>
                    <a:pt x="1" y="95"/>
                  </a:lnTo>
                  <a:lnTo>
                    <a:pt x="2" y="96"/>
                  </a:lnTo>
                  <a:lnTo>
                    <a:pt x="3" y="98"/>
                  </a:lnTo>
                  <a:lnTo>
                    <a:pt x="4" y="99"/>
                  </a:lnTo>
                  <a:lnTo>
                    <a:pt x="5" y="99"/>
                  </a:lnTo>
                  <a:lnTo>
                    <a:pt x="6" y="103"/>
                  </a:lnTo>
                  <a:lnTo>
                    <a:pt x="8" y="106"/>
                  </a:lnTo>
                  <a:lnTo>
                    <a:pt x="11" y="108"/>
                  </a:lnTo>
                  <a:lnTo>
                    <a:pt x="13" y="110"/>
                  </a:lnTo>
                  <a:lnTo>
                    <a:pt x="14" y="111"/>
                  </a:lnTo>
                  <a:lnTo>
                    <a:pt x="16" y="112"/>
                  </a:lnTo>
                  <a:lnTo>
                    <a:pt x="18" y="112"/>
                  </a:lnTo>
                  <a:lnTo>
                    <a:pt x="20" y="113"/>
                  </a:lnTo>
                  <a:lnTo>
                    <a:pt x="21" y="113"/>
                  </a:lnTo>
                  <a:lnTo>
                    <a:pt x="21" y="114"/>
                  </a:lnTo>
                  <a:lnTo>
                    <a:pt x="22" y="116"/>
                  </a:lnTo>
                  <a:lnTo>
                    <a:pt x="23" y="116"/>
                  </a:lnTo>
                  <a:lnTo>
                    <a:pt x="23" y="117"/>
                  </a:lnTo>
                  <a:lnTo>
                    <a:pt x="22" y="116"/>
                  </a:lnTo>
                  <a:lnTo>
                    <a:pt x="23" y="117"/>
                  </a:lnTo>
                  <a:lnTo>
                    <a:pt x="23" y="118"/>
                  </a:lnTo>
                  <a:lnTo>
                    <a:pt x="24" y="118"/>
                  </a:lnTo>
                  <a:lnTo>
                    <a:pt x="24" y="119"/>
                  </a:lnTo>
                  <a:lnTo>
                    <a:pt x="25" y="120"/>
                  </a:lnTo>
                  <a:lnTo>
                    <a:pt x="26" y="120"/>
                  </a:lnTo>
                  <a:lnTo>
                    <a:pt x="26" y="121"/>
                  </a:lnTo>
                  <a:lnTo>
                    <a:pt x="27" y="121"/>
                  </a:lnTo>
                  <a:lnTo>
                    <a:pt x="28" y="123"/>
                  </a:lnTo>
                  <a:lnTo>
                    <a:pt x="29" y="124"/>
                  </a:lnTo>
                  <a:lnTo>
                    <a:pt x="30" y="124"/>
                  </a:lnTo>
                  <a:lnTo>
                    <a:pt x="30" y="125"/>
                  </a:lnTo>
                  <a:lnTo>
                    <a:pt x="42" y="125"/>
                  </a:lnTo>
                  <a:lnTo>
                    <a:pt x="43" y="126"/>
                  </a:lnTo>
                  <a:lnTo>
                    <a:pt x="44" y="127"/>
                  </a:lnTo>
                  <a:lnTo>
                    <a:pt x="46" y="129"/>
                  </a:lnTo>
                  <a:lnTo>
                    <a:pt x="47" y="130"/>
                  </a:lnTo>
                  <a:lnTo>
                    <a:pt x="51" y="130"/>
                  </a:lnTo>
                  <a:lnTo>
                    <a:pt x="54" y="130"/>
                  </a:lnTo>
                  <a:lnTo>
                    <a:pt x="58" y="131"/>
                  </a:lnTo>
                  <a:lnTo>
                    <a:pt x="62" y="131"/>
                  </a:lnTo>
                  <a:lnTo>
                    <a:pt x="63" y="131"/>
                  </a:lnTo>
                  <a:lnTo>
                    <a:pt x="63" y="130"/>
                  </a:lnTo>
                  <a:lnTo>
                    <a:pt x="63" y="128"/>
                  </a:lnTo>
                  <a:lnTo>
                    <a:pt x="63" y="127"/>
                  </a:lnTo>
                  <a:lnTo>
                    <a:pt x="63" y="125"/>
                  </a:lnTo>
                  <a:lnTo>
                    <a:pt x="67" y="125"/>
                  </a:lnTo>
                  <a:lnTo>
                    <a:pt x="66" y="125"/>
                  </a:lnTo>
                  <a:lnTo>
                    <a:pt x="66" y="124"/>
                  </a:lnTo>
                  <a:lnTo>
                    <a:pt x="67" y="124"/>
                  </a:lnTo>
                  <a:lnTo>
                    <a:pt x="67" y="123"/>
                  </a:lnTo>
                  <a:lnTo>
                    <a:pt x="68" y="123"/>
                  </a:lnTo>
                  <a:lnTo>
                    <a:pt x="69" y="123"/>
                  </a:lnTo>
                  <a:lnTo>
                    <a:pt x="70" y="123"/>
                  </a:lnTo>
                  <a:lnTo>
                    <a:pt x="70" y="122"/>
                  </a:lnTo>
                  <a:lnTo>
                    <a:pt x="71" y="122"/>
                  </a:lnTo>
                  <a:lnTo>
                    <a:pt x="71" y="121"/>
                  </a:lnTo>
                  <a:lnTo>
                    <a:pt x="73" y="121"/>
                  </a:lnTo>
                  <a:lnTo>
                    <a:pt x="76" y="121"/>
                  </a:lnTo>
                  <a:lnTo>
                    <a:pt x="79" y="121"/>
                  </a:lnTo>
                  <a:lnTo>
                    <a:pt x="82" y="121"/>
                  </a:lnTo>
                  <a:lnTo>
                    <a:pt x="86" y="121"/>
                  </a:lnTo>
                  <a:lnTo>
                    <a:pt x="89" y="122"/>
                  </a:lnTo>
                  <a:lnTo>
                    <a:pt x="92" y="123"/>
                  </a:lnTo>
                  <a:lnTo>
                    <a:pt x="95" y="123"/>
                  </a:lnTo>
                  <a:lnTo>
                    <a:pt x="96" y="122"/>
                  </a:lnTo>
                  <a:lnTo>
                    <a:pt x="98" y="121"/>
                  </a:lnTo>
                  <a:lnTo>
                    <a:pt x="99" y="120"/>
                  </a:lnTo>
                  <a:lnTo>
                    <a:pt x="101" y="120"/>
                  </a:lnTo>
                  <a:lnTo>
                    <a:pt x="102" y="120"/>
                  </a:lnTo>
                  <a:lnTo>
                    <a:pt x="103" y="119"/>
                  </a:lnTo>
                  <a:lnTo>
                    <a:pt x="103" y="118"/>
                  </a:lnTo>
                  <a:lnTo>
                    <a:pt x="104" y="117"/>
                  </a:lnTo>
                  <a:lnTo>
                    <a:pt x="105" y="117"/>
                  </a:lnTo>
                  <a:lnTo>
                    <a:pt x="106" y="116"/>
                  </a:lnTo>
                  <a:lnTo>
                    <a:pt x="107" y="116"/>
                  </a:lnTo>
                  <a:lnTo>
                    <a:pt x="108" y="116"/>
                  </a:lnTo>
                  <a:lnTo>
                    <a:pt x="109" y="116"/>
                  </a:lnTo>
                  <a:lnTo>
                    <a:pt x="109" y="115"/>
                  </a:lnTo>
                  <a:lnTo>
                    <a:pt x="110" y="115"/>
                  </a:lnTo>
                  <a:lnTo>
                    <a:pt x="110" y="114"/>
                  </a:lnTo>
                  <a:lnTo>
                    <a:pt x="111" y="114"/>
                  </a:lnTo>
                  <a:lnTo>
                    <a:pt x="112" y="114"/>
                  </a:lnTo>
                  <a:lnTo>
                    <a:pt x="114" y="114"/>
                  </a:lnTo>
                  <a:lnTo>
                    <a:pt x="115" y="114"/>
                  </a:lnTo>
                  <a:lnTo>
                    <a:pt x="116" y="113"/>
                  </a:lnTo>
                  <a:lnTo>
                    <a:pt x="117" y="111"/>
                  </a:lnTo>
                  <a:lnTo>
                    <a:pt x="117" y="109"/>
                  </a:lnTo>
                  <a:lnTo>
                    <a:pt x="118" y="107"/>
                  </a:lnTo>
                  <a:lnTo>
                    <a:pt x="119" y="107"/>
                  </a:lnTo>
                  <a:lnTo>
                    <a:pt x="122" y="107"/>
                  </a:lnTo>
                  <a:lnTo>
                    <a:pt x="125" y="107"/>
                  </a:lnTo>
                  <a:lnTo>
                    <a:pt x="126" y="107"/>
                  </a:lnTo>
                  <a:lnTo>
                    <a:pt x="127" y="106"/>
                  </a:lnTo>
                  <a:lnTo>
                    <a:pt x="127" y="105"/>
                  </a:lnTo>
                  <a:lnTo>
                    <a:pt x="128" y="105"/>
                  </a:lnTo>
                  <a:lnTo>
                    <a:pt x="129" y="105"/>
                  </a:lnTo>
                  <a:lnTo>
                    <a:pt x="130" y="105"/>
                  </a:lnTo>
                  <a:lnTo>
                    <a:pt x="131" y="105"/>
                  </a:lnTo>
                  <a:lnTo>
                    <a:pt x="131" y="103"/>
                  </a:lnTo>
                  <a:lnTo>
                    <a:pt x="131" y="102"/>
                  </a:lnTo>
                  <a:lnTo>
                    <a:pt x="135" y="102"/>
                  </a:lnTo>
                  <a:lnTo>
                    <a:pt x="138" y="102"/>
                  </a:lnTo>
                  <a:lnTo>
                    <a:pt x="140" y="100"/>
                  </a:lnTo>
                  <a:lnTo>
                    <a:pt x="141" y="98"/>
                  </a:lnTo>
                  <a:lnTo>
                    <a:pt x="142" y="98"/>
                  </a:lnTo>
                  <a:lnTo>
                    <a:pt x="143" y="98"/>
                  </a:lnTo>
                  <a:lnTo>
                    <a:pt x="143" y="97"/>
                  </a:lnTo>
                  <a:lnTo>
                    <a:pt x="144" y="96"/>
                  </a:lnTo>
                  <a:lnTo>
                    <a:pt x="147" y="95"/>
                  </a:lnTo>
                  <a:lnTo>
                    <a:pt x="149" y="94"/>
                  </a:lnTo>
                  <a:lnTo>
                    <a:pt x="151" y="94"/>
                  </a:lnTo>
                  <a:lnTo>
                    <a:pt x="153" y="89"/>
                  </a:lnTo>
                  <a:lnTo>
                    <a:pt x="155" y="88"/>
                  </a:lnTo>
                  <a:lnTo>
                    <a:pt x="157" y="87"/>
                  </a:lnTo>
                  <a:lnTo>
                    <a:pt x="160" y="85"/>
                  </a:lnTo>
                  <a:lnTo>
                    <a:pt x="162" y="85"/>
                  </a:lnTo>
                  <a:lnTo>
                    <a:pt x="163" y="84"/>
                  </a:lnTo>
                  <a:lnTo>
                    <a:pt x="165" y="84"/>
                  </a:lnTo>
                  <a:lnTo>
                    <a:pt x="166" y="83"/>
                  </a:lnTo>
                  <a:lnTo>
                    <a:pt x="168" y="83"/>
                  </a:lnTo>
                  <a:lnTo>
                    <a:pt x="168" y="82"/>
                  </a:lnTo>
                  <a:lnTo>
                    <a:pt x="169" y="82"/>
                  </a:lnTo>
                  <a:lnTo>
                    <a:pt x="169" y="81"/>
                  </a:lnTo>
                  <a:lnTo>
                    <a:pt x="170" y="80"/>
                  </a:lnTo>
                  <a:lnTo>
                    <a:pt x="170" y="79"/>
                  </a:lnTo>
                  <a:lnTo>
                    <a:pt x="166" y="78"/>
                  </a:lnTo>
                  <a:lnTo>
                    <a:pt x="163" y="76"/>
                  </a:lnTo>
                  <a:lnTo>
                    <a:pt x="159" y="76"/>
                  </a:lnTo>
                  <a:lnTo>
                    <a:pt x="156" y="75"/>
                  </a:lnTo>
                  <a:lnTo>
                    <a:pt x="156" y="73"/>
                  </a:lnTo>
                  <a:lnTo>
                    <a:pt x="156" y="71"/>
                  </a:lnTo>
                  <a:lnTo>
                    <a:pt x="156" y="69"/>
                  </a:lnTo>
                  <a:lnTo>
                    <a:pt x="156" y="66"/>
                  </a:lnTo>
                  <a:lnTo>
                    <a:pt x="156" y="65"/>
                  </a:lnTo>
                  <a:lnTo>
                    <a:pt x="156" y="64"/>
                  </a:lnTo>
                  <a:lnTo>
                    <a:pt x="155" y="64"/>
                  </a:lnTo>
                  <a:lnTo>
                    <a:pt x="153" y="63"/>
                  </a:lnTo>
                  <a:lnTo>
                    <a:pt x="151" y="62"/>
                  </a:lnTo>
                  <a:lnTo>
                    <a:pt x="150" y="62"/>
                  </a:lnTo>
                  <a:lnTo>
                    <a:pt x="152" y="63"/>
                  </a:lnTo>
                  <a:lnTo>
                    <a:pt x="151" y="62"/>
                  </a:lnTo>
                  <a:lnTo>
                    <a:pt x="150" y="61"/>
                  </a:lnTo>
                  <a:lnTo>
                    <a:pt x="151" y="61"/>
                  </a:lnTo>
                  <a:lnTo>
                    <a:pt x="152" y="60"/>
                  </a:lnTo>
                  <a:lnTo>
                    <a:pt x="154" y="59"/>
                  </a:lnTo>
                  <a:lnTo>
                    <a:pt x="155" y="58"/>
                  </a:lnTo>
                  <a:lnTo>
                    <a:pt x="154" y="57"/>
                  </a:lnTo>
                  <a:lnTo>
                    <a:pt x="153" y="57"/>
                  </a:lnTo>
                  <a:lnTo>
                    <a:pt x="152" y="57"/>
                  </a:lnTo>
                  <a:lnTo>
                    <a:pt x="151" y="57"/>
                  </a:lnTo>
                  <a:lnTo>
                    <a:pt x="151" y="55"/>
                  </a:lnTo>
                  <a:lnTo>
                    <a:pt x="152" y="55"/>
                  </a:lnTo>
                  <a:lnTo>
                    <a:pt x="152" y="51"/>
                  </a:lnTo>
                  <a:lnTo>
                    <a:pt x="151" y="51"/>
                  </a:lnTo>
                  <a:lnTo>
                    <a:pt x="151" y="50"/>
                  </a:lnTo>
                  <a:lnTo>
                    <a:pt x="151" y="49"/>
                  </a:lnTo>
                  <a:lnTo>
                    <a:pt x="148" y="47"/>
                  </a:lnTo>
                  <a:lnTo>
                    <a:pt x="146" y="44"/>
                  </a:lnTo>
                  <a:lnTo>
                    <a:pt x="144" y="40"/>
                  </a:lnTo>
                  <a:lnTo>
                    <a:pt x="143" y="38"/>
                  </a:lnTo>
                  <a:lnTo>
                    <a:pt x="143" y="36"/>
                  </a:lnTo>
                  <a:lnTo>
                    <a:pt x="141" y="33"/>
                  </a:lnTo>
                  <a:lnTo>
                    <a:pt x="139" y="30"/>
                  </a:lnTo>
                  <a:lnTo>
                    <a:pt x="139" y="27"/>
                  </a:lnTo>
                  <a:lnTo>
                    <a:pt x="137" y="26"/>
                  </a:lnTo>
                  <a:lnTo>
                    <a:pt x="135" y="22"/>
                  </a:lnTo>
                  <a:lnTo>
                    <a:pt x="133" y="18"/>
                  </a:lnTo>
                  <a:lnTo>
                    <a:pt x="132" y="16"/>
                  </a:lnTo>
                  <a:lnTo>
                    <a:pt x="131" y="15"/>
                  </a:lnTo>
                  <a:lnTo>
                    <a:pt x="130" y="14"/>
                  </a:lnTo>
                  <a:lnTo>
                    <a:pt x="130" y="12"/>
                  </a:lnTo>
                  <a:lnTo>
                    <a:pt x="129" y="12"/>
                  </a:lnTo>
                  <a:lnTo>
                    <a:pt x="129" y="11"/>
                  </a:lnTo>
                  <a:lnTo>
                    <a:pt x="128" y="11"/>
                  </a:lnTo>
                  <a:lnTo>
                    <a:pt x="126" y="11"/>
                  </a:lnTo>
                  <a:lnTo>
                    <a:pt x="123" y="11"/>
                  </a:lnTo>
                  <a:lnTo>
                    <a:pt x="120" y="10"/>
                  </a:lnTo>
                  <a:lnTo>
                    <a:pt x="117" y="9"/>
                  </a:lnTo>
                  <a:lnTo>
                    <a:pt x="114" y="9"/>
                  </a:lnTo>
                  <a:lnTo>
                    <a:pt x="112" y="8"/>
                  </a:lnTo>
                  <a:lnTo>
                    <a:pt x="111" y="8"/>
                  </a:lnTo>
                  <a:lnTo>
                    <a:pt x="111" y="7"/>
                  </a:lnTo>
                  <a:lnTo>
                    <a:pt x="110" y="5"/>
                  </a:lnTo>
                  <a:lnTo>
                    <a:pt x="108" y="3"/>
                  </a:lnTo>
                  <a:lnTo>
                    <a:pt x="107" y="2"/>
                  </a:lnTo>
                  <a:lnTo>
                    <a:pt x="105" y="0"/>
                  </a:lnTo>
                  <a:lnTo>
                    <a:pt x="102" y="0"/>
                  </a:lnTo>
                  <a:lnTo>
                    <a:pt x="98" y="0"/>
                  </a:lnTo>
                  <a:lnTo>
                    <a:pt x="95" y="0"/>
                  </a:lnTo>
                  <a:lnTo>
                    <a:pt x="95" y="9"/>
                  </a:lnTo>
                  <a:lnTo>
                    <a:pt x="94" y="9"/>
                  </a:lnTo>
                  <a:lnTo>
                    <a:pt x="91" y="9"/>
                  </a:lnTo>
                  <a:lnTo>
                    <a:pt x="88" y="9"/>
                  </a:lnTo>
                  <a:lnTo>
                    <a:pt x="85" y="8"/>
                  </a:lnTo>
                  <a:lnTo>
                    <a:pt x="82" y="8"/>
                  </a:lnTo>
                  <a:lnTo>
                    <a:pt x="81" y="9"/>
                  </a:lnTo>
                  <a:lnTo>
                    <a:pt x="81" y="10"/>
                  </a:lnTo>
                  <a:lnTo>
                    <a:pt x="81" y="11"/>
                  </a:lnTo>
                  <a:lnTo>
                    <a:pt x="80" y="11"/>
                  </a:lnTo>
                  <a:lnTo>
                    <a:pt x="79" y="11"/>
                  </a:lnTo>
                  <a:lnTo>
                    <a:pt x="78" y="12"/>
                  </a:lnTo>
                  <a:lnTo>
                    <a:pt x="78" y="14"/>
                  </a:lnTo>
                  <a:lnTo>
                    <a:pt x="77" y="15"/>
                  </a:lnTo>
                  <a:lnTo>
                    <a:pt x="77" y="16"/>
                  </a:lnTo>
                  <a:lnTo>
                    <a:pt x="76" y="16"/>
                  </a:lnTo>
                  <a:lnTo>
                    <a:pt x="75" y="18"/>
                  </a:lnTo>
                  <a:lnTo>
                    <a:pt x="75" y="17"/>
                  </a:lnTo>
                  <a:lnTo>
                    <a:pt x="75" y="18"/>
                  </a:lnTo>
                  <a:lnTo>
                    <a:pt x="74" y="19"/>
                  </a:lnTo>
                  <a:lnTo>
                    <a:pt x="73" y="20"/>
                  </a:lnTo>
                  <a:lnTo>
                    <a:pt x="72" y="21"/>
                  </a:lnTo>
                  <a:lnTo>
                    <a:pt x="71" y="23"/>
                  </a:lnTo>
                  <a:lnTo>
                    <a:pt x="70" y="23"/>
                  </a:lnTo>
                  <a:lnTo>
                    <a:pt x="66" y="29"/>
                  </a:lnTo>
                  <a:lnTo>
                    <a:pt x="66" y="30"/>
                  </a:lnTo>
                  <a:lnTo>
                    <a:pt x="66" y="31"/>
                  </a:lnTo>
                  <a:lnTo>
                    <a:pt x="65" y="31"/>
                  </a:lnTo>
                  <a:lnTo>
                    <a:pt x="64" y="33"/>
                  </a:lnTo>
                  <a:lnTo>
                    <a:pt x="66" y="33"/>
                  </a:lnTo>
                  <a:lnTo>
                    <a:pt x="63" y="33"/>
                  </a:lnTo>
                  <a:lnTo>
                    <a:pt x="52" y="39"/>
                  </a:lnTo>
                  <a:lnTo>
                    <a:pt x="66" y="33"/>
                  </a:lnTo>
                  <a:lnTo>
                    <a:pt x="64" y="34"/>
                  </a:lnTo>
                  <a:lnTo>
                    <a:pt x="60" y="36"/>
                  </a:lnTo>
                  <a:lnTo>
                    <a:pt x="57" y="37"/>
                  </a:lnTo>
                  <a:lnTo>
                    <a:pt x="54" y="38"/>
                  </a:lnTo>
                  <a:lnTo>
                    <a:pt x="54" y="37"/>
                  </a:lnTo>
                  <a:lnTo>
                    <a:pt x="53" y="37"/>
                  </a:lnTo>
                  <a:lnTo>
                    <a:pt x="53" y="38"/>
                  </a:lnTo>
                  <a:lnTo>
                    <a:pt x="54" y="38"/>
                  </a:lnTo>
                  <a:lnTo>
                    <a:pt x="55" y="39"/>
                  </a:lnTo>
                  <a:lnTo>
                    <a:pt x="55" y="40"/>
                  </a:lnTo>
                  <a:lnTo>
                    <a:pt x="54" y="40"/>
                  </a:lnTo>
                  <a:lnTo>
                    <a:pt x="52" y="39"/>
                  </a:lnTo>
                  <a:lnTo>
                    <a:pt x="55" y="41"/>
                  </a:lnTo>
                  <a:lnTo>
                    <a:pt x="55" y="40"/>
                  </a:lnTo>
                  <a:lnTo>
                    <a:pt x="53" y="40"/>
                  </a:lnTo>
                  <a:lnTo>
                    <a:pt x="52" y="39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7" name="Freeform 475"/>
            <p:cNvSpPr>
              <a:spLocks/>
            </p:cNvSpPr>
            <p:nvPr/>
          </p:nvSpPr>
          <p:spPr bwMode="auto">
            <a:xfrm>
              <a:off x="6216896" y="5631302"/>
              <a:ext cx="96043" cy="70331"/>
            </a:xfrm>
            <a:custGeom>
              <a:avLst/>
              <a:gdLst>
                <a:gd name="T0" fmla="*/ 2147483647 w 177"/>
                <a:gd name="T1" fmla="*/ 2147483647 h 138"/>
                <a:gd name="T2" fmla="*/ 2147483647 w 177"/>
                <a:gd name="T3" fmla="*/ 2147483647 h 138"/>
                <a:gd name="T4" fmla="*/ 2147483647 w 177"/>
                <a:gd name="T5" fmla="*/ 2147483647 h 138"/>
                <a:gd name="T6" fmla="*/ 2147483647 w 177"/>
                <a:gd name="T7" fmla="*/ 2147483647 h 138"/>
                <a:gd name="T8" fmla="*/ 2147483647 w 177"/>
                <a:gd name="T9" fmla="*/ 2147483647 h 138"/>
                <a:gd name="T10" fmla="*/ 2147483647 w 177"/>
                <a:gd name="T11" fmla="*/ 2147483647 h 138"/>
                <a:gd name="T12" fmla="*/ 2147483647 w 177"/>
                <a:gd name="T13" fmla="*/ 2147483647 h 138"/>
                <a:gd name="T14" fmla="*/ 2147483647 w 177"/>
                <a:gd name="T15" fmla="*/ 2147483647 h 138"/>
                <a:gd name="T16" fmla="*/ 2147483647 w 177"/>
                <a:gd name="T17" fmla="*/ 2147483647 h 138"/>
                <a:gd name="T18" fmla="*/ 2147483647 w 177"/>
                <a:gd name="T19" fmla="*/ 2147483647 h 138"/>
                <a:gd name="T20" fmla="*/ 2147483647 w 177"/>
                <a:gd name="T21" fmla="*/ 2147483647 h 138"/>
                <a:gd name="T22" fmla="*/ 2147483647 w 177"/>
                <a:gd name="T23" fmla="*/ 2147483647 h 138"/>
                <a:gd name="T24" fmla="*/ 2147483647 w 177"/>
                <a:gd name="T25" fmla="*/ 2147483647 h 138"/>
                <a:gd name="T26" fmla="*/ 2147483647 w 177"/>
                <a:gd name="T27" fmla="*/ 2147483647 h 138"/>
                <a:gd name="T28" fmla="*/ 2147483647 w 177"/>
                <a:gd name="T29" fmla="*/ 2147483647 h 138"/>
                <a:gd name="T30" fmla="*/ 2147483647 w 177"/>
                <a:gd name="T31" fmla="*/ 2147483647 h 138"/>
                <a:gd name="T32" fmla="*/ 2147483647 w 177"/>
                <a:gd name="T33" fmla="*/ 2147483647 h 138"/>
                <a:gd name="T34" fmla="*/ 2147483647 w 177"/>
                <a:gd name="T35" fmla="*/ 2147483647 h 138"/>
                <a:gd name="T36" fmla="*/ 2147483647 w 177"/>
                <a:gd name="T37" fmla="*/ 2147483647 h 138"/>
                <a:gd name="T38" fmla="*/ 2147483647 w 177"/>
                <a:gd name="T39" fmla="*/ 2147483647 h 138"/>
                <a:gd name="T40" fmla="*/ 2147483647 w 177"/>
                <a:gd name="T41" fmla="*/ 2147483647 h 138"/>
                <a:gd name="T42" fmla="*/ 2147483647 w 177"/>
                <a:gd name="T43" fmla="*/ 2147483647 h 138"/>
                <a:gd name="T44" fmla="*/ 2147483647 w 177"/>
                <a:gd name="T45" fmla="*/ 2147483647 h 138"/>
                <a:gd name="T46" fmla="*/ 2147483647 w 177"/>
                <a:gd name="T47" fmla="*/ 2147483647 h 138"/>
                <a:gd name="T48" fmla="*/ 2147483647 w 177"/>
                <a:gd name="T49" fmla="*/ 2147483647 h 138"/>
                <a:gd name="T50" fmla="*/ 2147483647 w 177"/>
                <a:gd name="T51" fmla="*/ 2147483647 h 138"/>
                <a:gd name="T52" fmla="*/ 2147483647 w 177"/>
                <a:gd name="T53" fmla="*/ 2147483647 h 138"/>
                <a:gd name="T54" fmla="*/ 2147483647 w 177"/>
                <a:gd name="T55" fmla="*/ 2147483647 h 138"/>
                <a:gd name="T56" fmla="*/ 2147483647 w 177"/>
                <a:gd name="T57" fmla="*/ 2147483647 h 138"/>
                <a:gd name="T58" fmla="*/ 2147483647 w 177"/>
                <a:gd name="T59" fmla="*/ 2147483647 h 138"/>
                <a:gd name="T60" fmla="*/ 2147483647 w 177"/>
                <a:gd name="T61" fmla="*/ 2147483647 h 138"/>
                <a:gd name="T62" fmla="*/ 2147483647 w 177"/>
                <a:gd name="T63" fmla="*/ 2147483647 h 138"/>
                <a:gd name="T64" fmla="*/ 2147483647 w 177"/>
                <a:gd name="T65" fmla="*/ 2147483647 h 138"/>
                <a:gd name="T66" fmla="*/ 2147483647 w 177"/>
                <a:gd name="T67" fmla="*/ 2147483647 h 138"/>
                <a:gd name="T68" fmla="*/ 2147483647 w 177"/>
                <a:gd name="T69" fmla="*/ 2147483647 h 138"/>
                <a:gd name="T70" fmla="*/ 2147483647 w 177"/>
                <a:gd name="T71" fmla="*/ 2147483647 h 138"/>
                <a:gd name="T72" fmla="*/ 2147483647 w 177"/>
                <a:gd name="T73" fmla="*/ 2147483647 h 138"/>
                <a:gd name="T74" fmla="*/ 2147483647 w 177"/>
                <a:gd name="T75" fmla="*/ 2147483647 h 138"/>
                <a:gd name="T76" fmla="*/ 2147483647 w 177"/>
                <a:gd name="T77" fmla="*/ 2147483647 h 138"/>
                <a:gd name="T78" fmla="*/ 2147483647 w 177"/>
                <a:gd name="T79" fmla="*/ 2147483647 h 138"/>
                <a:gd name="T80" fmla="*/ 2147483647 w 177"/>
                <a:gd name="T81" fmla="*/ 2147483647 h 138"/>
                <a:gd name="T82" fmla="*/ 2147483647 w 177"/>
                <a:gd name="T83" fmla="*/ 2147483647 h 138"/>
                <a:gd name="T84" fmla="*/ 2147483647 w 177"/>
                <a:gd name="T85" fmla="*/ 2147483647 h 138"/>
                <a:gd name="T86" fmla="*/ 2147483647 w 177"/>
                <a:gd name="T87" fmla="*/ 2147483647 h 138"/>
                <a:gd name="T88" fmla="*/ 2147483647 w 177"/>
                <a:gd name="T89" fmla="*/ 2147483647 h 138"/>
                <a:gd name="T90" fmla="*/ 2147483647 w 177"/>
                <a:gd name="T91" fmla="*/ 2147483647 h 138"/>
                <a:gd name="T92" fmla="*/ 2147483647 w 177"/>
                <a:gd name="T93" fmla="*/ 2147483647 h 138"/>
                <a:gd name="T94" fmla="*/ 2147483647 w 177"/>
                <a:gd name="T95" fmla="*/ 2147483647 h 138"/>
                <a:gd name="T96" fmla="*/ 2147483647 w 177"/>
                <a:gd name="T97" fmla="*/ 2147483647 h 138"/>
                <a:gd name="T98" fmla="*/ 2147483647 w 177"/>
                <a:gd name="T99" fmla="*/ 2147483647 h 138"/>
                <a:gd name="T100" fmla="*/ 2147483647 w 177"/>
                <a:gd name="T101" fmla="*/ 2147483647 h 138"/>
                <a:gd name="T102" fmla="*/ 2147483647 w 177"/>
                <a:gd name="T103" fmla="*/ 2147483647 h 138"/>
                <a:gd name="T104" fmla="*/ 2147483647 w 177"/>
                <a:gd name="T105" fmla="*/ 2147483647 h 138"/>
                <a:gd name="T106" fmla="*/ 2147483647 w 177"/>
                <a:gd name="T107" fmla="*/ 2147483647 h 138"/>
                <a:gd name="T108" fmla="*/ 2147483647 w 177"/>
                <a:gd name="T109" fmla="*/ 2147483647 h 138"/>
                <a:gd name="T110" fmla="*/ 2147483647 w 177"/>
                <a:gd name="T111" fmla="*/ 2147483647 h 138"/>
                <a:gd name="T112" fmla="*/ 2147483647 w 177"/>
                <a:gd name="T113" fmla="*/ 2147483647 h 138"/>
                <a:gd name="T114" fmla="*/ 2147483647 w 177"/>
                <a:gd name="T115" fmla="*/ 2147483647 h 138"/>
                <a:gd name="T116" fmla="*/ 2147483647 w 177"/>
                <a:gd name="T117" fmla="*/ 2147483647 h 138"/>
                <a:gd name="T118" fmla="*/ 2147483647 w 177"/>
                <a:gd name="T119" fmla="*/ 2147483647 h 13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77"/>
                <a:gd name="T181" fmla="*/ 0 h 138"/>
                <a:gd name="T182" fmla="*/ 177 w 177"/>
                <a:gd name="T183" fmla="*/ 138 h 138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77" h="138">
                  <a:moveTo>
                    <a:pt x="54" y="41"/>
                  </a:moveTo>
                  <a:lnTo>
                    <a:pt x="47" y="43"/>
                  </a:lnTo>
                  <a:lnTo>
                    <a:pt x="49" y="43"/>
                  </a:lnTo>
                  <a:lnTo>
                    <a:pt x="47" y="43"/>
                  </a:lnTo>
                  <a:lnTo>
                    <a:pt x="46" y="43"/>
                  </a:lnTo>
                  <a:lnTo>
                    <a:pt x="45" y="43"/>
                  </a:lnTo>
                  <a:lnTo>
                    <a:pt x="44" y="43"/>
                  </a:lnTo>
                  <a:lnTo>
                    <a:pt x="43" y="45"/>
                  </a:lnTo>
                  <a:lnTo>
                    <a:pt x="40" y="46"/>
                  </a:lnTo>
                  <a:lnTo>
                    <a:pt x="38" y="47"/>
                  </a:lnTo>
                  <a:lnTo>
                    <a:pt x="35" y="48"/>
                  </a:lnTo>
                  <a:lnTo>
                    <a:pt x="35" y="49"/>
                  </a:lnTo>
                  <a:lnTo>
                    <a:pt x="34" y="49"/>
                  </a:lnTo>
                  <a:lnTo>
                    <a:pt x="34" y="50"/>
                  </a:lnTo>
                  <a:lnTo>
                    <a:pt x="33" y="50"/>
                  </a:lnTo>
                  <a:lnTo>
                    <a:pt x="32" y="51"/>
                  </a:lnTo>
                  <a:lnTo>
                    <a:pt x="31" y="52"/>
                  </a:lnTo>
                  <a:lnTo>
                    <a:pt x="31" y="53"/>
                  </a:lnTo>
                  <a:lnTo>
                    <a:pt x="30" y="53"/>
                  </a:lnTo>
                  <a:lnTo>
                    <a:pt x="30" y="54"/>
                  </a:lnTo>
                  <a:lnTo>
                    <a:pt x="28" y="55"/>
                  </a:lnTo>
                  <a:lnTo>
                    <a:pt x="27" y="55"/>
                  </a:lnTo>
                  <a:lnTo>
                    <a:pt x="26" y="57"/>
                  </a:lnTo>
                  <a:lnTo>
                    <a:pt x="25" y="57"/>
                  </a:lnTo>
                  <a:lnTo>
                    <a:pt x="24" y="58"/>
                  </a:lnTo>
                  <a:lnTo>
                    <a:pt x="21" y="59"/>
                  </a:lnTo>
                  <a:lnTo>
                    <a:pt x="20" y="60"/>
                  </a:lnTo>
                  <a:lnTo>
                    <a:pt x="19" y="60"/>
                  </a:lnTo>
                  <a:lnTo>
                    <a:pt x="13" y="61"/>
                  </a:lnTo>
                  <a:lnTo>
                    <a:pt x="12" y="62"/>
                  </a:lnTo>
                  <a:lnTo>
                    <a:pt x="9" y="64"/>
                  </a:lnTo>
                  <a:lnTo>
                    <a:pt x="6" y="66"/>
                  </a:lnTo>
                  <a:lnTo>
                    <a:pt x="4" y="68"/>
                  </a:lnTo>
                  <a:lnTo>
                    <a:pt x="3" y="68"/>
                  </a:lnTo>
                  <a:lnTo>
                    <a:pt x="3" y="69"/>
                  </a:lnTo>
                  <a:lnTo>
                    <a:pt x="2" y="69"/>
                  </a:lnTo>
                  <a:lnTo>
                    <a:pt x="1" y="70"/>
                  </a:lnTo>
                  <a:lnTo>
                    <a:pt x="1" y="71"/>
                  </a:lnTo>
                  <a:lnTo>
                    <a:pt x="1" y="72"/>
                  </a:lnTo>
                  <a:lnTo>
                    <a:pt x="1" y="71"/>
                  </a:lnTo>
                  <a:lnTo>
                    <a:pt x="1" y="72"/>
                  </a:lnTo>
                  <a:lnTo>
                    <a:pt x="1" y="73"/>
                  </a:lnTo>
                  <a:lnTo>
                    <a:pt x="2" y="73"/>
                  </a:lnTo>
                  <a:lnTo>
                    <a:pt x="2" y="74"/>
                  </a:lnTo>
                  <a:lnTo>
                    <a:pt x="1" y="75"/>
                  </a:lnTo>
                  <a:lnTo>
                    <a:pt x="0" y="76"/>
                  </a:lnTo>
                  <a:lnTo>
                    <a:pt x="0" y="78"/>
                  </a:lnTo>
                  <a:lnTo>
                    <a:pt x="0" y="80"/>
                  </a:lnTo>
                  <a:lnTo>
                    <a:pt x="0" y="84"/>
                  </a:lnTo>
                  <a:lnTo>
                    <a:pt x="1" y="87"/>
                  </a:lnTo>
                  <a:lnTo>
                    <a:pt x="1" y="90"/>
                  </a:lnTo>
                  <a:lnTo>
                    <a:pt x="1" y="92"/>
                  </a:lnTo>
                  <a:lnTo>
                    <a:pt x="1" y="93"/>
                  </a:lnTo>
                  <a:lnTo>
                    <a:pt x="1" y="94"/>
                  </a:lnTo>
                  <a:lnTo>
                    <a:pt x="2" y="95"/>
                  </a:lnTo>
                  <a:lnTo>
                    <a:pt x="2" y="96"/>
                  </a:lnTo>
                  <a:lnTo>
                    <a:pt x="3" y="96"/>
                  </a:lnTo>
                  <a:lnTo>
                    <a:pt x="4" y="96"/>
                  </a:lnTo>
                  <a:lnTo>
                    <a:pt x="4" y="97"/>
                  </a:lnTo>
                  <a:lnTo>
                    <a:pt x="3" y="97"/>
                  </a:lnTo>
                  <a:lnTo>
                    <a:pt x="2" y="98"/>
                  </a:lnTo>
                  <a:lnTo>
                    <a:pt x="2" y="99"/>
                  </a:lnTo>
                  <a:lnTo>
                    <a:pt x="1" y="99"/>
                  </a:lnTo>
                  <a:lnTo>
                    <a:pt x="2" y="100"/>
                  </a:lnTo>
                  <a:lnTo>
                    <a:pt x="3" y="102"/>
                  </a:lnTo>
                  <a:lnTo>
                    <a:pt x="4" y="104"/>
                  </a:lnTo>
                  <a:lnTo>
                    <a:pt x="5" y="104"/>
                  </a:lnTo>
                  <a:lnTo>
                    <a:pt x="6" y="108"/>
                  </a:lnTo>
                  <a:lnTo>
                    <a:pt x="8" y="111"/>
                  </a:lnTo>
                  <a:lnTo>
                    <a:pt x="11" y="113"/>
                  </a:lnTo>
                  <a:lnTo>
                    <a:pt x="13" y="115"/>
                  </a:lnTo>
                  <a:lnTo>
                    <a:pt x="15" y="116"/>
                  </a:lnTo>
                  <a:lnTo>
                    <a:pt x="17" y="117"/>
                  </a:lnTo>
                  <a:lnTo>
                    <a:pt x="19" y="117"/>
                  </a:lnTo>
                  <a:lnTo>
                    <a:pt x="21" y="118"/>
                  </a:lnTo>
                  <a:lnTo>
                    <a:pt x="22" y="118"/>
                  </a:lnTo>
                  <a:lnTo>
                    <a:pt x="22" y="119"/>
                  </a:lnTo>
                  <a:lnTo>
                    <a:pt x="23" y="121"/>
                  </a:lnTo>
                  <a:lnTo>
                    <a:pt x="24" y="121"/>
                  </a:lnTo>
                  <a:lnTo>
                    <a:pt x="24" y="122"/>
                  </a:lnTo>
                  <a:lnTo>
                    <a:pt x="23" y="121"/>
                  </a:lnTo>
                  <a:lnTo>
                    <a:pt x="24" y="122"/>
                  </a:lnTo>
                  <a:lnTo>
                    <a:pt x="24" y="123"/>
                  </a:lnTo>
                  <a:lnTo>
                    <a:pt x="25" y="123"/>
                  </a:lnTo>
                  <a:lnTo>
                    <a:pt x="25" y="124"/>
                  </a:lnTo>
                  <a:lnTo>
                    <a:pt x="26" y="125"/>
                  </a:lnTo>
                  <a:lnTo>
                    <a:pt x="26" y="126"/>
                  </a:lnTo>
                  <a:lnTo>
                    <a:pt x="27" y="126"/>
                  </a:lnTo>
                  <a:lnTo>
                    <a:pt x="27" y="127"/>
                  </a:lnTo>
                  <a:lnTo>
                    <a:pt x="28" y="127"/>
                  </a:lnTo>
                  <a:lnTo>
                    <a:pt x="29" y="129"/>
                  </a:lnTo>
                  <a:lnTo>
                    <a:pt x="30" y="130"/>
                  </a:lnTo>
                  <a:lnTo>
                    <a:pt x="31" y="130"/>
                  </a:lnTo>
                  <a:lnTo>
                    <a:pt x="31" y="131"/>
                  </a:lnTo>
                  <a:lnTo>
                    <a:pt x="43" y="131"/>
                  </a:lnTo>
                  <a:lnTo>
                    <a:pt x="44" y="132"/>
                  </a:lnTo>
                  <a:lnTo>
                    <a:pt x="46" y="133"/>
                  </a:lnTo>
                  <a:lnTo>
                    <a:pt x="48" y="135"/>
                  </a:lnTo>
                  <a:lnTo>
                    <a:pt x="49" y="136"/>
                  </a:lnTo>
                  <a:lnTo>
                    <a:pt x="53" y="136"/>
                  </a:lnTo>
                  <a:lnTo>
                    <a:pt x="56" y="136"/>
                  </a:lnTo>
                  <a:lnTo>
                    <a:pt x="60" y="137"/>
                  </a:lnTo>
                  <a:lnTo>
                    <a:pt x="64" y="137"/>
                  </a:lnTo>
                  <a:lnTo>
                    <a:pt x="65" y="137"/>
                  </a:lnTo>
                  <a:lnTo>
                    <a:pt x="65" y="136"/>
                  </a:lnTo>
                  <a:lnTo>
                    <a:pt x="65" y="134"/>
                  </a:lnTo>
                  <a:lnTo>
                    <a:pt x="65" y="133"/>
                  </a:lnTo>
                  <a:lnTo>
                    <a:pt x="65" y="131"/>
                  </a:lnTo>
                  <a:lnTo>
                    <a:pt x="69" y="131"/>
                  </a:lnTo>
                  <a:lnTo>
                    <a:pt x="68" y="131"/>
                  </a:lnTo>
                  <a:lnTo>
                    <a:pt x="68" y="130"/>
                  </a:lnTo>
                  <a:lnTo>
                    <a:pt x="69" y="130"/>
                  </a:lnTo>
                  <a:lnTo>
                    <a:pt x="69" y="129"/>
                  </a:lnTo>
                  <a:lnTo>
                    <a:pt x="70" y="129"/>
                  </a:lnTo>
                  <a:lnTo>
                    <a:pt x="71" y="129"/>
                  </a:lnTo>
                  <a:lnTo>
                    <a:pt x="72" y="129"/>
                  </a:lnTo>
                  <a:lnTo>
                    <a:pt x="72" y="128"/>
                  </a:lnTo>
                  <a:lnTo>
                    <a:pt x="73" y="128"/>
                  </a:lnTo>
                  <a:lnTo>
                    <a:pt x="73" y="127"/>
                  </a:lnTo>
                  <a:lnTo>
                    <a:pt x="76" y="127"/>
                  </a:lnTo>
                  <a:lnTo>
                    <a:pt x="79" y="127"/>
                  </a:lnTo>
                  <a:lnTo>
                    <a:pt x="82" y="127"/>
                  </a:lnTo>
                  <a:lnTo>
                    <a:pt x="85" y="127"/>
                  </a:lnTo>
                  <a:lnTo>
                    <a:pt x="89" y="127"/>
                  </a:lnTo>
                  <a:lnTo>
                    <a:pt x="92" y="128"/>
                  </a:lnTo>
                  <a:lnTo>
                    <a:pt x="95" y="129"/>
                  </a:lnTo>
                  <a:lnTo>
                    <a:pt x="98" y="129"/>
                  </a:lnTo>
                  <a:lnTo>
                    <a:pt x="99" y="128"/>
                  </a:lnTo>
                  <a:lnTo>
                    <a:pt x="101" y="127"/>
                  </a:lnTo>
                  <a:lnTo>
                    <a:pt x="103" y="126"/>
                  </a:lnTo>
                  <a:lnTo>
                    <a:pt x="105" y="126"/>
                  </a:lnTo>
                  <a:lnTo>
                    <a:pt x="106" y="125"/>
                  </a:lnTo>
                  <a:lnTo>
                    <a:pt x="107" y="124"/>
                  </a:lnTo>
                  <a:lnTo>
                    <a:pt x="107" y="123"/>
                  </a:lnTo>
                  <a:lnTo>
                    <a:pt x="108" y="122"/>
                  </a:lnTo>
                  <a:lnTo>
                    <a:pt x="109" y="122"/>
                  </a:lnTo>
                  <a:lnTo>
                    <a:pt x="110" y="121"/>
                  </a:lnTo>
                  <a:lnTo>
                    <a:pt x="111" y="121"/>
                  </a:lnTo>
                  <a:lnTo>
                    <a:pt x="112" y="121"/>
                  </a:lnTo>
                  <a:lnTo>
                    <a:pt x="113" y="121"/>
                  </a:lnTo>
                  <a:lnTo>
                    <a:pt x="113" y="120"/>
                  </a:lnTo>
                  <a:lnTo>
                    <a:pt x="114" y="120"/>
                  </a:lnTo>
                  <a:lnTo>
                    <a:pt x="114" y="119"/>
                  </a:lnTo>
                  <a:lnTo>
                    <a:pt x="115" y="119"/>
                  </a:lnTo>
                  <a:lnTo>
                    <a:pt x="116" y="119"/>
                  </a:lnTo>
                  <a:lnTo>
                    <a:pt x="118" y="119"/>
                  </a:lnTo>
                  <a:lnTo>
                    <a:pt x="119" y="119"/>
                  </a:lnTo>
                  <a:lnTo>
                    <a:pt x="120" y="118"/>
                  </a:lnTo>
                  <a:lnTo>
                    <a:pt x="121" y="116"/>
                  </a:lnTo>
                  <a:lnTo>
                    <a:pt x="121" y="114"/>
                  </a:lnTo>
                  <a:lnTo>
                    <a:pt x="122" y="112"/>
                  </a:lnTo>
                  <a:lnTo>
                    <a:pt x="123" y="112"/>
                  </a:lnTo>
                  <a:lnTo>
                    <a:pt x="126" y="112"/>
                  </a:lnTo>
                  <a:lnTo>
                    <a:pt x="129" y="112"/>
                  </a:lnTo>
                  <a:lnTo>
                    <a:pt x="130" y="112"/>
                  </a:lnTo>
                  <a:lnTo>
                    <a:pt x="131" y="111"/>
                  </a:lnTo>
                  <a:lnTo>
                    <a:pt x="131" y="110"/>
                  </a:lnTo>
                  <a:lnTo>
                    <a:pt x="132" y="110"/>
                  </a:lnTo>
                  <a:lnTo>
                    <a:pt x="134" y="110"/>
                  </a:lnTo>
                  <a:lnTo>
                    <a:pt x="135" y="110"/>
                  </a:lnTo>
                  <a:lnTo>
                    <a:pt x="136" y="110"/>
                  </a:lnTo>
                  <a:lnTo>
                    <a:pt x="136" y="108"/>
                  </a:lnTo>
                  <a:lnTo>
                    <a:pt x="136" y="107"/>
                  </a:lnTo>
                  <a:lnTo>
                    <a:pt x="140" y="107"/>
                  </a:lnTo>
                  <a:lnTo>
                    <a:pt x="143" y="107"/>
                  </a:lnTo>
                  <a:lnTo>
                    <a:pt x="145" y="105"/>
                  </a:lnTo>
                  <a:lnTo>
                    <a:pt x="146" y="102"/>
                  </a:lnTo>
                  <a:lnTo>
                    <a:pt x="147" y="102"/>
                  </a:lnTo>
                  <a:lnTo>
                    <a:pt x="148" y="102"/>
                  </a:lnTo>
                  <a:lnTo>
                    <a:pt x="148" y="101"/>
                  </a:lnTo>
                  <a:lnTo>
                    <a:pt x="149" y="100"/>
                  </a:lnTo>
                  <a:lnTo>
                    <a:pt x="152" y="99"/>
                  </a:lnTo>
                  <a:lnTo>
                    <a:pt x="154" y="98"/>
                  </a:lnTo>
                  <a:lnTo>
                    <a:pt x="156" y="98"/>
                  </a:lnTo>
                  <a:lnTo>
                    <a:pt x="158" y="93"/>
                  </a:lnTo>
                  <a:lnTo>
                    <a:pt x="160" y="92"/>
                  </a:lnTo>
                  <a:lnTo>
                    <a:pt x="163" y="91"/>
                  </a:lnTo>
                  <a:lnTo>
                    <a:pt x="166" y="89"/>
                  </a:lnTo>
                  <a:lnTo>
                    <a:pt x="168" y="89"/>
                  </a:lnTo>
                  <a:lnTo>
                    <a:pt x="169" y="88"/>
                  </a:lnTo>
                  <a:lnTo>
                    <a:pt x="171" y="88"/>
                  </a:lnTo>
                  <a:lnTo>
                    <a:pt x="172" y="87"/>
                  </a:lnTo>
                  <a:lnTo>
                    <a:pt x="174" y="87"/>
                  </a:lnTo>
                  <a:lnTo>
                    <a:pt x="174" y="86"/>
                  </a:lnTo>
                  <a:lnTo>
                    <a:pt x="175" y="86"/>
                  </a:lnTo>
                  <a:lnTo>
                    <a:pt x="175" y="85"/>
                  </a:lnTo>
                  <a:lnTo>
                    <a:pt x="176" y="84"/>
                  </a:lnTo>
                  <a:lnTo>
                    <a:pt x="176" y="83"/>
                  </a:lnTo>
                  <a:lnTo>
                    <a:pt x="172" y="82"/>
                  </a:lnTo>
                  <a:lnTo>
                    <a:pt x="169" y="80"/>
                  </a:lnTo>
                  <a:lnTo>
                    <a:pt x="165" y="79"/>
                  </a:lnTo>
                  <a:lnTo>
                    <a:pt x="162" y="78"/>
                  </a:lnTo>
                  <a:lnTo>
                    <a:pt x="162" y="76"/>
                  </a:lnTo>
                  <a:lnTo>
                    <a:pt x="161" y="74"/>
                  </a:lnTo>
                  <a:lnTo>
                    <a:pt x="161" y="72"/>
                  </a:lnTo>
                  <a:lnTo>
                    <a:pt x="161" y="69"/>
                  </a:lnTo>
                  <a:lnTo>
                    <a:pt x="161" y="68"/>
                  </a:lnTo>
                  <a:lnTo>
                    <a:pt x="162" y="68"/>
                  </a:lnTo>
                  <a:lnTo>
                    <a:pt x="162" y="67"/>
                  </a:lnTo>
                  <a:lnTo>
                    <a:pt x="160" y="67"/>
                  </a:lnTo>
                  <a:lnTo>
                    <a:pt x="158" y="66"/>
                  </a:lnTo>
                  <a:lnTo>
                    <a:pt x="156" y="65"/>
                  </a:lnTo>
                  <a:lnTo>
                    <a:pt x="155" y="65"/>
                  </a:lnTo>
                  <a:lnTo>
                    <a:pt x="157" y="66"/>
                  </a:lnTo>
                  <a:lnTo>
                    <a:pt x="156" y="65"/>
                  </a:lnTo>
                  <a:lnTo>
                    <a:pt x="155" y="64"/>
                  </a:lnTo>
                  <a:lnTo>
                    <a:pt x="156" y="64"/>
                  </a:lnTo>
                  <a:lnTo>
                    <a:pt x="157" y="63"/>
                  </a:lnTo>
                  <a:lnTo>
                    <a:pt x="159" y="62"/>
                  </a:lnTo>
                  <a:lnTo>
                    <a:pt x="160" y="61"/>
                  </a:lnTo>
                  <a:lnTo>
                    <a:pt x="159" y="60"/>
                  </a:lnTo>
                  <a:lnTo>
                    <a:pt x="158" y="60"/>
                  </a:lnTo>
                  <a:lnTo>
                    <a:pt x="157" y="60"/>
                  </a:lnTo>
                  <a:lnTo>
                    <a:pt x="156" y="60"/>
                  </a:lnTo>
                  <a:lnTo>
                    <a:pt x="156" y="58"/>
                  </a:lnTo>
                  <a:lnTo>
                    <a:pt x="156" y="57"/>
                  </a:lnTo>
                  <a:lnTo>
                    <a:pt x="157" y="57"/>
                  </a:lnTo>
                  <a:lnTo>
                    <a:pt x="157" y="53"/>
                  </a:lnTo>
                  <a:lnTo>
                    <a:pt x="156" y="53"/>
                  </a:lnTo>
                  <a:lnTo>
                    <a:pt x="156" y="52"/>
                  </a:lnTo>
                  <a:lnTo>
                    <a:pt x="156" y="51"/>
                  </a:lnTo>
                  <a:lnTo>
                    <a:pt x="153" y="49"/>
                  </a:lnTo>
                  <a:lnTo>
                    <a:pt x="151" y="46"/>
                  </a:lnTo>
                  <a:lnTo>
                    <a:pt x="149" y="42"/>
                  </a:lnTo>
                  <a:lnTo>
                    <a:pt x="148" y="40"/>
                  </a:lnTo>
                  <a:lnTo>
                    <a:pt x="148" y="38"/>
                  </a:lnTo>
                  <a:lnTo>
                    <a:pt x="146" y="35"/>
                  </a:lnTo>
                  <a:lnTo>
                    <a:pt x="144" y="31"/>
                  </a:lnTo>
                  <a:lnTo>
                    <a:pt x="144" y="28"/>
                  </a:lnTo>
                  <a:lnTo>
                    <a:pt x="142" y="27"/>
                  </a:lnTo>
                  <a:lnTo>
                    <a:pt x="140" y="23"/>
                  </a:lnTo>
                  <a:lnTo>
                    <a:pt x="138" y="19"/>
                  </a:lnTo>
                  <a:lnTo>
                    <a:pt x="137" y="17"/>
                  </a:lnTo>
                  <a:lnTo>
                    <a:pt x="136" y="16"/>
                  </a:lnTo>
                  <a:lnTo>
                    <a:pt x="135" y="15"/>
                  </a:lnTo>
                  <a:lnTo>
                    <a:pt x="135" y="13"/>
                  </a:lnTo>
                  <a:lnTo>
                    <a:pt x="134" y="13"/>
                  </a:lnTo>
                  <a:lnTo>
                    <a:pt x="134" y="12"/>
                  </a:lnTo>
                  <a:lnTo>
                    <a:pt x="132" y="12"/>
                  </a:lnTo>
                  <a:lnTo>
                    <a:pt x="130" y="11"/>
                  </a:lnTo>
                  <a:lnTo>
                    <a:pt x="127" y="11"/>
                  </a:lnTo>
                  <a:lnTo>
                    <a:pt x="124" y="10"/>
                  </a:lnTo>
                  <a:lnTo>
                    <a:pt x="121" y="9"/>
                  </a:lnTo>
                  <a:lnTo>
                    <a:pt x="118" y="9"/>
                  </a:lnTo>
                  <a:lnTo>
                    <a:pt x="116" y="8"/>
                  </a:lnTo>
                  <a:lnTo>
                    <a:pt x="115" y="8"/>
                  </a:lnTo>
                  <a:lnTo>
                    <a:pt x="115" y="7"/>
                  </a:lnTo>
                  <a:lnTo>
                    <a:pt x="114" y="5"/>
                  </a:lnTo>
                  <a:lnTo>
                    <a:pt x="112" y="3"/>
                  </a:lnTo>
                  <a:lnTo>
                    <a:pt x="111" y="2"/>
                  </a:lnTo>
                  <a:lnTo>
                    <a:pt x="109" y="0"/>
                  </a:lnTo>
                  <a:lnTo>
                    <a:pt x="106" y="0"/>
                  </a:lnTo>
                  <a:lnTo>
                    <a:pt x="101" y="0"/>
                  </a:lnTo>
                  <a:lnTo>
                    <a:pt x="98" y="0"/>
                  </a:lnTo>
                  <a:lnTo>
                    <a:pt x="98" y="9"/>
                  </a:lnTo>
                  <a:lnTo>
                    <a:pt x="97" y="9"/>
                  </a:lnTo>
                  <a:lnTo>
                    <a:pt x="94" y="9"/>
                  </a:lnTo>
                  <a:lnTo>
                    <a:pt x="91" y="9"/>
                  </a:lnTo>
                  <a:lnTo>
                    <a:pt x="88" y="8"/>
                  </a:lnTo>
                  <a:lnTo>
                    <a:pt x="85" y="8"/>
                  </a:lnTo>
                  <a:lnTo>
                    <a:pt x="84" y="9"/>
                  </a:lnTo>
                  <a:lnTo>
                    <a:pt x="84" y="10"/>
                  </a:lnTo>
                  <a:lnTo>
                    <a:pt x="84" y="11"/>
                  </a:lnTo>
                  <a:lnTo>
                    <a:pt x="83" y="11"/>
                  </a:lnTo>
                  <a:lnTo>
                    <a:pt x="82" y="12"/>
                  </a:lnTo>
                  <a:lnTo>
                    <a:pt x="81" y="13"/>
                  </a:lnTo>
                  <a:lnTo>
                    <a:pt x="81" y="15"/>
                  </a:lnTo>
                  <a:lnTo>
                    <a:pt x="80" y="16"/>
                  </a:lnTo>
                  <a:lnTo>
                    <a:pt x="80" y="17"/>
                  </a:lnTo>
                  <a:lnTo>
                    <a:pt x="79" y="17"/>
                  </a:lnTo>
                  <a:lnTo>
                    <a:pt x="78" y="19"/>
                  </a:lnTo>
                  <a:lnTo>
                    <a:pt x="78" y="18"/>
                  </a:lnTo>
                  <a:lnTo>
                    <a:pt x="78" y="19"/>
                  </a:lnTo>
                  <a:lnTo>
                    <a:pt x="77" y="20"/>
                  </a:lnTo>
                  <a:lnTo>
                    <a:pt x="76" y="21"/>
                  </a:lnTo>
                  <a:lnTo>
                    <a:pt x="75" y="22"/>
                  </a:lnTo>
                  <a:lnTo>
                    <a:pt x="73" y="24"/>
                  </a:lnTo>
                  <a:lnTo>
                    <a:pt x="72" y="24"/>
                  </a:lnTo>
                  <a:lnTo>
                    <a:pt x="68" y="30"/>
                  </a:lnTo>
                  <a:lnTo>
                    <a:pt x="68" y="31"/>
                  </a:lnTo>
                  <a:lnTo>
                    <a:pt x="68" y="32"/>
                  </a:lnTo>
                  <a:lnTo>
                    <a:pt x="67" y="32"/>
                  </a:lnTo>
                  <a:lnTo>
                    <a:pt x="66" y="35"/>
                  </a:lnTo>
                  <a:lnTo>
                    <a:pt x="68" y="35"/>
                  </a:lnTo>
                  <a:lnTo>
                    <a:pt x="65" y="35"/>
                  </a:lnTo>
                  <a:lnTo>
                    <a:pt x="54" y="41"/>
                  </a:lnTo>
                  <a:lnTo>
                    <a:pt x="68" y="35"/>
                  </a:lnTo>
                  <a:lnTo>
                    <a:pt x="66" y="36"/>
                  </a:lnTo>
                  <a:lnTo>
                    <a:pt x="62" y="38"/>
                  </a:lnTo>
                  <a:lnTo>
                    <a:pt x="59" y="39"/>
                  </a:lnTo>
                  <a:lnTo>
                    <a:pt x="56" y="40"/>
                  </a:lnTo>
                  <a:lnTo>
                    <a:pt x="56" y="39"/>
                  </a:lnTo>
                  <a:lnTo>
                    <a:pt x="55" y="39"/>
                  </a:lnTo>
                  <a:lnTo>
                    <a:pt x="55" y="40"/>
                  </a:lnTo>
                  <a:lnTo>
                    <a:pt x="56" y="40"/>
                  </a:lnTo>
                  <a:lnTo>
                    <a:pt x="57" y="41"/>
                  </a:lnTo>
                  <a:lnTo>
                    <a:pt x="57" y="42"/>
                  </a:lnTo>
                  <a:lnTo>
                    <a:pt x="56" y="42"/>
                  </a:lnTo>
                  <a:lnTo>
                    <a:pt x="54" y="41"/>
                  </a:lnTo>
                  <a:lnTo>
                    <a:pt x="57" y="43"/>
                  </a:lnTo>
                  <a:lnTo>
                    <a:pt x="57" y="42"/>
                  </a:lnTo>
                  <a:lnTo>
                    <a:pt x="55" y="42"/>
                  </a:lnTo>
                  <a:lnTo>
                    <a:pt x="54" y="41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8" name="Freeform 476"/>
            <p:cNvSpPr>
              <a:spLocks/>
            </p:cNvSpPr>
            <p:nvPr/>
          </p:nvSpPr>
          <p:spPr bwMode="auto">
            <a:xfrm>
              <a:off x="6499374" y="5719980"/>
              <a:ext cx="105082" cy="134546"/>
            </a:xfrm>
            <a:custGeom>
              <a:avLst/>
              <a:gdLst>
                <a:gd name="T0" fmla="*/ 2147483647 w 193"/>
                <a:gd name="T1" fmla="*/ 2147483647 h 261"/>
                <a:gd name="T2" fmla="*/ 2147483647 w 193"/>
                <a:gd name="T3" fmla="*/ 2147483647 h 261"/>
                <a:gd name="T4" fmla="*/ 2147483647 w 193"/>
                <a:gd name="T5" fmla="*/ 2147483647 h 261"/>
                <a:gd name="T6" fmla="*/ 2147483647 w 193"/>
                <a:gd name="T7" fmla="*/ 2147483647 h 261"/>
                <a:gd name="T8" fmla="*/ 2147483647 w 193"/>
                <a:gd name="T9" fmla="*/ 2147483647 h 261"/>
                <a:gd name="T10" fmla="*/ 2147483647 w 193"/>
                <a:gd name="T11" fmla="*/ 2147483647 h 261"/>
                <a:gd name="T12" fmla="*/ 2147483647 w 193"/>
                <a:gd name="T13" fmla="*/ 2147483647 h 261"/>
                <a:gd name="T14" fmla="*/ 2147483647 w 193"/>
                <a:gd name="T15" fmla="*/ 2147483647 h 261"/>
                <a:gd name="T16" fmla="*/ 2147483647 w 193"/>
                <a:gd name="T17" fmla="*/ 2147483647 h 261"/>
                <a:gd name="T18" fmla="*/ 2147483647 w 193"/>
                <a:gd name="T19" fmla="*/ 2147483647 h 261"/>
                <a:gd name="T20" fmla="*/ 2147483647 w 193"/>
                <a:gd name="T21" fmla="*/ 2147483647 h 261"/>
                <a:gd name="T22" fmla="*/ 2147483647 w 193"/>
                <a:gd name="T23" fmla="*/ 2147483647 h 261"/>
                <a:gd name="T24" fmla="*/ 2147483647 w 193"/>
                <a:gd name="T25" fmla="*/ 2147483647 h 261"/>
                <a:gd name="T26" fmla="*/ 2147483647 w 193"/>
                <a:gd name="T27" fmla="*/ 2147483647 h 261"/>
                <a:gd name="T28" fmla="*/ 2147483647 w 193"/>
                <a:gd name="T29" fmla="*/ 2147483647 h 261"/>
                <a:gd name="T30" fmla="*/ 2147483647 w 193"/>
                <a:gd name="T31" fmla="*/ 2147483647 h 261"/>
                <a:gd name="T32" fmla="*/ 2147483647 w 193"/>
                <a:gd name="T33" fmla="*/ 2147483647 h 261"/>
                <a:gd name="T34" fmla="*/ 2147483647 w 193"/>
                <a:gd name="T35" fmla="*/ 2147483647 h 261"/>
                <a:gd name="T36" fmla="*/ 2147483647 w 193"/>
                <a:gd name="T37" fmla="*/ 2147483647 h 261"/>
                <a:gd name="T38" fmla="*/ 2147483647 w 193"/>
                <a:gd name="T39" fmla="*/ 2147483647 h 261"/>
                <a:gd name="T40" fmla="*/ 2147483647 w 193"/>
                <a:gd name="T41" fmla="*/ 2147483647 h 261"/>
                <a:gd name="T42" fmla="*/ 2147483647 w 193"/>
                <a:gd name="T43" fmla="*/ 2147483647 h 261"/>
                <a:gd name="T44" fmla="*/ 2147483647 w 193"/>
                <a:gd name="T45" fmla="*/ 2147483647 h 261"/>
                <a:gd name="T46" fmla="*/ 2147483647 w 193"/>
                <a:gd name="T47" fmla="*/ 2147483647 h 261"/>
                <a:gd name="T48" fmla="*/ 2147483647 w 193"/>
                <a:gd name="T49" fmla="*/ 2147483647 h 261"/>
                <a:gd name="T50" fmla="*/ 2147483647 w 193"/>
                <a:gd name="T51" fmla="*/ 2147483647 h 261"/>
                <a:gd name="T52" fmla="*/ 2147483647 w 193"/>
                <a:gd name="T53" fmla="*/ 2147483647 h 261"/>
                <a:gd name="T54" fmla="*/ 2147483647 w 193"/>
                <a:gd name="T55" fmla="*/ 2147483647 h 261"/>
                <a:gd name="T56" fmla="*/ 2147483647 w 193"/>
                <a:gd name="T57" fmla="*/ 2147483647 h 261"/>
                <a:gd name="T58" fmla="*/ 2147483647 w 193"/>
                <a:gd name="T59" fmla="*/ 2147483647 h 261"/>
                <a:gd name="T60" fmla="*/ 2147483647 w 193"/>
                <a:gd name="T61" fmla="*/ 2147483647 h 261"/>
                <a:gd name="T62" fmla="*/ 2147483647 w 193"/>
                <a:gd name="T63" fmla="*/ 2147483647 h 261"/>
                <a:gd name="T64" fmla="*/ 2147483647 w 193"/>
                <a:gd name="T65" fmla="*/ 2147483647 h 261"/>
                <a:gd name="T66" fmla="*/ 2147483647 w 193"/>
                <a:gd name="T67" fmla="*/ 2147483647 h 261"/>
                <a:gd name="T68" fmla="*/ 2147483647 w 193"/>
                <a:gd name="T69" fmla="*/ 2147483647 h 261"/>
                <a:gd name="T70" fmla="*/ 2147483647 w 193"/>
                <a:gd name="T71" fmla="*/ 2147483647 h 261"/>
                <a:gd name="T72" fmla="*/ 2147483647 w 193"/>
                <a:gd name="T73" fmla="*/ 2147483647 h 261"/>
                <a:gd name="T74" fmla="*/ 2147483647 w 193"/>
                <a:gd name="T75" fmla="*/ 2147483647 h 261"/>
                <a:gd name="T76" fmla="*/ 2147483647 w 193"/>
                <a:gd name="T77" fmla="*/ 2147483647 h 261"/>
                <a:gd name="T78" fmla="*/ 2147483647 w 193"/>
                <a:gd name="T79" fmla="*/ 2147483647 h 261"/>
                <a:gd name="T80" fmla="*/ 2147483647 w 193"/>
                <a:gd name="T81" fmla="*/ 2147483647 h 261"/>
                <a:gd name="T82" fmla="*/ 2147483647 w 193"/>
                <a:gd name="T83" fmla="*/ 2147483647 h 261"/>
                <a:gd name="T84" fmla="*/ 2147483647 w 193"/>
                <a:gd name="T85" fmla="*/ 2147483647 h 261"/>
                <a:gd name="T86" fmla="*/ 2147483647 w 193"/>
                <a:gd name="T87" fmla="*/ 2147483647 h 261"/>
                <a:gd name="T88" fmla="*/ 2147483647 w 193"/>
                <a:gd name="T89" fmla="*/ 2147483647 h 261"/>
                <a:gd name="T90" fmla="*/ 2147483647 w 193"/>
                <a:gd name="T91" fmla="*/ 2147483647 h 261"/>
                <a:gd name="T92" fmla="*/ 2147483647 w 193"/>
                <a:gd name="T93" fmla="*/ 2147483647 h 261"/>
                <a:gd name="T94" fmla="*/ 2147483647 w 193"/>
                <a:gd name="T95" fmla="*/ 2147483647 h 261"/>
                <a:gd name="T96" fmla="*/ 2147483647 w 193"/>
                <a:gd name="T97" fmla="*/ 2147483647 h 261"/>
                <a:gd name="T98" fmla="*/ 2147483647 w 193"/>
                <a:gd name="T99" fmla="*/ 2147483647 h 261"/>
                <a:gd name="T100" fmla="*/ 2147483647 w 193"/>
                <a:gd name="T101" fmla="*/ 2147483647 h 261"/>
                <a:gd name="T102" fmla="*/ 2147483647 w 193"/>
                <a:gd name="T103" fmla="*/ 2147483647 h 261"/>
                <a:gd name="T104" fmla="*/ 2147483647 w 193"/>
                <a:gd name="T105" fmla="*/ 2147483647 h 261"/>
                <a:gd name="T106" fmla="*/ 2147483647 w 193"/>
                <a:gd name="T107" fmla="*/ 2147483647 h 261"/>
                <a:gd name="T108" fmla="*/ 2147483647 w 193"/>
                <a:gd name="T109" fmla="*/ 2147483647 h 261"/>
                <a:gd name="T110" fmla="*/ 2147483647 w 193"/>
                <a:gd name="T111" fmla="*/ 2147483647 h 261"/>
                <a:gd name="T112" fmla="*/ 2147483647 w 193"/>
                <a:gd name="T113" fmla="*/ 2147483647 h 261"/>
                <a:gd name="T114" fmla="*/ 2147483647 w 193"/>
                <a:gd name="T115" fmla="*/ 2147483647 h 261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93"/>
                <a:gd name="T175" fmla="*/ 0 h 261"/>
                <a:gd name="T176" fmla="*/ 193 w 193"/>
                <a:gd name="T177" fmla="*/ 261 h 261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93" h="261">
                  <a:moveTo>
                    <a:pt x="168" y="117"/>
                  </a:moveTo>
                  <a:lnTo>
                    <a:pt x="170" y="119"/>
                  </a:lnTo>
                  <a:lnTo>
                    <a:pt x="173" y="120"/>
                  </a:lnTo>
                  <a:lnTo>
                    <a:pt x="175" y="121"/>
                  </a:lnTo>
                  <a:lnTo>
                    <a:pt x="176" y="124"/>
                  </a:lnTo>
                  <a:lnTo>
                    <a:pt x="177" y="125"/>
                  </a:lnTo>
                  <a:lnTo>
                    <a:pt x="177" y="127"/>
                  </a:lnTo>
                  <a:lnTo>
                    <a:pt x="178" y="127"/>
                  </a:lnTo>
                  <a:lnTo>
                    <a:pt x="179" y="127"/>
                  </a:lnTo>
                  <a:lnTo>
                    <a:pt x="179" y="130"/>
                  </a:lnTo>
                  <a:lnTo>
                    <a:pt x="180" y="131"/>
                  </a:lnTo>
                  <a:lnTo>
                    <a:pt x="181" y="132"/>
                  </a:lnTo>
                  <a:lnTo>
                    <a:pt x="182" y="135"/>
                  </a:lnTo>
                  <a:lnTo>
                    <a:pt x="182" y="136"/>
                  </a:lnTo>
                  <a:lnTo>
                    <a:pt x="183" y="137"/>
                  </a:lnTo>
                  <a:lnTo>
                    <a:pt x="185" y="140"/>
                  </a:lnTo>
                  <a:lnTo>
                    <a:pt x="186" y="143"/>
                  </a:lnTo>
                  <a:lnTo>
                    <a:pt x="188" y="146"/>
                  </a:lnTo>
                  <a:lnTo>
                    <a:pt x="189" y="146"/>
                  </a:lnTo>
                  <a:lnTo>
                    <a:pt x="189" y="147"/>
                  </a:lnTo>
                  <a:lnTo>
                    <a:pt x="189" y="148"/>
                  </a:lnTo>
                  <a:lnTo>
                    <a:pt x="190" y="149"/>
                  </a:lnTo>
                  <a:lnTo>
                    <a:pt x="190" y="151"/>
                  </a:lnTo>
                  <a:lnTo>
                    <a:pt x="192" y="151"/>
                  </a:lnTo>
                  <a:lnTo>
                    <a:pt x="192" y="155"/>
                  </a:lnTo>
                  <a:lnTo>
                    <a:pt x="190" y="155"/>
                  </a:lnTo>
                  <a:lnTo>
                    <a:pt x="190" y="157"/>
                  </a:lnTo>
                  <a:lnTo>
                    <a:pt x="189" y="158"/>
                  </a:lnTo>
                  <a:lnTo>
                    <a:pt x="189" y="160"/>
                  </a:lnTo>
                  <a:lnTo>
                    <a:pt x="188" y="160"/>
                  </a:lnTo>
                  <a:lnTo>
                    <a:pt x="187" y="163"/>
                  </a:lnTo>
                  <a:lnTo>
                    <a:pt x="188" y="167"/>
                  </a:lnTo>
                  <a:lnTo>
                    <a:pt x="188" y="170"/>
                  </a:lnTo>
                  <a:lnTo>
                    <a:pt x="188" y="172"/>
                  </a:lnTo>
                  <a:lnTo>
                    <a:pt x="186" y="172"/>
                  </a:lnTo>
                  <a:lnTo>
                    <a:pt x="186" y="175"/>
                  </a:lnTo>
                  <a:lnTo>
                    <a:pt x="186" y="180"/>
                  </a:lnTo>
                  <a:lnTo>
                    <a:pt x="187" y="180"/>
                  </a:lnTo>
                  <a:lnTo>
                    <a:pt x="187" y="181"/>
                  </a:lnTo>
                  <a:lnTo>
                    <a:pt x="188" y="181"/>
                  </a:lnTo>
                  <a:lnTo>
                    <a:pt x="188" y="187"/>
                  </a:lnTo>
                  <a:lnTo>
                    <a:pt x="186" y="187"/>
                  </a:lnTo>
                  <a:lnTo>
                    <a:pt x="186" y="188"/>
                  </a:lnTo>
                  <a:lnTo>
                    <a:pt x="186" y="190"/>
                  </a:lnTo>
                  <a:lnTo>
                    <a:pt x="186" y="192"/>
                  </a:lnTo>
                  <a:lnTo>
                    <a:pt x="185" y="192"/>
                  </a:lnTo>
                  <a:lnTo>
                    <a:pt x="184" y="194"/>
                  </a:lnTo>
                  <a:lnTo>
                    <a:pt x="184" y="195"/>
                  </a:lnTo>
                  <a:lnTo>
                    <a:pt x="183" y="195"/>
                  </a:lnTo>
                  <a:lnTo>
                    <a:pt x="183" y="198"/>
                  </a:lnTo>
                  <a:lnTo>
                    <a:pt x="182" y="198"/>
                  </a:lnTo>
                  <a:lnTo>
                    <a:pt x="182" y="199"/>
                  </a:lnTo>
                  <a:lnTo>
                    <a:pt x="182" y="201"/>
                  </a:lnTo>
                  <a:lnTo>
                    <a:pt x="182" y="203"/>
                  </a:lnTo>
                  <a:lnTo>
                    <a:pt x="181" y="204"/>
                  </a:lnTo>
                  <a:lnTo>
                    <a:pt x="181" y="206"/>
                  </a:lnTo>
                  <a:lnTo>
                    <a:pt x="181" y="210"/>
                  </a:lnTo>
                  <a:lnTo>
                    <a:pt x="181" y="213"/>
                  </a:lnTo>
                  <a:lnTo>
                    <a:pt x="181" y="216"/>
                  </a:lnTo>
                  <a:lnTo>
                    <a:pt x="182" y="216"/>
                  </a:lnTo>
                  <a:lnTo>
                    <a:pt x="182" y="217"/>
                  </a:lnTo>
                  <a:lnTo>
                    <a:pt x="182" y="219"/>
                  </a:lnTo>
                  <a:lnTo>
                    <a:pt x="182" y="221"/>
                  </a:lnTo>
                  <a:lnTo>
                    <a:pt x="182" y="223"/>
                  </a:lnTo>
                  <a:lnTo>
                    <a:pt x="183" y="223"/>
                  </a:lnTo>
                  <a:lnTo>
                    <a:pt x="183" y="226"/>
                  </a:lnTo>
                  <a:lnTo>
                    <a:pt x="183" y="231"/>
                  </a:lnTo>
                  <a:lnTo>
                    <a:pt x="182" y="235"/>
                  </a:lnTo>
                  <a:lnTo>
                    <a:pt x="183" y="238"/>
                  </a:lnTo>
                  <a:lnTo>
                    <a:pt x="184" y="238"/>
                  </a:lnTo>
                  <a:lnTo>
                    <a:pt x="184" y="239"/>
                  </a:lnTo>
                  <a:lnTo>
                    <a:pt x="185" y="242"/>
                  </a:lnTo>
                  <a:lnTo>
                    <a:pt x="185" y="243"/>
                  </a:lnTo>
                  <a:lnTo>
                    <a:pt x="185" y="245"/>
                  </a:lnTo>
                  <a:lnTo>
                    <a:pt x="185" y="242"/>
                  </a:lnTo>
                  <a:lnTo>
                    <a:pt x="185" y="243"/>
                  </a:lnTo>
                  <a:lnTo>
                    <a:pt x="186" y="245"/>
                  </a:lnTo>
                  <a:lnTo>
                    <a:pt x="188" y="246"/>
                  </a:lnTo>
                  <a:lnTo>
                    <a:pt x="187" y="245"/>
                  </a:lnTo>
                  <a:lnTo>
                    <a:pt x="187" y="246"/>
                  </a:lnTo>
                  <a:lnTo>
                    <a:pt x="188" y="246"/>
                  </a:lnTo>
                  <a:lnTo>
                    <a:pt x="188" y="247"/>
                  </a:lnTo>
                  <a:lnTo>
                    <a:pt x="189" y="248"/>
                  </a:lnTo>
                  <a:lnTo>
                    <a:pt x="189" y="249"/>
                  </a:lnTo>
                  <a:lnTo>
                    <a:pt x="189" y="250"/>
                  </a:lnTo>
                  <a:lnTo>
                    <a:pt x="190" y="250"/>
                  </a:lnTo>
                  <a:lnTo>
                    <a:pt x="190" y="252"/>
                  </a:lnTo>
                  <a:lnTo>
                    <a:pt x="189" y="252"/>
                  </a:lnTo>
                  <a:lnTo>
                    <a:pt x="188" y="251"/>
                  </a:lnTo>
                  <a:lnTo>
                    <a:pt x="186" y="251"/>
                  </a:lnTo>
                  <a:lnTo>
                    <a:pt x="185" y="251"/>
                  </a:lnTo>
                  <a:lnTo>
                    <a:pt x="184" y="252"/>
                  </a:lnTo>
                  <a:lnTo>
                    <a:pt x="183" y="253"/>
                  </a:lnTo>
                  <a:lnTo>
                    <a:pt x="183" y="254"/>
                  </a:lnTo>
                  <a:lnTo>
                    <a:pt x="183" y="255"/>
                  </a:lnTo>
                  <a:lnTo>
                    <a:pt x="182" y="255"/>
                  </a:lnTo>
                  <a:lnTo>
                    <a:pt x="182" y="256"/>
                  </a:lnTo>
                  <a:lnTo>
                    <a:pt x="181" y="256"/>
                  </a:lnTo>
                  <a:lnTo>
                    <a:pt x="181" y="258"/>
                  </a:lnTo>
                  <a:lnTo>
                    <a:pt x="178" y="259"/>
                  </a:lnTo>
                  <a:lnTo>
                    <a:pt x="176" y="260"/>
                  </a:lnTo>
                  <a:lnTo>
                    <a:pt x="172" y="259"/>
                  </a:lnTo>
                  <a:lnTo>
                    <a:pt x="168" y="258"/>
                  </a:lnTo>
                  <a:lnTo>
                    <a:pt x="165" y="258"/>
                  </a:lnTo>
                  <a:lnTo>
                    <a:pt x="161" y="257"/>
                  </a:lnTo>
                  <a:lnTo>
                    <a:pt x="160" y="257"/>
                  </a:lnTo>
                  <a:lnTo>
                    <a:pt x="132" y="255"/>
                  </a:lnTo>
                  <a:lnTo>
                    <a:pt x="133" y="255"/>
                  </a:lnTo>
                  <a:lnTo>
                    <a:pt x="133" y="249"/>
                  </a:lnTo>
                  <a:lnTo>
                    <a:pt x="134" y="249"/>
                  </a:lnTo>
                  <a:lnTo>
                    <a:pt x="134" y="247"/>
                  </a:lnTo>
                  <a:lnTo>
                    <a:pt x="133" y="245"/>
                  </a:lnTo>
                  <a:lnTo>
                    <a:pt x="133" y="242"/>
                  </a:lnTo>
                  <a:lnTo>
                    <a:pt x="132" y="241"/>
                  </a:lnTo>
                  <a:lnTo>
                    <a:pt x="132" y="238"/>
                  </a:lnTo>
                  <a:lnTo>
                    <a:pt x="131" y="238"/>
                  </a:lnTo>
                  <a:lnTo>
                    <a:pt x="131" y="237"/>
                  </a:lnTo>
                  <a:lnTo>
                    <a:pt x="131" y="236"/>
                  </a:lnTo>
                  <a:lnTo>
                    <a:pt x="130" y="236"/>
                  </a:lnTo>
                  <a:lnTo>
                    <a:pt x="130" y="235"/>
                  </a:lnTo>
                  <a:lnTo>
                    <a:pt x="129" y="235"/>
                  </a:lnTo>
                  <a:lnTo>
                    <a:pt x="128" y="234"/>
                  </a:lnTo>
                  <a:lnTo>
                    <a:pt x="128" y="233"/>
                  </a:lnTo>
                  <a:lnTo>
                    <a:pt x="127" y="233"/>
                  </a:lnTo>
                  <a:lnTo>
                    <a:pt x="127" y="232"/>
                  </a:lnTo>
                  <a:lnTo>
                    <a:pt x="126" y="232"/>
                  </a:lnTo>
                  <a:lnTo>
                    <a:pt x="125" y="232"/>
                  </a:lnTo>
                  <a:lnTo>
                    <a:pt x="125" y="231"/>
                  </a:lnTo>
                  <a:lnTo>
                    <a:pt x="124" y="231"/>
                  </a:lnTo>
                  <a:lnTo>
                    <a:pt x="124" y="230"/>
                  </a:lnTo>
                  <a:lnTo>
                    <a:pt x="122" y="229"/>
                  </a:lnTo>
                  <a:lnTo>
                    <a:pt x="118" y="229"/>
                  </a:lnTo>
                  <a:lnTo>
                    <a:pt x="114" y="228"/>
                  </a:lnTo>
                  <a:lnTo>
                    <a:pt x="112" y="229"/>
                  </a:lnTo>
                  <a:lnTo>
                    <a:pt x="112" y="230"/>
                  </a:lnTo>
                  <a:lnTo>
                    <a:pt x="110" y="230"/>
                  </a:lnTo>
                  <a:lnTo>
                    <a:pt x="109" y="230"/>
                  </a:lnTo>
                  <a:lnTo>
                    <a:pt x="106" y="231"/>
                  </a:lnTo>
                  <a:lnTo>
                    <a:pt x="105" y="231"/>
                  </a:lnTo>
                  <a:lnTo>
                    <a:pt x="105" y="232"/>
                  </a:lnTo>
                  <a:lnTo>
                    <a:pt x="102" y="232"/>
                  </a:lnTo>
                  <a:lnTo>
                    <a:pt x="100" y="233"/>
                  </a:lnTo>
                  <a:lnTo>
                    <a:pt x="97" y="233"/>
                  </a:lnTo>
                  <a:lnTo>
                    <a:pt x="94" y="232"/>
                  </a:lnTo>
                  <a:lnTo>
                    <a:pt x="91" y="232"/>
                  </a:lnTo>
                  <a:lnTo>
                    <a:pt x="88" y="231"/>
                  </a:lnTo>
                  <a:lnTo>
                    <a:pt x="85" y="231"/>
                  </a:lnTo>
                  <a:lnTo>
                    <a:pt x="83" y="231"/>
                  </a:lnTo>
                  <a:lnTo>
                    <a:pt x="83" y="228"/>
                  </a:lnTo>
                  <a:lnTo>
                    <a:pt x="82" y="227"/>
                  </a:lnTo>
                  <a:lnTo>
                    <a:pt x="81" y="224"/>
                  </a:lnTo>
                  <a:lnTo>
                    <a:pt x="81" y="222"/>
                  </a:lnTo>
                  <a:lnTo>
                    <a:pt x="80" y="220"/>
                  </a:lnTo>
                  <a:lnTo>
                    <a:pt x="80" y="217"/>
                  </a:lnTo>
                  <a:lnTo>
                    <a:pt x="79" y="215"/>
                  </a:lnTo>
                  <a:lnTo>
                    <a:pt x="79" y="213"/>
                  </a:lnTo>
                  <a:lnTo>
                    <a:pt x="78" y="213"/>
                  </a:lnTo>
                  <a:lnTo>
                    <a:pt x="77" y="212"/>
                  </a:lnTo>
                  <a:lnTo>
                    <a:pt x="77" y="211"/>
                  </a:lnTo>
                  <a:lnTo>
                    <a:pt x="76" y="210"/>
                  </a:lnTo>
                  <a:lnTo>
                    <a:pt x="75" y="209"/>
                  </a:lnTo>
                  <a:lnTo>
                    <a:pt x="73" y="208"/>
                  </a:lnTo>
                  <a:lnTo>
                    <a:pt x="73" y="206"/>
                  </a:lnTo>
                  <a:lnTo>
                    <a:pt x="72" y="204"/>
                  </a:lnTo>
                  <a:lnTo>
                    <a:pt x="71" y="202"/>
                  </a:lnTo>
                  <a:lnTo>
                    <a:pt x="70" y="201"/>
                  </a:lnTo>
                  <a:lnTo>
                    <a:pt x="70" y="199"/>
                  </a:lnTo>
                  <a:lnTo>
                    <a:pt x="69" y="199"/>
                  </a:lnTo>
                  <a:lnTo>
                    <a:pt x="69" y="198"/>
                  </a:lnTo>
                  <a:lnTo>
                    <a:pt x="68" y="197"/>
                  </a:lnTo>
                  <a:lnTo>
                    <a:pt x="67" y="197"/>
                  </a:lnTo>
                  <a:lnTo>
                    <a:pt x="67" y="196"/>
                  </a:lnTo>
                  <a:lnTo>
                    <a:pt x="66" y="195"/>
                  </a:lnTo>
                  <a:lnTo>
                    <a:pt x="64" y="195"/>
                  </a:lnTo>
                  <a:lnTo>
                    <a:pt x="62" y="195"/>
                  </a:lnTo>
                  <a:lnTo>
                    <a:pt x="59" y="194"/>
                  </a:lnTo>
                  <a:lnTo>
                    <a:pt x="58" y="194"/>
                  </a:lnTo>
                  <a:lnTo>
                    <a:pt x="58" y="193"/>
                  </a:lnTo>
                  <a:lnTo>
                    <a:pt x="57" y="193"/>
                  </a:lnTo>
                  <a:lnTo>
                    <a:pt x="56" y="193"/>
                  </a:lnTo>
                  <a:lnTo>
                    <a:pt x="54" y="193"/>
                  </a:lnTo>
                  <a:lnTo>
                    <a:pt x="54" y="192"/>
                  </a:lnTo>
                  <a:lnTo>
                    <a:pt x="51" y="192"/>
                  </a:lnTo>
                  <a:lnTo>
                    <a:pt x="51" y="191"/>
                  </a:lnTo>
                  <a:lnTo>
                    <a:pt x="50" y="191"/>
                  </a:lnTo>
                  <a:lnTo>
                    <a:pt x="49" y="191"/>
                  </a:lnTo>
                  <a:lnTo>
                    <a:pt x="49" y="190"/>
                  </a:lnTo>
                  <a:lnTo>
                    <a:pt x="48" y="190"/>
                  </a:lnTo>
                  <a:lnTo>
                    <a:pt x="48" y="188"/>
                  </a:lnTo>
                  <a:lnTo>
                    <a:pt x="48" y="186"/>
                  </a:lnTo>
                  <a:lnTo>
                    <a:pt x="48" y="184"/>
                  </a:lnTo>
                  <a:lnTo>
                    <a:pt x="48" y="183"/>
                  </a:lnTo>
                  <a:lnTo>
                    <a:pt x="47" y="183"/>
                  </a:lnTo>
                  <a:lnTo>
                    <a:pt x="47" y="179"/>
                  </a:lnTo>
                  <a:lnTo>
                    <a:pt x="47" y="175"/>
                  </a:lnTo>
                  <a:lnTo>
                    <a:pt x="46" y="171"/>
                  </a:lnTo>
                  <a:lnTo>
                    <a:pt x="46" y="167"/>
                  </a:lnTo>
                  <a:lnTo>
                    <a:pt x="45" y="167"/>
                  </a:lnTo>
                  <a:lnTo>
                    <a:pt x="44" y="165"/>
                  </a:lnTo>
                  <a:lnTo>
                    <a:pt x="43" y="163"/>
                  </a:lnTo>
                  <a:lnTo>
                    <a:pt x="43" y="160"/>
                  </a:lnTo>
                  <a:lnTo>
                    <a:pt x="43" y="158"/>
                  </a:lnTo>
                  <a:lnTo>
                    <a:pt x="41" y="157"/>
                  </a:lnTo>
                  <a:lnTo>
                    <a:pt x="40" y="154"/>
                  </a:lnTo>
                  <a:lnTo>
                    <a:pt x="40" y="152"/>
                  </a:lnTo>
                  <a:lnTo>
                    <a:pt x="40" y="150"/>
                  </a:lnTo>
                  <a:lnTo>
                    <a:pt x="39" y="150"/>
                  </a:lnTo>
                  <a:lnTo>
                    <a:pt x="39" y="147"/>
                  </a:lnTo>
                  <a:lnTo>
                    <a:pt x="38" y="147"/>
                  </a:lnTo>
                  <a:lnTo>
                    <a:pt x="38" y="146"/>
                  </a:lnTo>
                  <a:lnTo>
                    <a:pt x="38" y="144"/>
                  </a:lnTo>
                  <a:lnTo>
                    <a:pt x="38" y="143"/>
                  </a:lnTo>
                  <a:lnTo>
                    <a:pt x="36" y="142"/>
                  </a:lnTo>
                  <a:lnTo>
                    <a:pt x="36" y="139"/>
                  </a:lnTo>
                  <a:lnTo>
                    <a:pt x="34" y="137"/>
                  </a:lnTo>
                  <a:lnTo>
                    <a:pt x="32" y="134"/>
                  </a:lnTo>
                  <a:lnTo>
                    <a:pt x="32" y="132"/>
                  </a:lnTo>
                  <a:lnTo>
                    <a:pt x="31" y="131"/>
                  </a:lnTo>
                  <a:lnTo>
                    <a:pt x="30" y="131"/>
                  </a:lnTo>
                  <a:lnTo>
                    <a:pt x="30" y="130"/>
                  </a:lnTo>
                  <a:lnTo>
                    <a:pt x="29" y="130"/>
                  </a:lnTo>
                  <a:lnTo>
                    <a:pt x="28" y="129"/>
                  </a:lnTo>
                  <a:lnTo>
                    <a:pt x="27" y="128"/>
                  </a:lnTo>
                  <a:lnTo>
                    <a:pt x="27" y="127"/>
                  </a:lnTo>
                  <a:lnTo>
                    <a:pt x="26" y="126"/>
                  </a:lnTo>
                  <a:lnTo>
                    <a:pt x="25" y="125"/>
                  </a:lnTo>
                  <a:lnTo>
                    <a:pt x="26" y="127"/>
                  </a:lnTo>
                  <a:lnTo>
                    <a:pt x="26" y="126"/>
                  </a:lnTo>
                  <a:lnTo>
                    <a:pt x="26" y="125"/>
                  </a:lnTo>
                  <a:lnTo>
                    <a:pt x="25" y="124"/>
                  </a:lnTo>
                  <a:lnTo>
                    <a:pt x="24" y="124"/>
                  </a:lnTo>
                  <a:lnTo>
                    <a:pt x="24" y="123"/>
                  </a:lnTo>
                  <a:lnTo>
                    <a:pt x="23" y="123"/>
                  </a:lnTo>
                  <a:lnTo>
                    <a:pt x="22" y="123"/>
                  </a:lnTo>
                  <a:lnTo>
                    <a:pt x="22" y="122"/>
                  </a:lnTo>
                  <a:lnTo>
                    <a:pt x="22" y="121"/>
                  </a:lnTo>
                  <a:lnTo>
                    <a:pt x="21" y="121"/>
                  </a:lnTo>
                  <a:lnTo>
                    <a:pt x="20" y="121"/>
                  </a:lnTo>
                  <a:lnTo>
                    <a:pt x="20" y="120"/>
                  </a:lnTo>
                  <a:lnTo>
                    <a:pt x="19" y="120"/>
                  </a:lnTo>
                  <a:lnTo>
                    <a:pt x="19" y="119"/>
                  </a:lnTo>
                  <a:lnTo>
                    <a:pt x="17" y="119"/>
                  </a:lnTo>
                  <a:lnTo>
                    <a:pt x="16" y="119"/>
                  </a:lnTo>
                  <a:lnTo>
                    <a:pt x="16" y="117"/>
                  </a:lnTo>
                  <a:lnTo>
                    <a:pt x="15" y="116"/>
                  </a:lnTo>
                  <a:lnTo>
                    <a:pt x="16" y="118"/>
                  </a:lnTo>
                  <a:lnTo>
                    <a:pt x="14" y="117"/>
                  </a:lnTo>
                  <a:lnTo>
                    <a:pt x="13" y="116"/>
                  </a:lnTo>
                  <a:lnTo>
                    <a:pt x="12" y="115"/>
                  </a:lnTo>
                  <a:lnTo>
                    <a:pt x="11" y="113"/>
                  </a:lnTo>
                  <a:lnTo>
                    <a:pt x="12" y="114"/>
                  </a:lnTo>
                  <a:lnTo>
                    <a:pt x="11" y="114"/>
                  </a:lnTo>
                  <a:lnTo>
                    <a:pt x="10" y="113"/>
                  </a:lnTo>
                  <a:lnTo>
                    <a:pt x="9" y="113"/>
                  </a:lnTo>
                  <a:lnTo>
                    <a:pt x="8" y="112"/>
                  </a:lnTo>
                  <a:lnTo>
                    <a:pt x="8" y="111"/>
                  </a:lnTo>
                  <a:lnTo>
                    <a:pt x="7" y="111"/>
                  </a:lnTo>
                  <a:lnTo>
                    <a:pt x="6" y="111"/>
                  </a:lnTo>
                  <a:lnTo>
                    <a:pt x="6" y="110"/>
                  </a:lnTo>
                  <a:lnTo>
                    <a:pt x="5" y="109"/>
                  </a:lnTo>
                  <a:lnTo>
                    <a:pt x="4" y="109"/>
                  </a:lnTo>
                  <a:lnTo>
                    <a:pt x="3" y="109"/>
                  </a:lnTo>
                  <a:lnTo>
                    <a:pt x="3" y="108"/>
                  </a:lnTo>
                  <a:lnTo>
                    <a:pt x="2" y="108"/>
                  </a:lnTo>
                  <a:lnTo>
                    <a:pt x="2" y="106"/>
                  </a:lnTo>
                  <a:lnTo>
                    <a:pt x="1" y="106"/>
                  </a:lnTo>
                  <a:lnTo>
                    <a:pt x="1" y="104"/>
                  </a:lnTo>
                  <a:lnTo>
                    <a:pt x="0" y="101"/>
                  </a:lnTo>
                  <a:lnTo>
                    <a:pt x="0" y="98"/>
                  </a:lnTo>
                  <a:lnTo>
                    <a:pt x="0" y="93"/>
                  </a:lnTo>
                  <a:lnTo>
                    <a:pt x="0" y="89"/>
                  </a:lnTo>
                  <a:lnTo>
                    <a:pt x="0" y="85"/>
                  </a:lnTo>
                  <a:lnTo>
                    <a:pt x="1" y="82"/>
                  </a:lnTo>
                  <a:lnTo>
                    <a:pt x="1" y="81"/>
                  </a:lnTo>
                  <a:lnTo>
                    <a:pt x="2" y="81"/>
                  </a:lnTo>
                  <a:lnTo>
                    <a:pt x="2" y="79"/>
                  </a:lnTo>
                  <a:lnTo>
                    <a:pt x="3" y="79"/>
                  </a:lnTo>
                  <a:lnTo>
                    <a:pt x="3" y="78"/>
                  </a:lnTo>
                  <a:lnTo>
                    <a:pt x="3" y="76"/>
                  </a:lnTo>
                  <a:lnTo>
                    <a:pt x="5" y="76"/>
                  </a:lnTo>
                  <a:lnTo>
                    <a:pt x="5" y="75"/>
                  </a:lnTo>
                  <a:lnTo>
                    <a:pt x="5" y="74"/>
                  </a:lnTo>
                  <a:lnTo>
                    <a:pt x="5" y="72"/>
                  </a:lnTo>
                  <a:lnTo>
                    <a:pt x="6" y="72"/>
                  </a:lnTo>
                  <a:lnTo>
                    <a:pt x="6" y="69"/>
                  </a:lnTo>
                  <a:lnTo>
                    <a:pt x="8" y="69"/>
                  </a:lnTo>
                  <a:lnTo>
                    <a:pt x="7" y="69"/>
                  </a:lnTo>
                  <a:lnTo>
                    <a:pt x="8" y="68"/>
                  </a:lnTo>
                  <a:lnTo>
                    <a:pt x="8" y="67"/>
                  </a:lnTo>
                  <a:lnTo>
                    <a:pt x="9" y="65"/>
                  </a:lnTo>
                  <a:lnTo>
                    <a:pt x="10" y="63"/>
                  </a:lnTo>
                  <a:lnTo>
                    <a:pt x="10" y="60"/>
                  </a:lnTo>
                  <a:lnTo>
                    <a:pt x="11" y="58"/>
                  </a:lnTo>
                  <a:lnTo>
                    <a:pt x="12" y="58"/>
                  </a:lnTo>
                  <a:lnTo>
                    <a:pt x="12" y="55"/>
                  </a:lnTo>
                  <a:lnTo>
                    <a:pt x="13" y="55"/>
                  </a:lnTo>
                  <a:lnTo>
                    <a:pt x="14" y="53"/>
                  </a:lnTo>
                  <a:lnTo>
                    <a:pt x="14" y="51"/>
                  </a:lnTo>
                  <a:lnTo>
                    <a:pt x="16" y="48"/>
                  </a:lnTo>
                  <a:lnTo>
                    <a:pt x="16" y="46"/>
                  </a:lnTo>
                  <a:lnTo>
                    <a:pt x="16" y="45"/>
                  </a:lnTo>
                  <a:lnTo>
                    <a:pt x="17" y="45"/>
                  </a:lnTo>
                  <a:lnTo>
                    <a:pt x="17" y="44"/>
                  </a:lnTo>
                  <a:lnTo>
                    <a:pt x="17" y="43"/>
                  </a:lnTo>
                  <a:lnTo>
                    <a:pt x="20" y="42"/>
                  </a:lnTo>
                  <a:lnTo>
                    <a:pt x="23" y="41"/>
                  </a:lnTo>
                  <a:lnTo>
                    <a:pt x="26" y="40"/>
                  </a:lnTo>
                  <a:lnTo>
                    <a:pt x="27" y="39"/>
                  </a:lnTo>
                  <a:lnTo>
                    <a:pt x="27" y="38"/>
                  </a:lnTo>
                  <a:lnTo>
                    <a:pt x="28" y="37"/>
                  </a:lnTo>
                  <a:lnTo>
                    <a:pt x="31" y="37"/>
                  </a:lnTo>
                  <a:lnTo>
                    <a:pt x="33" y="35"/>
                  </a:lnTo>
                  <a:lnTo>
                    <a:pt x="34" y="34"/>
                  </a:lnTo>
                  <a:lnTo>
                    <a:pt x="51" y="27"/>
                  </a:lnTo>
                  <a:lnTo>
                    <a:pt x="53" y="27"/>
                  </a:lnTo>
                  <a:lnTo>
                    <a:pt x="56" y="26"/>
                  </a:lnTo>
                  <a:lnTo>
                    <a:pt x="58" y="25"/>
                  </a:lnTo>
                  <a:lnTo>
                    <a:pt x="60" y="24"/>
                  </a:lnTo>
                  <a:lnTo>
                    <a:pt x="57" y="26"/>
                  </a:lnTo>
                  <a:lnTo>
                    <a:pt x="60" y="25"/>
                  </a:lnTo>
                  <a:lnTo>
                    <a:pt x="61" y="24"/>
                  </a:lnTo>
                  <a:lnTo>
                    <a:pt x="63" y="23"/>
                  </a:lnTo>
                  <a:lnTo>
                    <a:pt x="63" y="22"/>
                  </a:lnTo>
                  <a:lnTo>
                    <a:pt x="64" y="22"/>
                  </a:lnTo>
                  <a:lnTo>
                    <a:pt x="64" y="21"/>
                  </a:lnTo>
                  <a:lnTo>
                    <a:pt x="65" y="21"/>
                  </a:lnTo>
                  <a:lnTo>
                    <a:pt x="65" y="20"/>
                  </a:lnTo>
                  <a:lnTo>
                    <a:pt x="65" y="19"/>
                  </a:lnTo>
                  <a:lnTo>
                    <a:pt x="66" y="19"/>
                  </a:lnTo>
                  <a:lnTo>
                    <a:pt x="67" y="19"/>
                  </a:lnTo>
                  <a:lnTo>
                    <a:pt x="68" y="16"/>
                  </a:lnTo>
                  <a:lnTo>
                    <a:pt x="69" y="13"/>
                  </a:lnTo>
                  <a:lnTo>
                    <a:pt x="72" y="11"/>
                  </a:lnTo>
                  <a:lnTo>
                    <a:pt x="73" y="10"/>
                  </a:lnTo>
                  <a:lnTo>
                    <a:pt x="73" y="9"/>
                  </a:lnTo>
                  <a:lnTo>
                    <a:pt x="74" y="9"/>
                  </a:lnTo>
                  <a:lnTo>
                    <a:pt x="75" y="8"/>
                  </a:lnTo>
                  <a:lnTo>
                    <a:pt x="75" y="7"/>
                  </a:lnTo>
                  <a:lnTo>
                    <a:pt x="76" y="6"/>
                  </a:lnTo>
                  <a:lnTo>
                    <a:pt x="76" y="2"/>
                  </a:lnTo>
                  <a:lnTo>
                    <a:pt x="78" y="2"/>
                  </a:lnTo>
                  <a:lnTo>
                    <a:pt x="80" y="1"/>
                  </a:lnTo>
                  <a:lnTo>
                    <a:pt x="81" y="0"/>
                  </a:lnTo>
                  <a:lnTo>
                    <a:pt x="83" y="0"/>
                  </a:lnTo>
                  <a:lnTo>
                    <a:pt x="83" y="1"/>
                  </a:lnTo>
                  <a:lnTo>
                    <a:pt x="85" y="2"/>
                  </a:lnTo>
                  <a:lnTo>
                    <a:pt x="86" y="2"/>
                  </a:lnTo>
                  <a:lnTo>
                    <a:pt x="88" y="2"/>
                  </a:lnTo>
                  <a:lnTo>
                    <a:pt x="88" y="4"/>
                  </a:lnTo>
                  <a:lnTo>
                    <a:pt x="89" y="4"/>
                  </a:lnTo>
                  <a:lnTo>
                    <a:pt x="91" y="4"/>
                  </a:lnTo>
                  <a:lnTo>
                    <a:pt x="93" y="4"/>
                  </a:lnTo>
                  <a:lnTo>
                    <a:pt x="94" y="4"/>
                  </a:lnTo>
                  <a:lnTo>
                    <a:pt x="95" y="3"/>
                  </a:lnTo>
                  <a:lnTo>
                    <a:pt x="96" y="3"/>
                  </a:lnTo>
                  <a:lnTo>
                    <a:pt x="96" y="2"/>
                  </a:lnTo>
                  <a:lnTo>
                    <a:pt x="97" y="2"/>
                  </a:lnTo>
                  <a:lnTo>
                    <a:pt x="98" y="2"/>
                  </a:lnTo>
                  <a:lnTo>
                    <a:pt x="99" y="2"/>
                  </a:lnTo>
                  <a:lnTo>
                    <a:pt x="100" y="2"/>
                  </a:lnTo>
                  <a:lnTo>
                    <a:pt x="101" y="3"/>
                  </a:lnTo>
                  <a:lnTo>
                    <a:pt x="101" y="4"/>
                  </a:lnTo>
                  <a:lnTo>
                    <a:pt x="102" y="4"/>
                  </a:lnTo>
                  <a:lnTo>
                    <a:pt x="104" y="5"/>
                  </a:lnTo>
                  <a:lnTo>
                    <a:pt x="105" y="5"/>
                  </a:lnTo>
                  <a:lnTo>
                    <a:pt x="106" y="6"/>
                  </a:lnTo>
                  <a:lnTo>
                    <a:pt x="108" y="6"/>
                  </a:lnTo>
                  <a:lnTo>
                    <a:pt x="111" y="6"/>
                  </a:lnTo>
                  <a:lnTo>
                    <a:pt x="113" y="6"/>
                  </a:lnTo>
                  <a:lnTo>
                    <a:pt x="115" y="6"/>
                  </a:lnTo>
                  <a:lnTo>
                    <a:pt x="115" y="5"/>
                  </a:lnTo>
                  <a:lnTo>
                    <a:pt x="116" y="5"/>
                  </a:lnTo>
                  <a:lnTo>
                    <a:pt x="119" y="5"/>
                  </a:lnTo>
                  <a:lnTo>
                    <a:pt x="122" y="5"/>
                  </a:lnTo>
                  <a:lnTo>
                    <a:pt x="126" y="6"/>
                  </a:lnTo>
                  <a:lnTo>
                    <a:pt x="130" y="6"/>
                  </a:lnTo>
                  <a:lnTo>
                    <a:pt x="133" y="7"/>
                  </a:lnTo>
                  <a:lnTo>
                    <a:pt x="135" y="8"/>
                  </a:lnTo>
                  <a:lnTo>
                    <a:pt x="137" y="8"/>
                  </a:lnTo>
                  <a:lnTo>
                    <a:pt x="137" y="9"/>
                  </a:lnTo>
                  <a:lnTo>
                    <a:pt x="138" y="9"/>
                  </a:lnTo>
                  <a:lnTo>
                    <a:pt x="139" y="9"/>
                  </a:lnTo>
                  <a:lnTo>
                    <a:pt x="141" y="9"/>
                  </a:lnTo>
                  <a:lnTo>
                    <a:pt x="142" y="10"/>
                  </a:lnTo>
                  <a:lnTo>
                    <a:pt x="146" y="10"/>
                  </a:lnTo>
                  <a:lnTo>
                    <a:pt x="146" y="11"/>
                  </a:lnTo>
                  <a:lnTo>
                    <a:pt x="154" y="12"/>
                  </a:lnTo>
                  <a:lnTo>
                    <a:pt x="155" y="10"/>
                  </a:lnTo>
                  <a:lnTo>
                    <a:pt x="157" y="10"/>
                  </a:lnTo>
                  <a:lnTo>
                    <a:pt x="159" y="9"/>
                  </a:lnTo>
                  <a:lnTo>
                    <a:pt x="160" y="7"/>
                  </a:lnTo>
                  <a:lnTo>
                    <a:pt x="165" y="7"/>
                  </a:lnTo>
                  <a:lnTo>
                    <a:pt x="167" y="9"/>
                  </a:lnTo>
                  <a:lnTo>
                    <a:pt x="168" y="11"/>
                  </a:lnTo>
                  <a:lnTo>
                    <a:pt x="170" y="13"/>
                  </a:lnTo>
                  <a:lnTo>
                    <a:pt x="172" y="14"/>
                  </a:lnTo>
                  <a:lnTo>
                    <a:pt x="174" y="16"/>
                  </a:lnTo>
                  <a:lnTo>
                    <a:pt x="174" y="17"/>
                  </a:lnTo>
                  <a:lnTo>
                    <a:pt x="175" y="17"/>
                  </a:lnTo>
                  <a:lnTo>
                    <a:pt x="175" y="18"/>
                  </a:lnTo>
                  <a:lnTo>
                    <a:pt x="175" y="19"/>
                  </a:lnTo>
                  <a:lnTo>
                    <a:pt x="175" y="18"/>
                  </a:lnTo>
                  <a:lnTo>
                    <a:pt x="175" y="17"/>
                  </a:lnTo>
                  <a:lnTo>
                    <a:pt x="176" y="18"/>
                  </a:lnTo>
                  <a:lnTo>
                    <a:pt x="177" y="19"/>
                  </a:lnTo>
                  <a:lnTo>
                    <a:pt x="177" y="20"/>
                  </a:lnTo>
                  <a:lnTo>
                    <a:pt x="178" y="20"/>
                  </a:lnTo>
                  <a:lnTo>
                    <a:pt x="179" y="21"/>
                  </a:lnTo>
                  <a:lnTo>
                    <a:pt x="179" y="22"/>
                  </a:lnTo>
                  <a:lnTo>
                    <a:pt x="180" y="22"/>
                  </a:lnTo>
                  <a:lnTo>
                    <a:pt x="180" y="24"/>
                  </a:lnTo>
                  <a:lnTo>
                    <a:pt x="181" y="25"/>
                  </a:lnTo>
                  <a:lnTo>
                    <a:pt x="182" y="25"/>
                  </a:lnTo>
                  <a:lnTo>
                    <a:pt x="183" y="26"/>
                  </a:lnTo>
                  <a:lnTo>
                    <a:pt x="183" y="28"/>
                  </a:lnTo>
                  <a:lnTo>
                    <a:pt x="184" y="28"/>
                  </a:lnTo>
                  <a:lnTo>
                    <a:pt x="183" y="28"/>
                  </a:lnTo>
                  <a:lnTo>
                    <a:pt x="184" y="28"/>
                  </a:lnTo>
                  <a:lnTo>
                    <a:pt x="184" y="30"/>
                  </a:lnTo>
                  <a:lnTo>
                    <a:pt x="185" y="30"/>
                  </a:lnTo>
                  <a:lnTo>
                    <a:pt x="185" y="32"/>
                  </a:lnTo>
                  <a:lnTo>
                    <a:pt x="186" y="32"/>
                  </a:lnTo>
                  <a:lnTo>
                    <a:pt x="186" y="34"/>
                  </a:lnTo>
                  <a:lnTo>
                    <a:pt x="186" y="37"/>
                  </a:lnTo>
                  <a:lnTo>
                    <a:pt x="186" y="41"/>
                  </a:lnTo>
                  <a:lnTo>
                    <a:pt x="186" y="46"/>
                  </a:lnTo>
                  <a:lnTo>
                    <a:pt x="186" y="51"/>
                  </a:lnTo>
                  <a:lnTo>
                    <a:pt x="186" y="55"/>
                  </a:lnTo>
                  <a:lnTo>
                    <a:pt x="186" y="58"/>
                  </a:lnTo>
                  <a:lnTo>
                    <a:pt x="186" y="60"/>
                  </a:lnTo>
                  <a:lnTo>
                    <a:pt x="185" y="60"/>
                  </a:lnTo>
                  <a:lnTo>
                    <a:pt x="185" y="62"/>
                  </a:lnTo>
                  <a:lnTo>
                    <a:pt x="184" y="62"/>
                  </a:lnTo>
                  <a:lnTo>
                    <a:pt x="183" y="62"/>
                  </a:lnTo>
                  <a:lnTo>
                    <a:pt x="183" y="64"/>
                  </a:lnTo>
                  <a:lnTo>
                    <a:pt x="182" y="65"/>
                  </a:lnTo>
                  <a:lnTo>
                    <a:pt x="182" y="64"/>
                  </a:lnTo>
                  <a:lnTo>
                    <a:pt x="181" y="65"/>
                  </a:lnTo>
                  <a:lnTo>
                    <a:pt x="180" y="65"/>
                  </a:lnTo>
                  <a:lnTo>
                    <a:pt x="179" y="65"/>
                  </a:lnTo>
                  <a:lnTo>
                    <a:pt x="178" y="65"/>
                  </a:lnTo>
                  <a:lnTo>
                    <a:pt x="178" y="66"/>
                  </a:lnTo>
                  <a:lnTo>
                    <a:pt x="177" y="66"/>
                  </a:lnTo>
                  <a:lnTo>
                    <a:pt x="177" y="67"/>
                  </a:lnTo>
                  <a:lnTo>
                    <a:pt x="177" y="68"/>
                  </a:lnTo>
                  <a:lnTo>
                    <a:pt x="177" y="69"/>
                  </a:lnTo>
                  <a:lnTo>
                    <a:pt x="176" y="70"/>
                  </a:lnTo>
                  <a:lnTo>
                    <a:pt x="175" y="70"/>
                  </a:lnTo>
                  <a:lnTo>
                    <a:pt x="175" y="71"/>
                  </a:lnTo>
                  <a:lnTo>
                    <a:pt x="175" y="72"/>
                  </a:lnTo>
                  <a:lnTo>
                    <a:pt x="174" y="73"/>
                  </a:lnTo>
                  <a:lnTo>
                    <a:pt x="174" y="72"/>
                  </a:lnTo>
                  <a:lnTo>
                    <a:pt x="173" y="73"/>
                  </a:lnTo>
                  <a:lnTo>
                    <a:pt x="172" y="73"/>
                  </a:lnTo>
                  <a:lnTo>
                    <a:pt x="171" y="74"/>
                  </a:lnTo>
                  <a:lnTo>
                    <a:pt x="171" y="75"/>
                  </a:lnTo>
                  <a:lnTo>
                    <a:pt x="170" y="75"/>
                  </a:lnTo>
                  <a:lnTo>
                    <a:pt x="170" y="76"/>
                  </a:lnTo>
                  <a:lnTo>
                    <a:pt x="169" y="76"/>
                  </a:lnTo>
                  <a:lnTo>
                    <a:pt x="168" y="78"/>
                  </a:lnTo>
                  <a:lnTo>
                    <a:pt x="166" y="78"/>
                  </a:lnTo>
                  <a:lnTo>
                    <a:pt x="166" y="79"/>
                  </a:lnTo>
                  <a:lnTo>
                    <a:pt x="165" y="79"/>
                  </a:lnTo>
                  <a:lnTo>
                    <a:pt x="165" y="78"/>
                  </a:lnTo>
                  <a:lnTo>
                    <a:pt x="164" y="79"/>
                  </a:lnTo>
                  <a:lnTo>
                    <a:pt x="163" y="79"/>
                  </a:lnTo>
                  <a:lnTo>
                    <a:pt x="161" y="79"/>
                  </a:lnTo>
                  <a:lnTo>
                    <a:pt x="160" y="79"/>
                  </a:lnTo>
                  <a:lnTo>
                    <a:pt x="159" y="80"/>
                  </a:lnTo>
                  <a:lnTo>
                    <a:pt x="159" y="81"/>
                  </a:lnTo>
                  <a:lnTo>
                    <a:pt x="159" y="82"/>
                  </a:lnTo>
                  <a:lnTo>
                    <a:pt x="158" y="83"/>
                  </a:lnTo>
                  <a:lnTo>
                    <a:pt x="157" y="83"/>
                  </a:lnTo>
                  <a:lnTo>
                    <a:pt x="157" y="84"/>
                  </a:lnTo>
                  <a:lnTo>
                    <a:pt x="156" y="84"/>
                  </a:lnTo>
                  <a:lnTo>
                    <a:pt x="155" y="85"/>
                  </a:lnTo>
                  <a:lnTo>
                    <a:pt x="155" y="86"/>
                  </a:lnTo>
                  <a:lnTo>
                    <a:pt x="153" y="87"/>
                  </a:lnTo>
                  <a:lnTo>
                    <a:pt x="152" y="88"/>
                  </a:lnTo>
                  <a:lnTo>
                    <a:pt x="151" y="90"/>
                  </a:lnTo>
                  <a:lnTo>
                    <a:pt x="149" y="90"/>
                  </a:lnTo>
                  <a:lnTo>
                    <a:pt x="149" y="91"/>
                  </a:lnTo>
                  <a:lnTo>
                    <a:pt x="148" y="92"/>
                  </a:lnTo>
                  <a:lnTo>
                    <a:pt x="145" y="95"/>
                  </a:lnTo>
                  <a:lnTo>
                    <a:pt x="144" y="99"/>
                  </a:lnTo>
                  <a:lnTo>
                    <a:pt x="145" y="103"/>
                  </a:lnTo>
                  <a:lnTo>
                    <a:pt x="146" y="103"/>
                  </a:lnTo>
                  <a:lnTo>
                    <a:pt x="146" y="106"/>
                  </a:lnTo>
                  <a:lnTo>
                    <a:pt x="146" y="108"/>
                  </a:lnTo>
                  <a:lnTo>
                    <a:pt x="147" y="108"/>
                  </a:lnTo>
                  <a:lnTo>
                    <a:pt x="148" y="108"/>
                  </a:lnTo>
                  <a:lnTo>
                    <a:pt x="148" y="109"/>
                  </a:lnTo>
                  <a:lnTo>
                    <a:pt x="148" y="112"/>
                  </a:lnTo>
                  <a:lnTo>
                    <a:pt x="149" y="112"/>
                  </a:lnTo>
                  <a:lnTo>
                    <a:pt x="149" y="113"/>
                  </a:lnTo>
                  <a:lnTo>
                    <a:pt x="151" y="113"/>
                  </a:lnTo>
                  <a:lnTo>
                    <a:pt x="151" y="115"/>
                  </a:lnTo>
                  <a:lnTo>
                    <a:pt x="152" y="116"/>
                  </a:lnTo>
                  <a:lnTo>
                    <a:pt x="152" y="117"/>
                  </a:lnTo>
                  <a:lnTo>
                    <a:pt x="152" y="118"/>
                  </a:lnTo>
                  <a:lnTo>
                    <a:pt x="153" y="118"/>
                  </a:lnTo>
                  <a:lnTo>
                    <a:pt x="153" y="119"/>
                  </a:lnTo>
                  <a:lnTo>
                    <a:pt x="154" y="119"/>
                  </a:lnTo>
                  <a:lnTo>
                    <a:pt x="153" y="119"/>
                  </a:lnTo>
                  <a:lnTo>
                    <a:pt x="153" y="120"/>
                  </a:lnTo>
                  <a:lnTo>
                    <a:pt x="154" y="121"/>
                  </a:lnTo>
                  <a:lnTo>
                    <a:pt x="155" y="122"/>
                  </a:lnTo>
                  <a:lnTo>
                    <a:pt x="156" y="122"/>
                  </a:lnTo>
                  <a:lnTo>
                    <a:pt x="156" y="123"/>
                  </a:lnTo>
                  <a:lnTo>
                    <a:pt x="157" y="124"/>
                  </a:lnTo>
                  <a:lnTo>
                    <a:pt x="158" y="124"/>
                  </a:lnTo>
                  <a:lnTo>
                    <a:pt x="160" y="124"/>
                  </a:lnTo>
                  <a:lnTo>
                    <a:pt x="161" y="125"/>
                  </a:lnTo>
                  <a:lnTo>
                    <a:pt x="163" y="124"/>
                  </a:lnTo>
                  <a:lnTo>
                    <a:pt x="165" y="124"/>
                  </a:lnTo>
                  <a:lnTo>
                    <a:pt x="165" y="123"/>
                  </a:lnTo>
                  <a:lnTo>
                    <a:pt x="166" y="122"/>
                  </a:lnTo>
                  <a:lnTo>
                    <a:pt x="167" y="121"/>
                  </a:lnTo>
                  <a:lnTo>
                    <a:pt x="167" y="120"/>
                  </a:lnTo>
                  <a:lnTo>
                    <a:pt x="167" y="119"/>
                  </a:lnTo>
                  <a:lnTo>
                    <a:pt x="167" y="118"/>
                  </a:lnTo>
                  <a:lnTo>
                    <a:pt x="168" y="117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  <p:sp>
          <p:nvSpPr>
            <p:cNvPr id="69" name="Freeform 477"/>
            <p:cNvSpPr>
              <a:spLocks/>
            </p:cNvSpPr>
            <p:nvPr/>
          </p:nvSpPr>
          <p:spPr bwMode="auto">
            <a:xfrm>
              <a:off x="6499374" y="5719980"/>
              <a:ext cx="109602" cy="137604"/>
            </a:xfrm>
            <a:custGeom>
              <a:avLst/>
              <a:gdLst>
                <a:gd name="T0" fmla="*/ 2147483647 w 199"/>
                <a:gd name="T1" fmla="*/ 2147483647 h 267"/>
                <a:gd name="T2" fmla="*/ 2147483647 w 199"/>
                <a:gd name="T3" fmla="*/ 2147483647 h 267"/>
                <a:gd name="T4" fmla="*/ 2147483647 w 199"/>
                <a:gd name="T5" fmla="*/ 2147483647 h 267"/>
                <a:gd name="T6" fmla="*/ 2147483647 w 199"/>
                <a:gd name="T7" fmla="*/ 2147483647 h 267"/>
                <a:gd name="T8" fmla="*/ 2147483647 w 199"/>
                <a:gd name="T9" fmla="*/ 2147483647 h 267"/>
                <a:gd name="T10" fmla="*/ 2147483647 w 199"/>
                <a:gd name="T11" fmla="*/ 2147483647 h 267"/>
                <a:gd name="T12" fmla="*/ 2147483647 w 199"/>
                <a:gd name="T13" fmla="*/ 2147483647 h 267"/>
                <a:gd name="T14" fmla="*/ 2147483647 w 199"/>
                <a:gd name="T15" fmla="*/ 2147483647 h 267"/>
                <a:gd name="T16" fmla="*/ 2147483647 w 199"/>
                <a:gd name="T17" fmla="*/ 2147483647 h 267"/>
                <a:gd name="T18" fmla="*/ 2147483647 w 199"/>
                <a:gd name="T19" fmla="*/ 2147483647 h 267"/>
                <a:gd name="T20" fmla="*/ 2147483647 w 199"/>
                <a:gd name="T21" fmla="*/ 2147483647 h 267"/>
                <a:gd name="T22" fmla="*/ 2147483647 w 199"/>
                <a:gd name="T23" fmla="*/ 2147483647 h 267"/>
                <a:gd name="T24" fmla="*/ 2147483647 w 199"/>
                <a:gd name="T25" fmla="*/ 2147483647 h 267"/>
                <a:gd name="T26" fmla="*/ 2147483647 w 199"/>
                <a:gd name="T27" fmla="*/ 2147483647 h 267"/>
                <a:gd name="T28" fmla="*/ 2147483647 w 199"/>
                <a:gd name="T29" fmla="*/ 2147483647 h 267"/>
                <a:gd name="T30" fmla="*/ 2147483647 w 199"/>
                <a:gd name="T31" fmla="*/ 2147483647 h 267"/>
                <a:gd name="T32" fmla="*/ 2147483647 w 199"/>
                <a:gd name="T33" fmla="*/ 2147483647 h 267"/>
                <a:gd name="T34" fmla="*/ 2147483647 w 199"/>
                <a:gd name="T35" fmla="*/ 2147483647 h 267"/>
                <a:gd name="T36" fmla="*/ 2147483647 w 199"/>
                <a:gd name="T37" fmla="*/ 2147483647 h 267"/>
                <a:gd name="T38" fmla="*/ 2147483647 w 199"/>
                <a:gd name="T39" fmla="*/ 2147483647 h 267"/>
                <a:gd name="T40" fmla="*/ 2147483647 w 199"/>
                <a:gd name="T41" fmla="*/ 2147483647 h 267"/>
                <a:gd name="T42" fmla="*/ 2147483647 w 199"/>
                <a:gd name="T43" fmla="*/ 2147483647 h 267"/>
                <a:gd name="T44" fmla="*/ 2147483647 w 199"/>
                <a:gd name="T45" fmla="*/ 2147483647 h 267"/>
                <a:gd name="T46" fmla="*/ 2147483647 w 199"/>
                <a:gd name="T47" fmla="*/ 2147483647 h 267"/>
                <a:gd name="T48" fmla="*/ 2147483647 w 199"/>
                <a:gd name="T49" fmla="*/ 2147483647 h 267"/>
                <a:gd name="T50" fmla="*/ 2147483647 w 199"/>
                <a:gd name="T51" fmla="*/ 2147483647 h 267"/>
                <a:gd name="T52" fmla="*/ 2147483647 w 199"/>
                <a:gd name="T53" fmla="*/ 2147483647 h 267"/>
                <a:gd name="T54" fmla="*/ 2147483647 w 199"/>
                <a:gd name="T55" fmla="*/ 2147483647 h 267"/>
                <a:gd name="T56" fmla="*/ 2147483647 w 199"/>
                <a:gd name="T57" fmla="*/ 2147483647 h 267"/>
                <a:gd name="T58" fmla="*/ 2147483647 w 199"/>
                <a:gd name="T59" fmla="*/ 2147483647 h 267"/>
                <a:gd name="T60" fmla="*/ 2147483647 w 199"/>
                <a:gd name="T61" fmla="*/ 2147483647 h 267"/>
                <a:gd name="T62" fmla="*/ 2147483647 w 199"/>
                <a:gd name="T63" fmla="*/ 2147483647 h 267"/>
                <a:gd name="T64" fmla="*/ 2147483647 w 199"/>
                <a:gd name="T65" fmla="*/ 2147483647 h 267"/>
                <a:gd name="T66" fmla="*/ 2147483647 w 199"/>
                <a:gd name="T67" fmla="*/ 2147483647 h 267"/>
                <a:gd name="T68" fmla="*/ 2147483647 w 199"/>
                <a:gd name="T69" fmla="*/ 2147483647 h 267"/>
                <a:gd name="T70" fmla="*/ 2147483647 w 199"/>
                <a:gd name="T71" fmla="*/ 2147483647 h 267"/>
                <a:gd name="T72" fmla="*/ 2147483647 w 199"/>
                <a:gd name="T73" fmla="*/ 2147483647 h 267"/>
                <a:gd name="T74" fmla="*/ 2147483647 w 199"/>
                <a:gd name="T75" fmla="*/ 2147483647 h 267"/>
                <a:gd name="T76" fmla="*/ 2147483647 w 199"/>
                <a:gd name="T77" fmla="*/ 2147483647 h 267"/>
                <a:gd name="T78" fmla="*/ 2147483647 w 199"/>
                <a:gd name="T79" fmla="*/ 2147483647 h 267"/>
                <a:gd name="T80" fmla="*/ 2147483647 w 199"/>
                <a:gd name="T81" fmla="*/ 2147483647 h 267"/>
                <a:gd name="T82" fmla="*/ 2147483647 w 199"/>
                <a:gd name="T83" fmla="*/ 2147483647 h 267"/>
                <a:gd name="T84" fmla="*/ 2147483647 w 199"/>
                <a:gd name="T85" fmla="*/ 2147483647 h 267"/>
                <a:gd name="T86" fmla="*/ 2147483647 w 199"/>
                <a:gd name="T87" fmla="*/ 2147483647 h 267"/>
                <a:gd name="T88" fmla="*/ 2147483647 w 199"/>
                <a:gd name="T89" fmla="*/ 2147483647 h 267"/>
                <a:gd name="T90" fmla="*/ 2147483647 w 199"/>
                <a:gd name="T91" fmla="*/ 2147483647 h 267"/>
                <a:gd name="T92" fmla="*/ 2147483647 w 199"/>
                <a:gd name="T93" fmla="*/ 2147483647 h 267"/>
                <a:gd name="T94" fmla="*/ 2147483647 w 199"/>
                <a:gd name="T95" fmla="*/ 2147483647 h 267"/>
                <a:gd name="T96" fmla="*/ 2147483647 w 199"/>
                <a:gd name="T97" fmla="*/ 2147483647 h 267"/>
                <a:gd name="T98" fmla="*/ 2147483647 w 199"/>
                <a:gd name="T99" fmla="*/ 2147483647 h 267"/>
                <a:gd name="T100" fmla="*/ 2147483647 w 199"/>
                <a:gd name="T101" fmla="*/ 2147483647 h 267"/>
                <a:gd name="T102" fmla="*/ 2147483647 w 199"/>
                <a:gd name="T103" fmla="*/ 2147483647 h 267"/>
                <a:gd name="T104" fmla="*/ 2147483647 w 199"/>
                <a:gd name="T105" fmla="*/ 2147483647 h 267"/>
                <a:gd name="T106" fmla="*/ 2147483647 w 199"/>
                <a:gd name="T107" fmla="*/ 2147483647 h 267"/>
                <a:gd name="T108" fmla="*/ 2147483647 w 199"/>
                <a:gd name="T109" fmla="*/ 2147483647 h 267"/>
                <a:gd name="T110" fmla="*/ 2147483647 w 199"/>
                <a:gd name="T111" fmla="*/ 2147483647 h 267"/>
                <a:gd name="T112" fmla="*/ 2147483647 w 199"/>
                <a:gd name="T113" fmla="*/ 2147483647 h 267"/>
                <a:gd name="T114" fmla="*/ 2147483647 w 199"/>
                <a:gd name="T115" fmla="*/ 2147483647 h 26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99"/>
                <a:gd name="T175" fmla="*/ 0 h 267"/>
                <a:gd name="T176" fmla="*/ 199 w 199"/>
                <a:gd name="T177" fmla="*/ 267 h 26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99" h="267">
                  <a:moveTo>
                    <a:pt x="173" y="120"/>
                  </a:moveTo>
                  <a:lnTo>
                    <a:pt x="173" y="120"/>
                  </a:lnTo>
                  <a:lnTo>
                    <a:pt x="175" y="122"/>
                  </a:lnTo>
                  <a:lnTo>
                    <a:pt x="178" y="123"/>
                  </a:lnTo>
                  <a:lnTo>
                    <a:pt x="180" y="124"/>
                  </a:lnTo>
                  <a:lnTo>
                    <a:pt x="181" y="127"/>
                  </a:lnTo>
                  <a:lnTo>
                    <a:pt x="182" y="127"/>
                  </a:lnTo>
                  <a:lnTo>
                    <a:pt x="183" y="128"/>
                  </a:lnTo>
                  <a:lnTo>
                    <a:pt x="183" y="130"/>
                  </a:lnTo>
                  <a:lnTo>
                    <a:pt x="184" y="130"/>
                  </a:lnTo>
                  <a:lnTo>
                    <a:pt x="185" y="130"/>
                  </a:lnTo>
                  <a:lnTo>
                    <a:pt x="185" y="133"/>
                  </a:lnTo>
                  <a:lnTo>
                    <a:pt x="186" y="134"/>
                  </a:lnTo>
                  <a:lnTo>
                    <a:pt x="187" y="135"/>
                  </a:lnTo>
                  <a:lnTo>
                    <a:pt x="188" y="138"/>
                  </a:lnTo>
                  <a:lnTo>
                    <a:pt x="188" y="139"/>
                  </a:lnTo>
                  <a:lnTo>
                    <a:pt x="189" y="140"/>
                  </a:lnTo>
                  <a:lnTo>
                    <a:pt x="191" y="143"/>
                  </a:lnTo>
                  <a:lnTo>
                    <a:pt x="192" y="146"/>
                  </a:lnTo>
                  <a:lnTo>
                    <a:pt x="194" y="149"/>
                  </a:lnTo>
                  <a:lnTo>
                    <a:pt x="195" y="149"/>
                  </a:lnTo>
                  <a:lnTo>
                    <a:pt x="195" y="150"/>
                  </a:lnTo>
                  <a:lnTo>
                    <a:pt x="195" y="151"/>
                  </a:lnTo>
                  <a:lnTo>
                    <a:pt x="196" y="152"/>
                  </a:lnTo>
                  <a:lnTo>
                    <a:pt x="196" y="154"/>
                  </a:lnTo>
                  <a:lnTo>
                    <a:pt x="198" y="154"/>
                  </a:lnTo>
                  <a:lnTo>
                    <a:pt x="198" y="159"/>
                  </a:lnTo>
                  <a:lnTo>
                    <a:pt x="196" y="159"/>
                  </a:lnTo>
                  <a:lnTo>
                    <a:pt x="196" y="161"/>
                  </a:lnTo>
                  <a:lnTo>
                    <a:pt x="195" y="162"/>
                  </a:lnTo>
                  <a:lnTo>
                    <a:pt x="195" y="164"/>
                  </a:lnTo>
                  <a:lnTo>
                    <a:pt x="194" y="164"/>
                  </a:lnTo>
                  <a:lnTo>
                    <a:pt x="193" y="167"/>
                  </a:lnTo>
                  <a:lnTo>
                    <a:pt x="194" y="171"/>
                  </a:lnTo>
                  <a:lnTo>
                    <a:pt x="194" y="174"/>
                  </a:lnTo>
                  <a:lnTo>
                    <a:pt x="194" y="176"/>
                  </a:lnTo>
                  <a:lnTo>
                    <a:pt x="192" y="176"/>
                  </a:lnTo>
                  <a:lnTo>
                    <a:pt x="192" y="179"/>
                  </a:lnTo>
                  <a:lnTo>
                    <a:pt x="192" y="184"/>
                  </a:lnTo>
                  <a:lnTo>
                    <a:pt x="193" y="184"/>
                  </a:lnTo>
                  <a:lnTo>
                    <a:pt x="193" y="185"/>
                  </a:lnTo>
                  <a:lnTo>
                    <a:pt x="194" y="185"/>
                  </a:lnTo>
                  <a:lnTo>
                    <a:pt x="194" y="191"/>
                  </a:lnTo>
                  <a:lnTo>
                    <a:pt x="192" y="191"/>
                  </a:lnTo>
                  <a:lnTo>
                    <a:pt x="192" y="192"/>
                  </a:lnTo>
                  <a:lnTo>
                    <a:pt x="192" y="194"/>
                  </a:lnTo>
                  <a:lnTo>
                    <a:pt x="192" y="196"/>
                  </a:lnTo>
                  <a:lnTo>
                    <a:pt x="191" y="196"/>
                  </a:lnTo>
                  <a:lnTo>
                    <a:pt x="190" y="198"/>
                  </a:lnTo>
                  <a:lnTo>
                    <a:pt x="190" y="199"/>
                  </a:lnTo>
                  <a:lnTo>
                    <a:pt x="190" y="200"/>
                  </a:lnTo>
                  <a:lnTo>
                    <a:pt x="189" y="200"/>
                  </a:lnTo>
                  <a:lnTo>
                    <a:pt x="189" y="203"/>
                  </a:lnTo>
                  <a:lnTo>
                    <a:pt x="188" y="203"/>
                  </a:lnTo>
                  <a:lnTo>
                    <a:pt x="188" y="204"/>
                  </a:lnTo>
                  <a:lnTo>
                    <a:pt x="188" y="206"/>
                  </a:lnTo>
                  <a:lnTo>
                    <a:pt x="188" y="208"/>
                  </a:lnTo>
                  <a:lnTo>
                    <a:pt x="187" y="209"/>
                  </a:lnTo>
                  <a:lnTo>
                    <a:pt x="187" y="211"/>
                  </a:lnTo>
                  <a:lnTo>
                    <a:pt x="187" y="215"/>
                  </a:lnTo>
                  <a:lnTo>
                    <a:pt x="187" y="218"/>
                  </a:lnTo>
                  <a:lnTo>
                    <a:pt x="187" y="221"/>
                  </a:lnTo>
                  <a:lnTo>
                    <a:pt x="188" y="221"/>
                  </a:lnTo>
                  <a:lnTo>
                    <a:pt x="188" y="222"/>
                  </a:lnTo>
                  <a:lnTo>
                    <a:pt x="188" y="224"/>
                  </a:lnTo>
                  <a:lnTo>
                    <a:pt x="188" y="226"/>
                  </a:lnTo>
                  <a:lnTo>
                    <a:pt x="188" y="228"/>
                  </a:lnTo>
                  <a:lnTo>
                    <a:pt x="189" y="228"/>
                  </a:lnTo>
                  <a:lnTo>
                    <a:pt x="189" y="231"/>
                  </a:lnTo>
                  <a:lnTo>
                    <a:pt x="189" y="236"/>
                  </a:lnTo>
                  <a:lnTo>
                    <a:pt x="188" y="240"/>
                  </a:lnTo>
                  <a:lnTo>
                    <a:pt x="189" y="244"/>
                  </a:lnTo>
                  <a:lnTo>
                    <a:pt x="190" y="244"/>
                  </a:lnTo>
                  <a:lnTo>
                    <a:pt x="190" y="245"/>
                  </a:lnTo>
                  <a:lnTo>
                    <a:pt x="191" y="248"/>
                  </a:lnTo>
                  <a:lnTo>
                    <a:pt x="191" y="249"/>
                  </a:lnTo>
                  <a:lnTo>
                    <a:pt x="191" y="251"/>
                  </a:lnTo>
                  <a:lnTo>
                    <a:pt x="191" y="248"/>
                  </a:lnTo>
                  <a:lnTo>
                    <a:pt x="191" y="249"/>
                  </a:lnTo>
                  <a:lnTo>
                    <a:pt x="192" y="251"/>
                  </a:lnTo>
                  <a:lnTo>
                    <a:pt x="194" y="252"/>
                  </a:lnTo>
                  <a:lnTo>
                    <a:pt x="193" y="251"/>
                  </a:lnTo>
                  <a:lnTo>
                    <a:pt x="193" y="252"/>
                  </a:lnTo>
                  <a:lnTo>
                    <a:pt x="194" y="252"/>
                  </a:lnTo>
                  <a:lnTo>
                    <a:pt x="194" y="253"/>
                  </a:lnTo>
                  <a:lnTo>
                    <a:pt x="195" y="254"/>
                  </a:lnTo>
                  <a:lnTo>
                    <a:pt x="195" y="255"/>
                  </a:lnTo>
                  <a:lnTo>
                    <a:pt x="195" y="256"/>
                  </a:lnTo>
                  <a:lnTo>
                    <a:pt x="196" y="256"/>
                  </a:lnTo>
                  <a:lnTo>
                    <a:pt x="196" y="258"/>
                  </a:lnTo>
                  <a:lnTo>
                    <a:pt x="195" y="258"/>
                  </a:lnTo>
                  <a:lnTo>
                    <a:pt x="194" y="257"/>
                  </a:lnTo>
                  <a:lnTo>
                    <a:pt x="192" y="257"/>
                  </a:lnTo>
                  <a:lnTo>
                    <a:pt x="191" y="257"/>
                  </a:lnTo>
                  <a:lnTo>
                    <a:pt x="190" y="258"/>
                  </a:lnTo>
                  <a:lnTo>
                    <a:pt x="189" y="259"/>
                  </a:lnTo>
                  <a:lnTo>
                    <a:pt x="189" y="260"/>
                  </a:lnTo>
                  <a:lnTo>
                    <a:pt x="189" y="261"/>
                  </a:lnTo>
                  <a:lnTo>
                    <a:pt x="188" y="261"/>
                  </a:lnTo>
                  <a:lnTo>
                    <a:pt x="188" y="262"/>
                  </a:lnTo>
                  <a:lnTo>
                    <a:pt x="187" y="262"/>
                  </a:lnTo>
                  <a:lnTo>
                    <a:pt x="187" y="264"/>
                  </a:lnTo>
                  <a:lnTo>
                    <a:pt x="184" y="265"/>
                  </a:lnTo>
                  <a:lnTo>
                    <a:pt x="181" y="266"/>
                  </a:lnTo>
                  <a:lnTo>
                    <a:pt x="177" y="265"/>
                  </a:lnTo>
                  <a:lnTo>
                    <a:pt x="173" y="264"/>
                  </a:lnTo>
                  <a:lnTo>
                    <a:pt x="170" y="264"/>
                  </a:lnTo>
                  <a:lnTo>
                    <a:pt x="166" y="263"/>
                  </a:lnTo>
                  <a:lnTo>
                    <a:pt x="165" y="263"/>
                  </a:lnTo>
                  <a:lnTo>
                    <a:pt x="136" y="261"/>
                  </a:lnTo>
                  <a:lnTo>
                    <a:pt x="137" y="261"/>
                  </a:lnTo>
                  <a:lnTo>
                    <a:pt x="137" y="255"/>
                  </a:lnTo>
                  <a:lnTo>
                    <a:pt x="138" y="255"/>
                  </a:lnTo>
                  <a:lnTo>
                    <a:pt x="138" y="253"/>
                  </a:lnTo>
                  <a:lnTo>
                    <a:pt x="137" y="251"/>
                  </a:lnTo>
                  <a:lnTo>
                    <a:pt x="137" y="248"/>
                  </a:lnTo>
                  <a:lnTo>
                    <a:pt x="136" y="247"/>
                  </a:lnTo>
                  <a:lnTo>
                    <a:pt x="136" y="244"/>
                  </a:lnTo>
                  <a:lnTo>
                    <a:pt x="135" y="244"/>
                  </a:lnTo>
                  <a:lnTo>
                    <a:pt x="135" y="243"/>
                  </a:lnTo>
                  <a:lnTo>
                    <a:pt x="135" y="242"/>
                  </a:lnTo>
                  <a:lnTo>
                    <a:pt x="135" y="241"/>
                  </a:lnTo>
                  <a:lnTo>
                    <a:pt x="134" y="241"/>
                  </a:lnTo>
                  <a:lnTo>
                    <a:pt x="134" y="240"/>
                  </a:lnTo>
                  <a:lnTo>
                    <a:pt x="133" y="240"/>
                  </a:lnTo>
                  <a:lnTo>
                    <a:pt x="132" y="239"/>
                  </a:lnTo>
                  <a:lnTo>
                    <a:pt x="132" y="238"/>
                  </a:lnTo>
                  <a:lnTo>
                    <a:pt x="131" y="238"/>
                  </a:lnTo>
                  <a:lnTo>
                    <a:pt x="131" y="237"/>
                  </a:lnTo>
                  <a:lnTo>
                    <a:pt x="130" y="237"/>
                  </a:lnTo>
                  <a:lnTo>
                    <a:pt x="129" y="237"/>
                  </a:lnTo>
                  <a:lnTo>
                    <a:pt x="129" y="236"/>
                  </a:lnTo>
                  <a:lnTo>
                    <a:pt x="128" y="236"/>
                  </a:lnTo>
                  <a:lnTo>
                    <a:pt x="128" y="235"/>
                  </a:lnTo>
                  <a:lnTo>
                    <a:pt x="126" y="234"/>
                  </a:lnTo>
                  <a:lnTo>
                    <a:pt x="122" y="234"/>
                  </a:lnTo>
                  <a:lnTo>
                    <a:pt x="118" y="233"/>
                  </a:lnTo>
                  <a:lnTo>
                    <a:pt x="115" y="234"/>
                  </a:lnTo>
                  <a:lnTo>
                    <a:pt x="115" y="235"/>
                  </a:lnTo>
                  <a:lnTo>
                    <a:pt x="113" y="235"/>
                  </a:lnTo>
                  <a:lnTo>
                    <a:pt x="112" y="235"/>
                  </a:lnTo>
                  <a:lnTo>
                    <a:pt x="109" y="236"/>
                  </a:lnTo>
                  <a:lnTo>
                    <a:pt x="108" y="236"/>
                  </a:lnTo>
                  <a:lnTo>
                    <a:pt x="108" y="237"/>
                  </a:lnTo>
                  <a:lnTo>
                    <a:pt x="105" y="237"/>
                  </a:lnTo>
                  <a:lnTo>
                    <a:pt x="103" y="238"/>
                  </a:lnTo>
                  <a:lnTo>
                    <a:pt x="100" y="238"/>
                  </a:lnTo>
                  <a:lnTo>
                    <a:pt x="97" y="237"/>
                  </a:lnTo>
                  <a:lnTo>
                    <a:pt x="94" y="237"/>
                  </a:lnTo>
                  <a:lnTo>
                    <a:pt x="91" y="236"/>
                  </a:lnTo>
                  <a:lnTo>
                    <a:pt x="88" y="236"/>
                  </a:lnTo>
                  <a:lnTo>
                    <a:pt x="86" y="236"/>
                  </a:lnTo>
                  <a:lnTo>
                    <a:pt x="86" y="233"/>
                  </a:lnTo>
                  <a:lnTo>
                    <a:pt x="85" y="232"/>
                  </a:lnTo>
                  <a:lnTo>
                    <a:pt x="84" y="229"/>
                  </a:lnTo>
                  <a:lnTo>
                    <a:pt x="84" y="227"/>
                  </a:lnTo>
                  <a:lnTo>
                    <a:pt x="83" y="225"/>
                  </a:lnTo>
                  <a:lnTo>
                    <a:pt x="82" y="222"/>
                  </a:lnTo>
                  <a:lnTo>
                    <a:pt x="81" y="220"/>
                  </a:lnTo>
                  <a:lnTo>
                    <a:pt x="81" y="218"/>
                  </a:lnTo>
                  <a:lnTo>
                    <a:pt x="80" y="218"/>
                  </a:lnTo>
                  <a:lnTo>
                    <a:pt x="79" y="217"/>
                  </a:lnTo>
                  <a:lnTo>
                    <a:pt x="79" y="216"/>
                  </a:lnTo>
                  <a:lnTo>
                    <a:pt x="78" y="215"/>
                  </a:lnTo>
                  <a:lnTo>
                    <a:pt x="77" y="214"/>
                  </a:lnTo>
                  <a:lnTo>
                    <a:pt x="75" y="213"/>
                  </a:lnTo>
                  <a:lnTo>
                    <a:pt x="75" y="211"/>
                  </a:lnTo>
                  <a:lnTo>
                    <a:pt x="74" y="209"/>
                  </a:lnTo>
                  <a:lnTo>
                    <a:pt x="73" y="207"/>
                  </a:lnTo>
                  <a:lnTo>
                    <a:pt x="72" y="206"/>
                  </a:lnTo>
                  <a:lnTo>
                    <a:pt x="72" y="204"/>
                  </a:lnTo>
                  <a:lnTo>
                    <a:pt x="71" y="204"/>
                  </a:lnTo>
                  <a:lnTo>
                    <a:pt x="71" y="203"/>
                  </a:lnTo>
                  <a:lnTo>
                    <a:pt x="70" y="202"/>
                  </a:lnTo>
                  <a:lnTo>
                    <a:pt x="69" y="202"/>
                  </a:lnTo>
                  <a:lnTo>
                    <a:pt x="69" y="201"/>
                  </a:lnTo>
                  <a:lnTo>
                    <a:pt x="68" y="200"/>
                  </a:lnTo>
                  <a:lnTo>
                    <a:pt x="66" y="200"/>
                  </a:lnTo>
                  <a:lnTo>
                    <a:pt x="64" y="199"/>
                  </a:lnTo>
                  <a:lnTo>
                    <a:pt x="61" y="198"/>
                  </a:lnTo>
                  <a:lnTo>
                    <a:pt x="60" y="198"/>
                  </a:lnTo>
                  <a:lnTo>
                    <a:pt x="60" y="197"/>
                  </a:lnTo>
                  <a:lnTo>
                    <a:pt x="59" y="197"/>
                  </a:lnTo>
                  <a:lnTo>
                    <a:pt x="58" y="197"/>
                  </a:lnTo>
                  <a:lnTo>
                    <a:pt x="56" y="197"/>
                  </a:lnTo>
                  <a:lnTo>
                    <a:pt x="56" y="196"/>
                  </a:lnTo>
                  <a:lnTo>
                    <a:pt x="53" y="196"/>
                  </a:lnTo>
                  <a:lnTo>
                    <a:pt x="53" y="195"/>
                  </a:lnTo>
                  <a:lnTo>
                    <a:pt x="52" y="195"/>
                  </a:lnTo>
                  <a:lnTo>
                    <a:pt x="51" y="195"/>
                  </a:lnTo>
                  <a:lnTo>
                    <a:pt x="51" y="194"/>
                  </a:lnTo>
                  <a:lnTo>
                    <a:pt x="50" y="194"/>
                  </a:lnTo>
                  <a:lnTo>
                    <a:pt x="50" y="192"/>
                  </a:lnTo>
                  <a:lnTo>
                    <a:pt x="50" y="190"/>
                  </a:lnTo>
                  <a:lnTo>
                    <a:pt x="50" y="188"/>
                  </a:lnTo>
                  <a:lnTo>
                    <a:pt x="50" y="187"/>
                  </a:lnTo>
                  <a:lnTo>
                    <a:pt x="48" y="187"/>
                  </a:lnTo>
                  <a:lnTo>
                    <a:pt x="48" y="183"/>
                  </a:lnTo>
                  <a:lnTo>
                    <a:pt x="48" y="179"/>
                  </a:lnTo>
                  <a:lnTo>
                    <a:pt x="47" y="175"/>
                  </a:lnTo>
                  <a:lnTo>
                    <a:pt x="47" y="171"/>
                  </a:lnTo>
                  <a:lnTo>
                    <a:pt x="46" y="171"/>
                  </a:lnTo>
                  <a:lnTo>
                    <a:pt x="45" y="169"/>
                  </a:lnTo>
                  <a:lnTo>
                    <a:pt x="44" y="167"/>
                  </a:lnTo>
                  <a:lnTo>
                    <a:pt x="44" y="164"/>
                  </a:lnTo>
                  <a:lnTo>
                    <a:pt x="44" y="162"/>
                  </a:lnTo>
                  <a:lnTo>
                    <a:pt x="42" y="161"/>
                  </a:lnTo>
                  <a:lnTo>
                    <a:pt x="41" y="158"/>
                  </a:lnTo>
                  <a:lnTo>
                    <a:pt x="41" y="156"/>
                  </a:lnTo>
                  <a:lnTo>
                    <a:pt x="41" y="153"/>
                  </a:lnTo>
                  <a:lnTo>
                    <a:pt x="40" y="153"/>
                  </a:lnTo>
                  <a:lnTo>
                    <a:pt x="40" y="150"/>
                  </a:lnTo>
                  <a:lnTo>
                    <a:pt x="39" y="150"/>
                  </a:lnTo>
                  <a:lnTo>
                    <a:pt x="39" y="149"/>
                  </a:lnTo>
                  <a:lnTo>
                    <a:pt x="39" y="147"/>
                  </a:lnTo>
                  <a:lnTo>
                    <a:pt x="39" y="146"/>
                  </a:lnTo>
                  <a:lnTo>
                    <a:pt x="37" y="145"/>
                  </a:lnTo>
                  <a:lnTo>
                    <a:pt x="37" y="142"/>
                  </a:lnTo>
                  <a:lnTo>
                    <a:pt x="35" y="140"/>
                  </a:lnTo>
                  <a:lnTo>
                    <a:pt x="33" y="137"/>
                  </a:lnTo>
                  <a:lnTo>
                    <a:pt x="33" y="135"/>
                  </a:lnTo>
                  <a:lnTo>
                    <a:pt x="32" y="134"/>
                  </a:lnTo>
                  <a:lnTo>
                    <a:pt x="31" y="134"/>
                  </a:lnTo>
                  <a:lnTo>
                    <a:pt x="31" y="133"/>
                  </a:lnTo>
                  <a:lnTo>
                    <a:pt x="30" y="133"/>
                  </a:lnTo>
                  <a:lnTo>
                    <a:pt x="29" y="132"/>
                  </a:lnTo>
                  <a:lnTo>
                    <a:pt x="28" y="131"/>
                  </a:lnTo>
                  <a:lnTo>
                    <a:pt x="28" y="130"/>
                  </a:lnTo>
                  <a:lnTo>
                    <a:pt x="27" y="129"/>
                  </a:lnTo>
                  <a:lnTo>
                    <a:pt x="26" y="128"/>
                  </a:lnTo>
                  <a:lnTo>
                    <a:pt x="27" y="130"/>
                  </a:lnTo>
                  <a:lnTo>
                    <a:pt x="27" y="129"/>
                  </a:lnTo>
                  <a:lnTo>
                    <a:pt x="27" y="128"/>
                  </a:lnTo>
                  <a:lnTo>
                    <a:pt x="26" y="127"/>
                  </a:lnTo>
                  <a:lnTo>
                    <a:pt x="25" y="127"/>
                  </a:lnTo>
                  <a:lnTo>
                    <a:pt x="25" y="126"/>
                  </a:lnTo>
                  <a:lnTo>
                    <a:pt x="24" y="126"/>
                  </a:lnTo>
                  <a:lnTo>
                    <a:pt x="23" y="126"/>
                  </a:lnTo>
                  <a:lnTo>
                    <a:pt x="23" y="125"/>
                  </a:lnTo>
                  <a:lnTo>
                    <a:pt x="23" y="124"/>
                  </a:lnTo>
                  <a:lnTo>
                    <a:pt x="22" y="124"/>
                  </a:lnTo>
                  <a:lnTo>
                    <a:pt x="21" y="124"/>
                  </a:lnTo>
                  <a:lnTo>
                    <a:pt x="21" y="123"/>
                  </a:lnTo>
                  <a:lnTo>
                    <a:pt x="20" y="123"/>
                  </a:lnTo>
                  <a:lnTo>
                    <a:pt x="20" y="122"/>
                  </a:lnTo>
                  <a:lnTo>
                    <a:pt x="18" y="122"/>
                  </a:lnTo>
                  <a:lnTo>
                    <a:pt x="17" y="122"/>
                  </a:lnTo>
                  <a:lnTo>
                    <a:pt x="16" y="120"/>
                  </a:lnTo>
                  <a:lnTo>
                    <a:pt x="15" y="119"/>
                  </a:lnTo>
                  <a:lnTo>
                    <a:pt x="16" y="121"/>
                  </a:lnTo>
                  <a:lnTo>
                    <a:pt x="14" y="120"/>
                  </a:lnTo>
                  <a:lnTo>
                    <a:pt x="13" y="119"/>
                  </a:lnTo>
                  <a:lnTo>
                    <a:pt x="12" y="118"/>
                  </a:lnTo>
                  <a:lnTo>
                    <a:pt x="11" y="116"/>
                  </a:lnTo>
                  <a:lnTo>
                    <a:pt x="12" y="117"/>
                  </a:lnTo>
                  <a:lnTo>
                    <a:pt x="11" y="117"/>
                  </a:lnTo>
                  <a:lnTo>
                    <a:pt x="10" y="116"/>
                  </a:lnTo>
                  <a:lnTo>
                    <a:pt x="9" y="116"/>
                  </a:lnTo>
                  <a:lnTo>
                    <a:pt x="8" y="115"/>
                  </a:lnTo>
                  <a:lnTo>
                    <a:pt x="8" y="114"/>
                  </a:lnTo>
                  <a:lnTo>
                    <a:pt x="7" y="114"/>
                  </a:lnTo>
                  <a:lnTo>
                    <a:pt x="6" y="114"/>
                  </a:lnTo>
                  <a:lnTo>
                    <a:pt x="6" y="113"/>
                  </a:lnTo>
                  <a:lnTo>
                    <a:pt x="5" y="112"/>
                  </a:lnTo>
                  <a:lnTo>
                    <a:pt x="4" y="112"/>
                  </a:lnTo>
                  <a:lnTo>
                    <a:pt x="3" y="112"/>
                  </a:lnTo>
                  <a:lnTo>
                    <a:pt x="3" y="111"/>
                  </a:lnTo>
                  <a:lnTo>
                    <a:pt x="2" y="110"/>
                  </a:lnTo>
                  <a:lnTo>
                    <a:pt x="2" y="108"/>
                  </a:lnTo>
                  <a:lnTo>
                    <a:pt x="1" y="108"/>
                  </a:lnTo>
                  <a:lnTo>
                    <a:pt x="1" y="106"/>
                  </a:lnTo>
                  <a:lnTo>
                    <a:pt x="0" y="103"/>
                  </a:lnTo>
                  <a:lnTo>
                    <a:pt x="0" y="100"/>
                  </a:lnTo>
                  <a:lnTo>
                    <a:pt x="0" y="95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1" y="84"/>
                  </a:lnTo>
                  <a:lnTo>
                    <a:pt x="1" y="83"/>
                  </a:lnTo>
                  <a:lnTo>
                    <a:pt x="2" y="83"/>
                  </a:lnTo>
                  <a:lnTo>
                    <a:pt x="2" y="81"/>
                  </a:lnTo>
                  <a:lnTo>
                    <a:pt x="3" y="81"/>
                  </a:lnTo>
                  <a:lnTo>
                    <a:pt x="3" y="80"/>
                  </a:lnTo>
                  <a:lnTo>
                    <a:pt x="3" y="78"/>
                  </a:lnTo>
                  <a:lnTo>
                    <a:pt x="5" y="78"/>
                  </a:lnTo>
                  <a:lnTo>
                    <a:pt x="5" y="77"/>
                  </a:lnTo>
                  <a:lnTo>
                    <a:pt x="5" y="76"/>
                  </a:lnTo>
                  <a:lnTo>
                    <a:pt x="5" y="74"/>
                  </a:lnTo>
                  <a:lnTo>
                    <a:pt x="6" y="74"/>
                  </a:lnTo>
                  <a:lnTo>
                    <a:pt x="6" y="71"/>
                  </a:lnTo>
                  <a:lnTo>
                    <a:pt x="8" y="71"/>
                  </a:lnTo>
                  <a:lnTo>
                    <a:pt x="7" y="71"/>
                  </a:lnTo>
                  <a:lnTo>
                    <a:pt x="8" y="70"/>
                  </a:lnTo>
                  <a:lnTo>
                    <a:pt x="8" y="69"/>
                  </a:lnTo>
                  <a:lnTo>
                    <a:pt x="9" y="67"/>
                  </a:lnTo>
                  <a:lnTo>
                    <a:pt x="10" y="64"/>
                  </a:lnTo>
                  <a:lnTo>
                    <a:pt x="10" y="61"/>
                  </a:lnTo>
                  <a:lnTo>
                    <a:pt x="11" y="59"/>
                  </a:lnTo>
                  <a:lnTo>
                    <a:pt x="12" y="59"/>
                  </a:lnTo>
                  <a:lnTo>
                    <a:pt x="12" y="56"/>
                  </a:lnTo>
                  <a:lnTo>
                    <a:pt x="13" y="56"/>
                  </a:lnTo>
                  <a:lnTo>
                    <a:pt x="14" y="54"/>
                  </a:lnTo>
                  <a:lnTo>
                    <a:pt x="14" y="52"/>
                  </a:lnTo>
                  <a:lnTo>
                    <a:pt x="16" y="49"/>
                  </a:lnTo>
                  <a:lnTo>
                    <a:pt x="16" y="47"/>
                  </a:lnTo>
                  <a:lnTo>
                    <a:pt x="17" y="46"/>
                  </a:lnTo>
                  <a:lnTo>
                    <a:pt x="18" y="46"/>
                  </a:lnTo>
                  <a:lnTo>
                    <a:pt x="18" y="45"/>
                  </a:lnTo>
                  <a:lnTo>
                    <a:pt x="18" y="44"/>
                  </a:lnTo>
                  <a:lnTo>
                    <a:pt x="21" y="43"/>
                  </a:lnTo>
                  <a:lnTo>
                    <a:pt x="24" y="42"/>
                  </a:lnTo>
                  <a:lnTo>
                    <a:pt x="27" y="41"/>
                  </a:lnTo>
                  <a:lnTo>
                    <a:pt x="28" y="40"/>
                  </a:lnTo>
                  <a:lnTo>
                    <a:pt x="28" y="39"/>
                  </a:lnTo>
                  <a:lnTo>
                    <a:pt x="29" y="38"/>
                  </a:lnTo>
                  <a:lnTo>
                    <a:pt x="32" y="38"/>
                  </a:lnTo>
                  <a:lnTo>
                    <a:pt x="34" y="36"/>
                  </a:lnTo>
                  <a:lnTo>
                    <a:pt x="35" y="35"/>
                  </a:lnTo>
                  <a:lnTo>
                    <a:pt x="53" y="28"/>
                  </a:lnTo>
                  <a:lnTo>
                    <a:pt x="55" y="28"/>
                  </a:lnTo>
                  <a:lnTo>
                    <a:pt x="58" y="27"/>
                  </a:lnTo>
                  <a:lnTo>
                    <a:pt x="60" y="26"/>
                  </a:lnTo>
                  <a:lnTo>
                    <a:pt x="62" y="25"/>
                  </a:lnTo>
                  <a:lnTo>
                    <a:pt x="59" y="27"/>
                  </a:lnTo>
                  <a:lnTo>
                    <a:pt x="62" y="26"/>
                  </a:lnTo>
                  <a:lnTo>
                    <a:pt x="63" y="25"/>
                  </a:lnTo>
                  <a:lnTo>
                    <a:pt x="65" y="24"/>
                  </a:lnTo>
                  <a:lnTo>
                    <a:pt x="65" y="23"/>
                  </a:lnTo>
                  <a:lnTo>
                    <a:pt x="66" y="22"/>
                  </a:lnTo>
                  <a:lnTo>
                    <a:pt x="66" y="21"/>
                  </a:lnTo>
                  <a:lnTo>
                    <a:pt x="67" y="21"/>
                  </a:lnTo>
                  <a:lnTo>
                    <a:pt x="67" y="20"/>
                  </a:lnTo>
                  <a:lnTo>
                    <a:pt x="67" y="19"/>
                  </a:lnTo>
                  <a:lnTo>
                    <a:pt x="68" y="19"/>
                  </a:lnTo>
                  <a:lnTo>
                    <a:pt x="69" y="19"/>
                  </a:lnTo>
                  <a:lnTo>
                    <a:pt x="70" y="16"/>
                  </a:lnTo>
                  <a:lnTo>
                    <a:pt x="71" y="13"/>
                  </a:lnTo>
                  <a:lnTo>
                    <a:pt x="74" y="11"/>
                  </a:lnTo>
                  <a:lnTo>
                    <a:pt x="75" y="10"/>
                  </a:lnTo>
                  <a:lnTo>
                    <a:pt x="75" y="9"/>
                  </a:lnTo>
                  <a:lnTo>
                    <a:pt x="76" y="9"/>
                  </a:lnTo>
                  <a:lnTo>
                    <a:pt x="77" y="8"/>
                  </a:lnTo>
                  <a:lnTo>
                    <a:pt x="77" y="7"/>
                  </a:lnTo>
                  <a:lnTo>
                    <a:pt x="78" y="6"/>
                  </a:lnTo>
                  <a:lnTo>
                    <a:pt x="78" y="2"/>
                  </a:lnTo>
                  <a:lnTo>
                    <a:pt x="80" y="2"/>
                  </a:lnTo>
                  <a:lnTo>
                    <a:pt x="82" y="1"/>
                  </a:lnTo>
                  <a:lnTo>
                    <a:pt x="84" y="0"/>
                  </a:lnTo>
                  <a:lnTo>
                    <a:pt x="86" y="0"/>
                  </a:lnTo>
                  <a:lnTo>
                    <a:pt x="86" y="1"/>
                  </a:lnTo>
                  <a:lnTo>
                    <a:pt x="88" y="2"/>
                  </a:lnTo>
                  <a:lnTo>
                    <a:pt x="89" y="2"/>
                  </a:lnTo>
                  <a:lnTo>
                    <a:pt x="91" y="2"/>
                  </a:lnTo>
                  <a:lnTo>
                    <a:pt x="91" y="4"/>
                  </a:lnTo>
                  <a:lnTo>
                    <a:pt x="92" y="4"/>
                  </a:lnTo>
                  <a:lnTo>
                    <a:pt x="94" y="4"/>
                  </a:lnTo>
                  <a:lnTo>
                    <a:pt x="96" y="4"/>
                  </a:lnTo>
                  <a:lnTo>
                    <a:pt x="97" y="4"/>
                  </a:lnTo>
                  <a:lnTo>
                    <a:pt x="98" y="3"/>
                  </a:lnTo>
                  <a:lnTo>
                    <a:pt x="99" y="3"/>
                  </a:lnTo>
                  <a:lnTo>
                    <a:pt x="99" y="2"/>
                  </a:lnTo>
                  <a:lnTo>
                    <a:pt x="100" y="2"/>
                  </a:lnTo>
                  <a:lnTo>
                    <a:pt x="101" y="2"/>
                  </a:lnTo>
                  <a:lnTo>
                    <a:pt x="102" y="2"/>
                  </a:lnTo>
                  <a:lnTo>
                    <a:pt x="103" y="2"/>
                  </a:lnTo>
                  <a:lnTo>
                    <a:pt x="104" y="3"/>
                  </a:lnTo>
                  <a:lnTo>
                    <a:pt x="104" y="4"/>
                  </a:lnTo>
                  <a:lnTo>
                    <a:pt x="105" y="4"/>
                  </a:lnTo>
                  <a:lnTo>
                    <a:pt x="107" y="5"/>
                  </a:lnTo>
                  <a:lnTo>
                    <a:pt x="108" y="5"/>
                  </a:lnTo>
                  <a:lnTo>
                    <a:pt x="109" y="6"/>
                  </a:lnTo>
                  <a:lnTo>
                    <a:pt x="111" y="6"/>
                  </a:lnTo>
                  <a:lnTo>
                    <a:pt x="114" y="6"/>
                  </a:lnTo>
                  <a:lnTo>
                    <a:pt x="117" y="6"/>
                  </a:lnTo>
                  <a:lnTo>
                    <a:pt x="119" y="6"/>
                  </a:lnTo>
                  <a:lnTo>
                    <a:pt x="119" y="5"/>
                  </a:lnTo>
                  <a:lnTo>
                    <a:pt x="120" y="5"/>
                  </a:lnTo>
                  <a:lnTo>
                    <a:pt x="123" y="5"/>
                  </a:lnTo>
                  <a:lnTo>
                    <a:pt x="126" y="5"/>
                  </a:lnTo>
                  <a:lnTo>
                    <a:pt x="130" y="6"/>
                  </a:lnTo>
                  <a:lnTo>
                    <a:pt x="134" y="6"/>
                  </a:lnTo>
                  <a:lnTo>
                    <a:pt x="137" y="7"/>
                  </a:lnTo>
                  <a:lnTo>
                    <a:pt x="139" y="8"/>
                  </a:lnTo>
                  <a:lnTo>
                    <a:pt x="141" y="8"/>
                  </a:lnTo>
                  <a:lnTo>
                    <a:pt x="141" y="9"/>
                  </a:lnTo>
                  <a:lnTo>
                    <a:pt x="142" y="9"/>
                  </a:lnTo>
                  <a:lnTo>
                    <a:pt x="143" y="9"/>
                  </a:lnTo>
                  <a:lnTo>
                    <a:pt x="145" y="9"/>
                  </a:lnTo>
                  <a:lnTo>
                    <a:pt x="146" y="10"/>
                  </a:lnTo>
                  <a:lnTo>
                    <a:pt x="151" y="10"/>
                  </a:lnTo>
                  <a:lnTo>
                    <a:pt x="151" y="11"/>
                  </a:lnTo>
                  <a:lnTo>
                    <a:pt x="159" y="12"/>
                  </a:lnTo>
                  <a:lnTo>
                    <a:pt x="160" y="10"/>
                  </a:lnTo>
                  <a:lnTo>
                    <a:pt x="162" y="10"/>
                  </a:lnTo>
                  <a:lnTo>
                    <a:pt x="164" y="9"/>
                  </a:lnTo>
                  <a:lnTo>
                    <a:pt x="165" y="7"/>
                  </a:lnTo>
                  <a:lnTo>
                    <a:pt x="170" y="7"/>
                  </a:lnTo>
                  <a:lnTo>
                    <a:pt x="172" y="9"/>
                  </a:lnTo>
                  <a:lnTo>
                    <a:pt x="173" y="11"/>
                  </a:lnTo>
                  <a:lnTo>
                    <a:pt x="175" y="13"/>
                  </a:lnTo>
                  <a:lnTo>
                    <a:pt x="177" y="14"/>
                  </a:lnTo>
                  <a:lnTo>
                    <a:pt x="179" y="16"/>
                  </a:lnTo>
                  <a:lnTo>
                    <a:pt x="179" y="17"/>
                  </a:lnTo>
                  <a:lnTo>
                    <a:pt x="180" y="17"/>
                  </a:lnTo>
                  <a:lnTo>
                    <a:pt x="180" y="18"/>
                  </a:lnTo>
                  <a:lnTo>
                    <a:pt x="180" y="19"/>
                  </a:lnTo>
                  <a:lnTo>
                    <a:pt x="180" y="18"/>
                  </a:lnTo>
                  <a:lnTo>
                    <a:pt x="180" y="17"/>
                  </a:lnTo>
                  <a:lnTo>
                    <a:pt x="181" y="18"/>
                  </a:lnTo>
                  <a:lnTo>
                    <a:pt x="183" y="19"/>
                  </a:lnTo>
                  <a:lnTo>
                    <a:pt x="183" y="20"/>
                  </a:lnTo>
                  <a:lnTo>
                    <a:pt x="184" y="20"/>
                  </a:lnTo>
                  <a:lnTo>
                    <a:pt x="185" y="21"/>
                  </a:lnTo>
                  <a:lnTo>
                    <a:pt x="185" y="23"/>
                  </a:lnTo>
                  <a:lnTo>
                    <a:pt x="186" y="23"/>
                  </a:lnTo>
                  <a:lnTo>
                    <a:pt x="186" y="25"/>
                  </a:lnTo>
                  <a:lnTo>
                    <a:pt x="187" y="26"/>
                  </a:lnTo>
                  <a:lnTo>
                    <a:pt x="188" y="26"/>
                  </a:lnTo>
                  <a:lnTo>
                    <a:pt x="189" y="27"/>
                  </a:lnTo>
                  <a:lnTo>
                    <a:pt x="189" y="29"/>
                  </a:lnTo>
                  <a:lnTo>
                    <a:pt x="190" y="29"/>
                  </a:lnTo>
                  <a:lnTo>
                    <a:pt x="189" y="29"/>
                  </a:lnTo>
                  <a:lnTo>
                    <a:pt x="190" y="29"/>
                  </a:lnTo>
                  <a:lnTo>
                    <a:pt x="190" y="31"/>
                  </a:lnTo>
                  <a:lnTo>
                    <a:pt x="191" y="31"/>
                  </a:lnTo>
                  <a:lnTo>
                    <a:pt x="191" y="33"/>
                  </a:lnTo>
                  <a:lnTo>
                    <a:pt x="192" y="33"/>
                  </a:lnTo>
                  <a:lnTo>
                    <a:pt x="192" y="35"/>
                  </a:lnTo>
                  <a:lnTo>
                    <a:pt x="192" y="38"/>
                  </a:lnTo>
                  <a:lnTo>
                    <a:pt x="192" y="42"/>
                  </a:lnTo>
                  <a:lnTo>
                    <a:pt x="192" y="47"/>
                  </a:lnTo>
                  <a:lnTo>
                    <a:pt x="192" y="52"/>
                  </a:lnTo>
                  <a:lnTo>
                    <a:pt x="192" y="56"/>
                  </a:lnTo>
                  <a:lnTo>
                    <a:pt x="192" y="59"/>
                  </a:lnTo>
                  <a:lnTo>
                    <a:pt x="192" y="61"/>
                  </a:lnTo>
                  <a:lnTo>
                    <a:pt x="191" y="61"/>
                  </a:lnTo>
                  <a:lnTo>
                    <a:pt x="191" y="63"/>
                  </a:lnTo>
                  <a:lnTo>
                    <a:pt x="190" y="63"/>
                  </a:lnTo>
                  <a:lnTo>
                    <a:pt x="189" y="63"/>
                  </a:lnTo>
                  <a:lnTo>
                    <a:pt x="189" y="65"/>
                  </a:lnTo>
                  <a:lnTo>
                    <a:pt x="188" y="66"/>
                  </a:lnTo>
                  <a:lnTo>
                    <a:pt x="188" y="65"/>
                  </a:lnTo>
                  <a:lnTo>
                    <a:pt x="187" y="66"/>
                  </a:lnTo>
                  <a:lnTo>
                    <a:pt x="186" y="66"/>
                  </a:lnTo>
                  <a:lnTo>
                    <a:pt x="185" y="66"/>
                  </a:lnTo>
                  <a:lnTo>
                    <a:pt x="185" y="67"/>
                  </a:lnTo>
                  <a:lnTo>
                    <a:pt x="184" y="67"/>
                  </a:lnTo>
                  <a:lnTo>
                    <a:pt x="184" y="68"/>
                  </a:lnTo>
                  <a:lnTo>
                    <a:pt x="183" y="68"/>
                  </a:lnTo>
                  <a:lnTo>
                    <a:pt x="183" y="69"/>
                  </a:lnTo>
                  <a:lnTo>
                    <a:pt x="183" y="70"/>
                  </a:lnTo>
                  <a:lnTo>
                    <a:pt x="183" y="71"/>
                  </a:lnTo>
                  <a:lnTo>
                    <a:pt x="181" y="72"/>
                  </a:lnTo>
                  <a:lnTo>
                    <a:pt x="180" y="72"/>
                  </a:lnTo>
                  <a:lnTo>
                    <a:pt x="180" y="73"/>
                  </a:lnTo>
                  <a:lnTo>
                    <a:pt x="180" y="74"/>
                  </a:lnTo>
                  <a:lnTo>
                    <a:pt x="179" y="75"/>
                  </a:lnTo>
                  <a:lnTo>
                    <a:pt x="179" y="74"/>
                  </a:lnTo>
                  <a:lnTo>
                    <a:pt x="178" y="75"/>
                  </a:lnTo>
                  <a:lnTo>
                    <a:pt x="177" y="75"/>
                  </a:lnTo>
                  <a:lnTo>
                    <a:pt x="176" y="76"/>
                  </a:lnTo>
                  <a:lnTo>
                    <a:pt x="176" y="77"/>
                  </a:lnTo>
                  <a:lnTo>
                    <a:pt x="175" y="77"/>
                  </a:lnTo>
                  <a:lnTo>
                    <a:pt x="175" y="78"/>
                  </a:lnTo>
                  <a:lnTo>
                    <a:pt x="174" y="78"/>
                  </a:lnTo>
                  <a:lnTo>
                    <a:pt x="173" y="80"/>
                  </a:lnTo>
                  <a:lnTo>
                    <a:pt x="171" y="80"/>
                  </a:lnTo>
                  <a:lnTo>
                    <a:pt x="171" y="81"/>
                  </a:lnTo>
                  <a:lnTo>
                    <a:pt x="170" y="81"/>
                  </a:lnTo>
                  <a:lnTo>
                    <a:pt x="170" y="80"/>
                  </a:lnTo>
                  <a:lnTo>
                    <a:pt x="169" y="81"/>
                  </a:lnTo>
                  <a:lnTo>
                    <a:pt x="168" y="81"/>
                  </a:lnTo>
                  <a:lnTo>
                    <a:pt x="166" y="81"/>
                  </a:lnTo>
                  <a:lnTo>
                    <a:pt x="165" y="81"/>
                  </a:lnTo>
                  <a:lnTo>
                    <a:pt x="164" y="82"/>
                  </a:lnTo>
                  <a:lnTo>
                    <a:pt x="164" y="83"/>
                  </a:lnTo>
                  <a:lnTo>
                    <a:pt x="164" y="84"/>
                  </a:lnTo>
                  <a:lnTo>
                    <a:pt x="163" y="85"/>
                  </a:lnTo>
                  <a:lnTo>
                    <a:pt x="162" y="85"/>
                  </a:lnTo>
                  <a:lnTo>
                    <a:pt x="162" y="86"/>
                  </a:lnTo>
                  <a:lnTo>
                    <a:pt x="161" y="86"/>
                  </a:lnTo>
                  <a:lnTo>
                    <a:pt x="160" y="87"/>
                  </a:lnTo>
                  <a:lnTo>
                    <a:pt x="160" y="88"/>
                  </a:lnTo>
                  <a:lnTo>
                    <a:pt x="158" y="89"/>
                  </a:lnTo>
                  <a:lnTo>
                    <a:pt x="157" y="90"/>
                  </a:lnTo>
                  <a:lnTo>
                    <a:pt x="156" y="92"/>
                  </a:lnTo>
                  <a:lnTo>
                    <a:pt x="154" y="92"/>
                  </a:lnTo>
                  <a:lnTo>
                    <a:pt x="154" y="93"/>
                  </a:lnTo>
                  <a:lnTo>
                    <a:pt x="153" y="94"/>
                  </a:lnTo>
                  <a:lnTo>
                    <a:pt x="150" y="97"/>
                  </a:lnTo>
                  <a:lnTo>
                    <a:pt x="149" y="101"/>
                  </a:lnTo>
                  <a:lnTo>
                    <a:pt x="150" y="105"/>
                  </a:lnTo>
                  <a:lnTo>
                    <a:pt x="151" y="105"/>
                  </a:lnTo>
                  <a:lnTo>
                    <a:pt x="151" y="108"/>
                  </a:lnTo>
                  <a:lnTo>
                    <a:pt x="151" y="111"/>
                  </a:lnTo>
                  <a:lnTo>
                    <a:pt x="152" y="111"/>
                  </a:lnTo>
                  <a:lnTo>
                    <a:pt x="153" y="111"/>
                  </a:lnTo>
                  <a:lnTo>
                    <a:pt x="153" y="112"/>
                  </a:lnTo>
                  <a:lnTo>
                    <a:pt x="153" y="115"/>
                  </a:lnTo>
                  <a:lnTo>
                    <a:pt x="154" y="115"/>
                  </a:lnTo>
                  <a:lnTo>
                    <a:pt x="154" y="116"/>
                  </a:lnTo>
                  <a:lnTo>
                    <a:pt x="156" y="116"/>
                  </a:lnTo>
                  <a:lnTo>
                    <a:pt x="156" y="118"/>
                  </a:lnTo>
                  <a:lnTo>
                    <a:pt x="157" y="119"/>
                  </a:lnTo>
                  <a:lnTo>
                    <a:pt x="157" y="120"/>
                  </a:lnTo>
                  <a:lnTo>
                    <a:pt x="157" y="121"/>
                  </a:lnTo>
                  <a:lnTo>
                    <a:pt x="158" y="121"/>
                  </a:lnTo>
                  <a:lnTo>
                    <a:pt x="158" y="122"/>
                  </a:lnTo>
                  <a:lnTo>
                    <a:pt x="159" y="122"/>
                  </a:lnTo>
                  <a:lnTo>
                    <a:pt x="158" y="122"/>
                  </a:lnTo>
                  <a:lnTo>
                    <a:pt x="158" y="123"/>
                  </a:lnTo>
                  <a:lnTo>
                    <a:pt x="159" y="124"/>
                  </a:lnTo>
                  <a:lnTo>
                    <a:pt x="160" y="125"/>
                  </a:lnTo>
                  <a:lnTo>
                    <a:pt x="161" y="125"/>
                  </a:lnTo>
                  <a:lnTo>
                    <a:pt x="161" y="126"/>
                  </a:lnTo>
                  <a:lnTo>
                    <a:pt x="162" y="127"/>
                  </a:lnTo>
                  <a:lnTo>
                    <a:pt x="163" y="127"/>
                  </a:lnTo>
                  <a:lnTo>
                    <a:pt x="165" y="127"/>
                  </a:lnTo>
                  <a:lnTo>
                    <a:pt x="166" y="128"/>
                  </a:lnTo>
                  <a:lnTo>
                    <a:pt x="168" y="127"/>
                  </a:lnTo>
                  <a:lnTo>
                    <a:pt x="170" y="127"/>
                  </a:lnTo>
                  <a:lnTo>
                    <a:pt x="170" y="126"/>
                  </a:lnTo>
                  <a:lnTo>
                    <a:pt x="171" y="125"/>
                  </a:lnTo>
                  <a:lnTo>
                    <a:pt x="172" y="124"/>
                  </a:lnTo>
                  <a:lnTo>
                    <a:pt x="172" y="123"/>
                  </a:lnTo>
                  <a:lnTo>
                    <a:pt x="172" y="122"/>
                  </a:lnTo>
                  <a:lnTo>
                    <a:pt x="172" y="121"/>
                  </a:lnTo>
                  <a:lnTo>
                    <a:pt x="173" y="120"/>
                  </a:lnTo>
                </a:path>
              </a:pathLst>
            </a:custGeom>
            <a:solidFill>
              <a:schemeClr val="bg1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>
                <a:latin typeface="Adobe Caslon Pro" pitchFamily="18" charset="0"/>
              </a:endParaRPr>
            </a:p>
          </p:txBody>
        </p:sp>
      </p:grpSp>
      <p:sp>
        <p:nvSpPr>
          <p:cNvPr id="3" name="2 Elipse"/>
          <p:cNvSpPr/>
          <p:nvPr/>
        </p:nvSpPr>
        <p:spPr>
          <a:xfrm>
            <a:off x="4328291" y="3338819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35496" y="1564488"/>
            <a:ext cx="1835696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Tijuana</a:t>
            </a:r>
          </a:p>
          <a:p>
            <a:pPr algn="ctr"/>
            <a:r>
              <a:rPr lang="es-MX" b="1" dirty="0"/>
              <a:t>1,559,683 habs. </a:t>
            </a:r>
          </a:p>
        </p:txBody>
      </p:sp>
      <p:cxnSp>
        <p:nvCxnSpPr>
          <p:cNvPr id="74" name="73 Conector recto"/>
          <p:cNvCxnSpPr>
            <a:stCxn id="3" idx="2"/>
            <a:endCxn id="76" idx="3"/>
          </p:cNvCxnSpPr>
          <p:nvPr/>
        </p:nvCxnSpPr>
        <p:spPr>
          <a:xfrm flipH="1" flipV="1">
            <a:off x="2363327" y="3308089"/>
            <a:ext cx="1964964" cy="7269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CuadroTexto"/>
          <p:cNvSpPr txBox="1"/>
          <p:nvPr/>
        </p:nvSpPr>
        <p:spPr>
          <a:xfrm>
            <a:off x="299165" y="2984923"/>
            <a:ext cx="206416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Comarca </a:t>
            </a:r>
            <a:r>
              <a:rPr lang="es-MX" b="1" dirty="0" smtClean="0"/>
              <a:t>Lagunera</a:t>
            </a:r>
            <a:endParaRPr lang="es-MX" b="1" dirty="0"/>
          </a:p>
          <a:p>
            <a:pPr algn="ctr"/>
            <a:r>
              <a:rPr lang="es-MX" b="1" dirty="0"/>
              <a:t>1,108,657  habs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85" name="84 Elipse"/>
          <p:cNvSpPr/>
          <p:nvPr/>
        </p:nvSpPr>
        <p:spPr>
          <a:xfrm>
            <a:off x="2313728" y="1846803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86" name="85 Conector recto"/>
          <p:cNvCxnSpPr>
            <a:stCxn id="85" idx="2"/>
            <a:endCxn id="4" idx="3"/>
          </p:cNvCxnSpPr>
          <p:nvPr/>
        </p:nvCxnSpPr>
        <p:spPr>
          <a:xfrm flipH="1" flipV="1">
            <a:off x="1871192" y="1887654"/>
            <a:ext cx="442536" cy="111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CuadroTexto"/>
          <p:cNvSpPr txBox="1"/>
          <p:nvPr/>
        </p:nvSpPr>
        <p:spPr>
          <a:xfrm>
            <a:off x="1187623" y="3905769"/>
            <a:ext cx="185433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Guadalajara</a:t>
            </a:r>
          </a:p>
          <a:p>
            <a:pPr algn="ctr"/>
            <a:r>
              <a:rPr lang="es-MX" b="1" dirty="0"/>
              <a:t>1,495,189  habs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89" name="88 Elipse"/>
          <p:cNvSpPr/>
          <p:nvPr/>
        </p:nvSpPr>
        <p:spPr>
          <a:xfrm>
            <a:off x="4141683" y="4181577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90" name="89 Conector recto"/>
          <p:cNvCxnSpPr>
            <a:stCxn id="89" idx="2"/>
            <a:endCxn id="80" idx="3"/>
          </p:cNvCxnSpPr>
          <p:nvPr/>
        </p:nvCxnSpPr>
        <p:spPr>
          <a:xfrm flipH="1">
            <a:off x="3041962" y="4223545"/>
            <a:ext cx="1099721" cy="53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87 CuadroTexto"/>
          <p:cNvSpPr txBox="1"/>
          <p:nvPr/>
        </p:nvSpPr>
        <p:spPr>
          <a:xfrm>
            <a:off x="1914121" y="4609594"/>
            <a:ext cx="175024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Acapulco</a:t>
            </a:r>
          </a:p>
          <a:p>
            <a:pPr algn="ctr"/>
            <a:r>
              <a:rPr lang="es-MX" b="1" dirty="0"/>
              <a:t>789,971  habs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94" name="93 Elipse"/>
          <p:cNvSpPr/>
          <p:nvPr/>
        </p:nvSpPr>
        <p:spPr>
          <a:xfrm>
            <a:off x="4764465" y="4754218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95" name="94 Conector recto"/>
          <p:cNvCxnSpPr>
            <a:stCxn id="94" idx="2"/>
          </p:cNvCxnSpPr>
          <p:nvPr/>
        </p:nvCxnSpPr>
        <p:spPr>
          <a:xfrm flipH="1">
            <a:off x="3664744" y="4796186"/>
            <a:ext cx="1099721" cy="539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95 CuadroTexto"/>
          <p:cNvSpPr txBox="1"/>
          <p:nvPr/>
        </p:nvSpPr>
        <p:spPr>
          <a:xfrm>
            <a:off x="4028822" y="5215319"/>
            <a:ext cx="198333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Cuernavaca</a:t>
            </a:r>
          </a:p>
          <a:p>
            <a:pPr algn="ctr"/>
            <a:r>
              <a:rPr lang="es-MX" b="1" dirty="0"/>
              <a:t>365,168  habs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97" name="96 Elipse"/>
          <p:cNvSpPr/>
          <p:nvPr/>
        </p:nvSpPr>
        <p:spPr>
          <a:xfrm>
            <a:off x="4987070" y="4456586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98" name="97 Conector recto"/>
          <p:cNvCxnSpPr>
            <a:stCxn id="97" idx="2"/>
            <a:endCxn id="96" idx="0"/>
          </p:cNvCxnSpPr>
          <p:nvPr/>
        </p:nvCxnSpPr>
        <p:spPr>
          <a:xfrm>
            <a:off x="4987070" y="4498554"/>
            <a:ext cx="33421" cy="71676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100 CuadroTexto"/>
          <p:cNvSpPr txBox="1"/>
          <p:nvPr/>
        </p:nvSpPr>
        <p:spPr>
          <a:xfrm>
            <a:off x="6788033" y="5255925"/>
            <a:ext cx="174440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Tapachula</a:t>
            </a:r>
          </a:p>
          <a:p>
            <a:pPr algn="ctr"/>
            <a:r>
              <a:rPr lang="es-MX" b="1" dirty="0"/>
              <a:t>320,451  habs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102" name="101 Elipse"/>
          <p:cNvSpPr/>
          <p:nvPr/>
        </p:nvSpPr>
        <p:spPr>
          <a:xfrm>
            <a:off x="6247785" y="5073256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3" name="102 Conector recto"/>
          <p:cNvCxnSpPr>
            <a:stCxn id="102" idx="2"/>
          </p:cNvCxnSpPr>
          <p:nvPr/>
        </p:nvCxnSpPr>
        <p:spPr>
          <a:xfrm>
            <a:off x="6247785" y="5115224"/>
            <a:ext cx="1564575" cy="1407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104 CuadroTexto"/>
          <p:cNvSpPr txBox="1"/>
          <p:nvPr/>
        </p:nvSpPr>
        <p:spPr>
          <a:xfrm>
            <a:off x="6009805" y="3007669"/>
            <a:ext cx="181599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Ecatepec</a:t>
            </a:r>
          </a:p>
          <a:p>
            <a:pPr algn="ctr"/>
            <a:r>
              <a:rPr lang="es-MX" b="1" dirty="0"/>
              <a:t>1,655,015  habs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107" name="106 Elipse"/>
          <p:cNvSpPr/>
          <p:nvPr/>
        </p:nvSpPr>
        <p:spPr>
          <a:xfrm>
            <a:off x="4908465" y="4209160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08" name="107 Conector recto"/>
          <p:cNvCxnSpPr>
            <a:stCxn id="105" idx="1"/>
            <a:endCxn id="107" idx="0"/>
          </p:cNvCxnSpPr>
          <p:nvPr/>
        </p:nvCxnSpPr>
        <p:spPr>
          <a:xfrm flipH="1">
            <a:off x="4956257" y="3330835"/>
            <a:ext cx="1053548" cy="87832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110 CuadroTexto"/>
          <p:cNvSpPr txBox="1"/>
          <p:nvPr/>
        </p:nvSpPr>
        <p:spPr>
          <a:xfrm>
            <a:off x="7236296" y="3977409"/>
            <a:ext cx="1763688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Benito Juárez</a:t>
            </a:r>
          </a:p>
          <a:p>
            <a:pPr algn="ctr"/>
            <a:r>
              <a:rPr lang="es-MX" b="1" dirty="0"/>
              <a:t>661,176  habs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112" name="111 Elipse"/>
          <p:cNvSpPr/>
          <p:nvPr/>
        </p:nvSpPr>
        <p:spPr>
          <a:xfrm>
            <a:off x="7039873" y="3789040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13" name="112 Conector recto"/>
          <p:cNvCxnSpPr>
            <a:stCxn id="112" idx="2"/>
            <a:endCxn id="111" idx="0"/>
          </p:cNvCxnSpPr>
          <p:nvPr/>
        </p:nvCxnSpPr>
        <p:spPr>
          <a:xfrm>
            <a:off x="7039873" y="3831008"/>
            <a:ext cx="1078267" cy="14640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114 CuadroTexto"/>
          <p:cNvSpPr txBox="1"/>
          <p:nvPr/>
        </p:nvSpPr>
        <p:spPr>
          <a:xfrm>
            <a:off x="5549815" y="2095536"/>
            <a:ext cx="202919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Monterrey</a:t>
            </a:r>
          </a:p>
          <a:p>
            <a:pPr algn="ctr"/>
            <a:r>
              <a:rPr lang="es-MX" b="1" dirty="0"/>
              <a:t>1,135,550  habs</a:t>
            </a:r>
            <a:r>
              <a:rPr lang="es-MX" b="1" dirty="0" smtClean="0"/>
              <a:t>.</a:t>
            </a:r>
            <a:endParaRPr lang="es-MX" b="1" dirty="0"/>
          </a:p>
        </p:txBody>
      </p:sp>
      <p:sp>
        <p:nvSpPr>
          <p:cNvPr id="116" name="115 Elipse"/>
          <p:cNvSpPr/>
          <p:nvPr/>
        </p:nvSpPr>
        <p:spPr>
          <a:xfrm>
            <a:off x="4838812" y="3227205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17" name="116 Conector recto"/>
          <p:cNvCxnSpPr>
            <a:stCxn id="115" idx="2"/>
            <a:endCxn id="116" idx="0"/>
          </p:cNvCxnSpPr>
          <p:nvPr/>
        </p:nvCxnSpPr>
        <p:spPr>
          <a:xfrm flipH="1">
            <a:off x="4886604" y="2741867"/>
            <a:ext cx="1677807" cy="4853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118 CuadroTexto"/>
          <p:cNvSpPr txBox="1"/>
          <p:nvPr/>
        </p:nvSpPr>
        <p:spPr>
          <a:xfrm>
            <a:off x="3939780" y="1422971"/>
            <a:ext cx="181261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/>
              <a:t>Ciudad Juárez</a:t>
            </a:r>
          </a:p>
          <a:p>
            <a:pPr algn="ctr"/>
            <a:r>
              <a:rPr lang="es-MX" b="1" dirty="0"/>
              <a:t>1,332,131  habs. </a:t>
            </a:r>
          </a:p>
        </p:txBody>
      </p:sp>
      <p:sp>
        <p:nvSpPr>
          <p:cNvPr id="123" name="122 Elipse"/>
          <p:cNvSpPr/>
          <p:nvPr/>
        </p:nvSpPr>
        <p:spPr>
          <a:xfrm>
            <a:off x="3823351" y="2110802"/>
            <a:ext cx="95583" cy="839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24" name="123 Conector recto"/>
          <p:cNvCxnSpPr>
            <a:stCxn id="119" idx="2"/>
            <a:endCxn id="123" idx="0"/>
          </p:cNvCxnSpPr>
          <p:nvPr/>
        </p:nvCxnSpPr>
        <p:spPr>
          <a:xfrm flipH="1">
            <a:off x="3871143" y="2069302"/>
            <a:ext cx="974943" cy="415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42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395536" y="949950"/>
            <a:ext cx="8424936" cy="57554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marL="342900" indent="-342900" algn="just">
              <a:spcBef>
                <a:spcPts val="2400"/>
              </a:spcBef>
              <a:buClr>
                <a:schemeClr val="accent3">
                  <a:lumMod val="75000"/>
                </a:schemeClr>
              </a:buClr>
              <a:buSzPct val="150000"/>
              <a:buFont typeface="Arial" pitchFamily="34" charset="0"/>
              <a:buChar char="•"/>
            </a:pPr>
            <a:r>
              <a:rPr lang="es-MX" sz="2400" b="1" dirty="0">
                <a:solidFill>
                  <a:srgbClr val="C00000"/>
                </a:solidFill>
                <a:latin typeface="+mj-lt"/>
              </a:rPr>
              <a:t>V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iolencia y la delincuencia como problema </a:t>
            </a:r>
            <a:r>
              <a:rPr lang="es-MX" sz="2400" b="1" dirty="0">
                <a:solidFill>
                  <a:srgbClr val="C00000"/>
                </a:solidFill>
                <a:latin typeface="+mj-lt"/>
              </a:rPr>
              <a:t>de salud 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pública</a:t>
            </a:r>
            <a:r>
              <a:rPr lang="es-ES" sz="2400" b="1" dirty="0" smtClean="0">
                <a:solidFill>
                  <a:srgbClr val="C00000"/>
                </a:solidFill>
                <a:latin typeface="+mj-lt"/>
              </a:rPr>
              <a:t>:</a:t>
            </a:r>
            <a:endParaRPr lang="es-ES" sz="2400" b="1" dirty="0">
              <a:solidFill>
                <a:srgbClr val="C00000"/>
              </a:solidFill>
              <a:latin typeface="+mj-lt"/>
            </a:endParaRPr>
          </a:p>
          <a:p>
            <a:pPr marL="800100" lvl="1" indent="-342900" algn="just">
              <a:spcBef>
                <a:spcPts val="24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s-MX" sz="2400" b="1" dirty="0" smtClean="0">
                <a:latin typeface="+mj-lt"/>
              </a:rPr>
              <a:t>Ocasionan 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mortalidad </a:t>
            </a:r>
            <a:r>
              <a:rPr lang="es-MX" sz="2400" b="1" dirty="0">
                <a:solidFill>
                  <a:srgbClr val="C00000"/>
                </a:solidFill>
                <a:latin typeface="+mj-lt"/>
              </a:rPr>
              <a:t>y morbilidad y afectan a grupos 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vulnerables</a:t>
            </a:r>
            <a:r>
              <a:rPr lang="es-MX" sz="2400" b="1" dirty="0" smtClean="0">
                <a:latin typeface="+mj-lt"/>
              </a:rPr>
              <a:t> (mujeres</a:t>
            </a:r>
            <a:r>
              <a:rPr lang="es-MX" sz="2400" b="1" dirty="0">
                <a:latin typeface="+mj-lt"/>
              </a:rPr>
              <a:t>, niñas y niños, adolescentes, adultos jóvenes y personas de la tercera </a:t>
            </a:r>
            <a:r>
              <a:rPr lang="es-MX" sz="2400" b="1" dirty="0" smtClean="0">
                <a:latin typeface="+mj-lt"/>
              </a:rPr>
              <a:t>edad).</a:t>
            </a:r>
          </a:p>
          <a:p>
            <a:pPr marL="800100" lvl="1" indent="-342900" algn="just">
              <a:spcBef>
                <a:spcPts val="2400"/>
              </a:spcBef>
              <a:buClr>
                <a:schemeClr val="tx1">
                  <a:lumMod val="50000"/>
                  <a:lumOff val="5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Afectan </a:t>
            </a:r>
            <a:r>
              <a:rPr lang="es-MX" sz="2400" b="1" dirty="0">
                <a:solidFill>
                  <a:srgbClr val="C00000"/>
                </a:solidFill>
                <a:latin typeface="+mj-lt"/>
              </a:rPr>
              <a:t>a las víctimas, sus familias, </a:t>
            </a:r>
            <a:r>
              <a:rPr lang="es-MX" sz="2400" b="1" dirty="0" smtClean="0">
                <a:latin typeface="+mj-lt"/>
              </a:rPr>
              <a:t>el entorno social, la </a:t>
            </a:r>
            <a:r>
              <a:rPr lang="es-MX" sz="2400" b="1" dirty="0">
                <a:latin typeface="+mj-lt"/>
              </a:rPr>
              <a:t>calidad de </a:t>
            </a:r>
            <a:r>
              <a:rPr lang="es-MX" sz="2400" b="1" dirty="0" smtClean="0">
                <a:latin typeface="+mj-lt"/>
              </a:rPr>
              <a:t>vida física, mental y los derechos de la sociedad civil.</a:t>
            </a:r>
            <a:endParaRPr lang="es-ES" sz="2400" dirty="0" smtClean="0">
              <a:latin typeface="+mj-lt"/>
            </a:endParaRPr>
          </a:p>
          <a:p>
            <a:pPr marL="342900" indent="-342900">
              <a:spcBef>
                <a:spcPts val="2400"/>
              </a:spcBef>
              <a:buClr>
                <a:schemeClr val="accent3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s-MX" sz="2400" b="1" dirty="0">
                <a:latin typeface="+mj-lt"/>
              </a:rPr>
              <a:t>El </a:t>
            </a:r>
            <a:r>
              <a:rPr lang="es-MX" sz="2400" b="1" dirty="0">
                <a:solidFill>
                  <a:srgbClr val="C00000"/>
                </a:solidFill>
                <a:latin typeface="+mj-lt"/>
              </a:rPr>
              <a:t>enfoque de la salud pública es complementario</a:t>
            </a:r>
            <a:r>
              <a:rPr lang="es-MX" sz="2400" b="1" dirty="0">
                <a:latin typeface="+mj-lt"/>
              </a:rPr>
              <a:t> a las actividades de procuración y administración de la justicia</a:t>
            </a:r>
            <a:r>
              <a:rPr lang="es-MX" sz="2400" b="1" dirty="0" smtClean="0">
                <a:latin typeface="+mj-lt"/>
              </a:rPr>
              <a:t>.</a:t>
            </a:r>
          </a:p>
          <a:p>
            <a:pPr marL="342900" indent="-342900" algn="just">
              <a:spcBef>
                <a:spcPts val="2400"/>
              </a:spcBef>
              <a:buClr>
                <a:schemeClr val="accent3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s-MX" sz="2400" b="1" dirty="0" smtClean="0">
                <a:latin typeface="+mj-lt"/>
              </a:rPr>
              <a:t>Salud </a:t>
            </a:r>
            <a:r>
              <a:rPr lang="es-MX" sz="2400" b="1" dirty="0" smtClean="0">
                <a:solidFill>
                  <a:srgbClr val="C00000"/>
                </a:solidFill>
                <a:latin typeface="+mj-lt"/>
              </a:rPr>
              <a:t>contribuye con acciones preventivas</a:t>
            </a:r>
            <a:r>
              <a:rPr lang="es-MX" sz="2400" b="1" dirty="0" smtClean="0">
                <a:latin typeface="+mj-lt"/>
              </a:rPr>
              <a:t> de manera gradual e integrada con otros sectores que inciden en la violencia y delincuencia.</a:t>
            </a:r>
          </a:p>
        </p:txBody>
      </p:sp>
      <p:sp>
        <p:nvSpPr>
          <p:cNvPr id="6" name="3 Rectángulo"/>
          <p:cNvSpPr>
            <a:spLocks noChangeArrowheads="1"/>
          </p:cNvSpPr>
          <p:nvPr/>
        </p:nvSpPr>
        <p:spPr bwMode="auto">
          <a:xfrm>
            <a:off x="0" y="29362"/>
            <a:ext cx="6732240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ts val="3000"/>
              </a:lnSpc>
            </a:pPr>
            <a:r>
              <a:rPr lang="es-MX" sz="28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Programa Nacional de Prevención Social </a:t>
            </a:r>
          </a:p>
          <a:p>
            <a:pPr algn="ctr">
              <a:lnSpc>
                <a:spcPts val="3000"/>
              </a:lnSpc>
            </a:pPr>
            <a:r>
              <a:rPr lang="es-MX" sz="28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de la Violencia y la Delincuencia</a:t>
            </a:r>
            <a:endParaRPr lang="es-MX" sz="28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70316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Rectángulo"/>
          <p:cNvSpPr>
            <a:spLocks noChangeArrowheads="1"/>
          </p:cNvSpPr>
          <p:nvPr/>
        </p:nvSpPr>
        <p:spPr bwMode="auto">
          <a:xfrm>
            <a:off x="539552" y="321494"/>
            <a:ext cx="8033518" cy="958427"/>
          </a:xfrm>
          <a:prstGeom prst="rect">
            <a:avLst/>
          </a:prstGeom>
          <a:extLst/>
        </p:spPr>
        <p:txBody>
          <a:bodyPr>
            <a:noAutofit/>
          </a:bodyPr>
          <a:lstStyle/>
          <a:p>
            <a:pPr algn="ctr"/>
            <a:r>
              <a:rPr lang="es-MX" sz="36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Componente de Salud del Programa</a:t>
            </a:r>
            <a:endParaRPr lang="es-MX" sz="36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3977680" y="2002329"/>
            <a:ext cx="4986808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spcBef>
                <a:spcPts val="1200"/>
              </a:spcBef>
              <a:buClr>
                <a:schemeClr val="accent3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s-ES" sz="2200" b="1" dirty="0" smtClean="0">
                <a:solidFill>
                  <a:srgbClr val="C00000"/>
                </a:solidFill>
                <a:latin typeface="+mj-lt"/>
              </a:rPr>
              <a:t>Focalización, transversalidad e integralidad </a:t>
            </a:r>
            <a:r>
              <a:rPr lang="es-ES" sz="2200" dirty="0">
                <a:latin typeface="+mj-lt"/>
              </a:rPr>
              <a:t>de las acciones </a:t>
            </a:r>
            <a:r>
              <a:rPr lang="es-ES" sz="2200" dirty="0" smtClean="0">
                <a:latin typeface="+mj-lt"/>
              </a:rPr>
              <a:t>propuestas.</a:t>
            </a:r>
            <a:endParaRPr lang="es-ES" sz="2200" dirty="0">
              <a:latin typeface="+mj-lt"/>
            </a:endParaRPr>
          </a:p>
          <a:p>
            <a:pPr marL="285750" lvl="0" indent="-285750" algn="just">
              <a:spcBef>
                <a:spcPts val="1200"/>
              </a:spcBef>
              <a:buClr>
                <a:schemeClr val="accent3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s-ES" sz="2200" b="1" dirty="0" smtClean="0">
                <a:solidFill>
                  <a:srgbClr val="C00000"/>
                </a:solidFill>
                <a:latin typeface="+mj-lt"/>
              </a:rPr>
              <a:t>Liderazgo </a:t>
            </a:r>
            <a:r>
              <a:rPr lang="es-ES" sz="2200" b="1" dirty="0">
                <a:solidFill>
                  <a:srgbClr val="C00000"/>
                </a:solidFill>
                <a:latin typeface="+mj-lt"/>
              </a:rPr>
              <a:t>institucional </a:t>
            </a:r>
            <a:r>
              <a:rPr lang="es-ES" sz="2200" b="1" dirty="0" smtClean="0">
                <a:solidFill>
                  <a:srgbClr val="C00000"/>
                </a:solidFill>
                <a:latin typeface="+mj-lt"/>
              </a:rPr>
              <a:t>para tomar </a:t>
            </a:r>
            <a:r>
              <a:rPr lang="es-ES" sz="2200" b="1" dirty="0">
                <a:solidFill>
                  <a:srgbClr val="C00000"/>
                </a:solidFill>
                <a:latin typeface="+mj-lt"/>
              </a:rPr>
              <a:t>decisiones</a:t>
            </a:r>
            <a:r>
              <a:rPr lang="es-ES" sz="2200" b="1" dirty="0">
                <a:latin typeface="+mj-lt"/>
              </a:rPr>
              <a:t> </a:t>
            </a:r>
            <a:r>
              <a:rPr lang="es-ES" sz="2200" dirty="0" smtClean="0">
                <a:latin typeface="+mj-lt"/>
              </a:rPr>
              <a:t>y capacidad </a:t>
            </a:r>
            <a:r>
              <a:rPr lang="es-ES" sz="2200" dirty="0">
                <a:latin typeface="+mj-lt"/>
              </a:rPr>
              <a:t>para instrumentarlas. </a:t>
            </a:r>
          </a:p>
          <a:p>
            <a:pPr marL="285750" lvl="0" indent="-285750" algn="just">
              <a:spcBef>
                <a:spcPts val="1200"/>
              </a:spcBef>
              <a:buClr>
                <a:schemeClr val="accent3">
                  <a:lumMod val="50000"/>
                </a:schemeClr>
              </a:buClr>
              <a:buSzPct val="150000"/>
              <a:buFont typeface="Arial" pitchFamily="34" charset="0"/>
              <a:buChar char="•"/>
            </a:pPr>
            <a:r>
              <a:rPr lang="es-ES" sz="2200" b="1" dirty="0">
                <a:solidFill>
                  <a:srgbClr val="C00000"/>
                </a:solidFill>
                <a:latin typeface="+mj-lt"/>
              </a:rPr>
              <a:t>C</a:t>
            </a:r>
            <a:r>
              <a:rPr lang="es-ES" sz="2200" b="1" dirty="0" smtClean="0">
                <a:solidFill>
                  <a:srgbClr val="C00000"/>
                </a:solidFill>
                <a:latin typeface="+mj-lt"/>
              </a:rPr>
              <a:t>oordinación </a:t>
            </a:r>
            <a:r>
              <a:rPr lang="es-ES" sz="2200" b="1" dirty="0">
                <a:solidFill>
                  <a:srgbClr val="C00000"/>
                </a:solidFill>
                <a:latin typeface="+mj-lt"/>
              </a:rPr>
              <a:t>de recursos y esfuerzos </a:t>
            </a:r>
            <a:r>
              <a:rPr lang="es-ES" sz="2200" dirty="0">
                <a:latin typeface="+mj-lt"/>
              </a:rPr>
              <a:t>institucionales </a:t>
            </a:r>
            <a:r>
              <a:rPr lang="es-ES" sz="2200" dirty="0" smtClean="0">
                <a:latin typeface="+mj-lt"/>
              </a:rPr>
              <a:t>e intersectoriales para:</a:t>
            </a:r>
          </a:p>
          <a:p>
            <a:pPr marL="742950" lvl="1" indent="-285750" algn="just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s-ES" sz="2200" dirty="0" smtClean="0">
                <a:latin typeface="+mj-lt"/>
              </a:rPr>
              <a:t>Sinergia </a:t>
            </a:r>
            <a:r>
              <a:rPr lang="es-ES" sz="2200" dirty="0">
                <a:latin typeface="+mj-lt"/>
              </a:rPr>
              <a:t>efectiva </a:t>
            </a:r>
            <a:r>
              <a:rPr lang="es-ES" sz="2200" dirty="0" smtClean="0">
                <a:latin typeface="+mj-lt"/>
              </a:rPr>
              <a:t>para el logro de resultados. </a:t>
            </a:r>
          </a:p>
          <a:p>
            <a:pPr marL="742950" lvl="1" indent="-285750" algn="just">
              <a:spcBef>
                <a:spcPts val="1200"/>
              </a:spcBef>
              <a:buClr>
                <a:schemeClr val="bg1">
                  <a:lumMod val="50000"/>
                </a:schemeClr>
              </a:buClr>
              <a:buSzPct val="120000"/>
              <a:buFont typeface="Wingdings" pitchFamily="2" charset="2"/>
              <a:buChar char="§"/>
            </a:pPr>
            <a:r>
              <a:rPr lang="es-ES" sz="2200" dirty="0" smtClean="0">
                <a:latin typeface="+mj-lt"/>
              </a:rPr>
              <a:t>Evitar </a:t>
            </a:r>
            <a:r>
              <a:rPr lang="es-ES" sz="2200" dirty="0">
                <a:latin typeface="+mj-lt"/>
              </a:rPr>
              <a:t>duplicidades e ineficiencias.  </a:t>
            </a:r>
            <a:endParaRPr lang="es-MX" sz="2200" dirty="0">
              <a:latin typeface="+mj-lt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58700" y="1988840"/>
            <a:ext cx="346806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4988" lvl="1" indent="-450850">
              <a:spcBef>
                <a:spcPts val="2400"/>
              </a:spcBef>
              <a:buClr>
                <a:schemeClr val="accent3">
                  <a:lumMod val="75000"/>
                </a:schemeClr>
              </a:buClr>
              <a:buSzPct val="119000"/>
              <a:buFont typeface="+mj-lt"/>
              <a:buAutoNum type="arabicPeriod"/>
            </a:pPr>
            <a:r>
              <a:rPr lang="es-ES_tradnl" sz="2200" dirty="0" smtClean="0">
                <a:latin typeface="+mj-lt"/>
              </a:rPr>
              <a:t>Prevención </a:t>
            </a:r>
            <a:r>
              <a:rPr lang="es-ES_tradnl" sz="2200" dirty="0">
                <a:latin typeface="+mj-lt"/>
              </a:rPr>
              <a:t>y Atención de la Violencia Familiar y de </a:t>
            </a:r>
            <a:r>
              <a:rPr lang="es-ES_tradnl" sz="2200" dirty="0" smtClean="0">
                <a:latin typeface="+mj-lt"/>
              </a:rPr>
              <a:t>Género.</a:t>
            </a:r>
            <a:endParaRPr lang="es-MX" sz="2200" dirty="0">
              <a:latin typeface="+mj-lt"/>
            </a:endParaRPr>
          </a:p>
          <a:p>
            <a:pPr marL="534988" lvl="1" indent="-450850">
              <a:spcBef>
                <a:spcPts val="2400"/>
              </a:spcBef>
              <a:buClr>
                <a:schemeClr val="accent3">
                  <a:lumMod val="75000"/>
                </a:schemeClr>
              </a:buClr>
              <a:buSzPct val="119000"/>
              <a:buFont typeface="+mj-lt"/>
              <a:buAutoNum type="arabicPeriod"/>
            </a:pPr>
            <a:r>
              <a:rPr lang="es-ES_tradnl" sz="2200" dirty="0" smtClean="0">
                <a:latin typeface="+mj-lt"/>
              </a:rPr>
              <a:t>Escuela y Salud.</a:t>
            </a:r>
            <a:endParaRPr lang="es-ES_tradnl" sz="2200" dirty="0">
              <a:latin typeface="+mj-lt"/>
            </a:endParaRPr>
          </a:p>
          <a:p>
            <a:pPr marL="534988" lvl="1" indent="-450850">
              <a:spcBef>
                <a:spcPts val="2400"/>
              </a:spcBef>
              <a:buClr>
                <a:schemeClr val="accent3">
                  <a:lumMod val="75000"/>
                </a:schemeClr>
              </a:buClr>
              <a:buSzPct val="119000"/>
              <a:buFont typeface="+mj-lt"/>
              <a:buAutoNum type="arabicPeriod"/>
            </a:pPr>
            <a:r>
              <a:rPr lang="es-ES_tradnl" sz="2200" dirty="0">
                <a:latin typeface="+mj-lt"/>
              </a:rPr>
              <a:t>Entorno y </a:t>
            </a:r>
            <a:r>
              <a:rPr lang="es-ES_tradnl" sz="2200" dirty="0" smtClean="0">
                <a:latin typeface="+mj-lt"/>
              </a:rPr>
              <a:t>Comunidades Saludables.</a:t>
            </a:r>
            <a:endParaRPr lang="es-MX" sz="2200" dirty="0">
              <a:latin typeface="+mj-lt"/>
            </a:endParaRPr>
          </a:p>
          <a:p>
            <a:pPr marL="534988" lvl="1" indent="-450850">
              <a:spcBef>
                <a:spcPts val="2400"/>
              </a:spcBef>
              <a:buClr>
                <a:schemeClr val="accent3">
                  <a:lumMod val="75000"/>
                </a:schemeClr>
              </a:buClr>
              <a:buSzPct val="119000"/>
              <a:buFont typeface="+mj-lt"/>
              <a:buAutoNum type="arabicPeriod"/>
            </a:pPr>
            <a:r>
              <a:rPr lang="es-ES_tradnl" sz="2200" dirty="0" smtClean="0">
                <a:latin typeface="+mj-lt"/>
              </a:rPr>
              <a:t>Seguridad Vial.</a:t>
            </a:r>
          </a:p>
          <a:p>
            <a:pPr marL="534988" lvl="1" indent="-450850">
              <a:spcBef>
                <a:spcPts val="2400"/>
              </a:spcBef>
              <a:buClr>
                <a:schemeClr val="accent3">
                  <a:lumMod val="75000"/>
                </a:schemeClr>
              </a:buClr>
              <a:buSzPct val="119000"/>
              <a:buFont typeface="+mj-lt"/>
              <a:buAutoNum type="arabicPeriod"/>
            </a:pPr>
            <a:r>
              <a:rPr lang="es-ES_tradnl" sz="2200" dirty="0" smtClean="0">
                <a:latin typeface="+mj-lt"/>
              </a:rPr>
              <a:t>Salud Mental</a:t>
            </a:r>
          </a:p>
          <a:p>
            <a:pPr marL="534988" lvl="1" indent="-450850">
              <a:spcBef>
                <a:spcPts val="2400"/>
              </a:spcBef>
              <a:buClr>
                <a:schemeClr val="accent3">
                  <a:lumMod val="75000"/>
                </a:schemeClr>
              </a:buClr>
              <a:buSzPct val="119000"/>
              <a:buFont typeface="+mj-lt"/>
              <a:buAutoNum type="arabicPeriod"/>
            </a:pPr>
            <a:r>
              <a:rPr lang="es-ES_tradnl" sz="2200" dirty="0" smtClean="0">
                <a:latin typeface="+mj-lt"/>
              </a:rPr>
              <a:t>Adicciones</a:t>
            </a:r>
            <a:endParaRPr lang="es-MX" sz="2200" dirty="0">
              <a:latin typeface="+mj-lt"/>
            </a:endParaRPr>
          </a:p>
        </p:txBody>
      </p:sp>
      <p:sp>
        <p:nvSpPr>
          <p:cNvPr id="7" name="6 Cerrar llave"/>
          <p:cNvSpPr/>
          <p:nvPr/>
        </p:nvSpPr>
        <p:spPr>
          <a:xfrm>
            <a:off x="3203848" y="1917987"/>
            <a:ext cx="845840" cy="4646163"/>
          </a:xfrm>
          <a:prstGeom prst="rightBrace">
            <a:avLst>
              <a:gd name="adj1" fmla="val 60841"/>
              <a:gd name="adj2" fmla="val 50000"/>
            </a:avLst>
          </a:prstGeom>
          <a:ln w="762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>
              <a:latin typeface="+mj-lt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95536" y="1434820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Programas</a:t>
            </a:r>
            <a:endParaRPr lang="es-MX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343480" y="1445571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Enfoque</a:t>
            </a:r>
            <a:endParaRPr lang="es-MX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02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1417638"/>
            <a:ext cx="8363273" cy="5129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3600" b="1" dirty="0" smtClean="0"/>
              <a:t>Objetivos Generales</a:t>
            </a:r>
            <a:endParaRPr lang="es-ES_tradnl" sz="3600" dirty="0"/>
          </a:p>
          <a:p>
            <a:pPr marL="0" indent="0" algn="just">
              <a:buNone/>
            </a:pPr>
            <a:r>
              <a:rPr lang="es-MX" sz="3600" b="1" dirty="0" smtClean="0">
                <a:solidFill>
                  <a:srgbClr val="C00000"/>
                </a:solidFill>
              </a:rPr>
              <a:t>Fortalecer las comunidades </a:t>
            </a:r>
            <a:r>
              <a:rPr lang="es-MX" sz="3600" dirty="0" smtClean="0"/>
              <a:t>mediante acciones y esfuerzos transversales de:</a:t>
            </a:r>
          </a:p>
          <a:p>
            <a:pPr marL="0" indent="0" algn="just">
              <a:buNone/>
            </a:pPr>
            <a:endParaRPr lang="es-MX" sz="3600" dirty="0" smtClean="0"/>
          </a:p>
          <a:p>
            <a:pPr algn="just"/>
            <a:r>
              <a:rPr lang="es-MX" sz="3600" dirty="0" smtClean="0"/>
              <a:t>Actores públicos en los tres órdenes de gobierno, </a:t>
            </a:r>
          </a:p>
          <a:p>
            <a:pPr algn="just"/>
            <a:r>
              <a:rPr lang="es-MX" sz="3600" dirty="0" smtClean="0"/>
              <a:t>Actores privados: sociedad civil y organizaciones no gubernamentales</a:t>
            </a:r>
            <a:r>
              <a:rPr lang="es-MX" sz="3600" dirty="0" smtClean="0">
                <a:solidFill>
                  <a:srgbClr val="7F7F7F"/>
                </a:solidFill>
              </a:rPr>
              <a:t>.  </a:t>
            </a:r>
            <a:endParaRPr lang="es-ES_tradnl" sz="3600" dirty="0" smtClean="0">
              <a:solidFill>
                <a:srgbClr val="7F7F7F"/>
              </a:solidFill>
            </a:endParaRPr>
          </a:p>
          <a:p>
            <a:endParaRPr lang="en-US" sz="3600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457200" y="409159"/>
            <a:ext cx="8229600" cy="873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3200" b="1" dirty="0" smtClean="0">
                <a:solidFill>
                  <a:srgbClr val="9BBB59">
                    <a:lumMod val="50000"/>
                  </a:srgbClr>
                </a:solidFill>
              </a:rPr>
              <a:t>Programa Nacional de Prevención Social </a:t>
            </a:r>
          </a:p>
          <a:p>
            <a:pPr algn="ctr" fontAlgn="base">
              <a:lnSpc>
                <a:spcPts val="3000"/>
              </a:lnSpc>
              <a:spcBef>
                <a:spcPct val="0"/>
              </a:spcBef>
              <a:spcAft>
                <a:spcPct val="0"/>
              </a:spcAft>
            </a:pPr>
            <a:r>
              <a:rPr lang="es-MX" sz="3200" b="1" dirty="0" smtClean="0">
                <a:solidFill>
                  <a:srgbClr val="9BBB59">
                    <a:lumMod val="50000"/>
                  </a:srgbClr>
                </a:solidFill>
              </a:rPr>
              <a:t>de la Violencia y la Delincuencia</a:t>
            </a:r>
            <a:endParaRPr lang="es-MX" sz="3200" b="1" dirty="0">
              <a:solidFill>
                <a:srgbClr val="9BBB59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933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199" y="1417638"/>
            <a:ext cx="8548661" cy="51299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sz="4000" dirty="0" smtClean="0">
                <a:solidFill>
                  <a:srgbClr val="7F7F7F"/>
                </a:solidFill>
              </a:rPr>
              <a:t> </a:t>
            </a:r>
            <a:endParaRPr lang="es-ES_tradnl" dirty="0" smtClean="0">
              <a:solidFill>
                <a:srgbClr val="7F7F7F"/>
              </a:solidFill>
            </a:endParaRPr>
          </a:p>
          <a:p>
            <a:pPr marL="0" indent="0">
              <a:buNone/>
            </a:pPr>
            <a:r>
              <a:rPr lang="es-MX" sz="5100" b="1" dirty="0" smtClean="0"/>
              <a:t>Objetivos Específicos</a:t>
            </a:r>
          </a:p>
          <a:p>
            <a:pPr marL="0" indent="0">
              <a:buNone/>
            </a:pPr>
            <a:endParaRPr lang="es-ES_tradnl" sz="3400" dirty="0" smtClean="0"/>
          </a:p>
          <a:p>
            <a:pPr lvl="0" algn="just">
              <a:buFont typeface="Wingdings" charset="2"/>
              <a:buChar char="§"/>
            </a:pPr>
            <a:r>
              <a:rPr lang="es-MX" sz="4000" dirty="0" smtClean="0"/>
              <a:t>Promover el </a:t>
            </a:r>
            <a:r>
              <a:rPr lang="es-MX" sz="4000" b="1" dirty="0" smtClean="0">
                <a:solidFill>
                  <a:srgbClr val="C00000"/>
                </a:solidFill>
              </a:rPr>
              <a:t>desarrollo integral del individuo </a:t>
            </a:r>
            <a:r>
              <a:rPr lang="es-MX" sz="4000" dirty="0" smtClean="0"/>
              <a:t>atendiendo sus necesidades de salud, educación, desarrollo social, empleo y acceso a una vida sin violencia.</a:t>
            </a:r>
          </a:p>
          <a:p>
            <a:pPr lvl="0" algn="just">
              <a:buFont typeface="Wingdings" charset="2"/>
              <a:buChar char="§"/>
            </a:pPr>
            <a:endParaRPr lang="es-MX" sz="4000" dirty="0"/>
          </a:p>
          <a:p>
            <a:pPr lvl="0" algn="just">
              <a:buFont typeface="Wingdings" charset="2"/>
              <a:buChar char="§"/>
            </a:pPr>
            <a:r>
              <a:rPr lang="es-MX" sz="4000" dirty="0" smtClean="0"/>
              <a:t>Generar condiciones que fortalezcan </a:t>
            </a:r>
            <a:r>
              <a:rPr lang="es-MX" sz="4000" b="1" dirty="0" smtClean="0">
                <a:solidFill>
                  <a:srgbClr val="C00000"/>
                </a:solidFill>
              </a:rPr>
              <a:t>la cohesión comunitaria</a:t>
            </a:r>
            <a:r>
              <a:rPr lang="es-MX" sz="4000" dirty="0" smtClean="0"/>
              <a:t>, la creación de redes de protección, la participación ciudadana y el fortalecimiento de  liderazgos locales.</a:t>
            </a:r>
            <a:endParaRPr lang="es-ES_tradnl" sz="4000" dirty="0" smtClean="0"/>
          </a:p>
          <a:p>
            <a:endParaRPr lang="es-ES_tradnl" sz="4000" dirty="0" smtClean="0"/>
          </a:p>
          <a:p>
            <a:endParaRPr lang="en-US" dirty="0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pPr fontAlgn="base">
              <a:lnSpc>
                <a:spcPts val="3000"/>
              </a:lnSpc>
              <a:spcAft>
                <a:spcPct val="0"/>
              </a:spcAft>
            </a:pPr>
            <a:r>
              <a:rPr lang="es-MX" sz="3200" b="1" dirty="0">
                <a:solidFill>
                  <a:srgbClr val="9BBB59">
                    <a:lumMod val="50000"/>
                  </a:srgbClr>
                </a:solidFill>
              </a:rPr>
              <a:t>Programa Nacional de Prevención Social </a:t>
            </a:r>
            <a:r>
              <a:rPr lang="es-MX" sz="3200" b="1" dirty="0" smtClean="0">
                <a:solidFill>
                  <a:srgbClr val="9BBB59">
                    <a:lumMod val="50000"/>
                  </a:srgbClr>
                </a:solidFill>
              </a:rPr>
              <a:t>de </a:t>
            </a:r>
            <a:r>
              <a:rPr lang="es-MX" sz="3200" b="1" dirty="0">
                <a:solidFill>
                  <a:srgbClr val="9BBB59">
                    <a:lumMod val="50000"/>
                  </a:srgbClr>
                </a:solidFill>
              </a:rPr>
              <a:t>la Violencia y la Delincuencia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69232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1100</Words>
  <Application>Microsoft Office PowerPoint</Application>
  <PresentationFormat>Presentación en pantalla (4:3)</PresentationFormat>
  <Paragraphs>221</Paragraphs>
  <Slides>20</Slides>
  <Notes>9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2" baseType="lpstr">
      <vt:lpstr>Tema de Office</vt:lpstr>
      <vt:lpstr>CorelDRAW</vt:lpstr>
      <vt:lpstr>Presentación de PowerPoint</vt:lpstr>
      <vt:lpstr>Presentación de PowerPoint</vt:lpstr>
      <vt:lpstr>Antecedentes  </vt:lpstr>
      <vt:lpstr>Presentación de PowerPoint</vt:lpstr>
      <vt:lpstr>Intensificación de acciones en demarcaciones prioritarias</vt:lpstr>
      <vt:lpstr>Presentación de PowerPoint</vt:lpstr>
      <vt:lpstr>Presentación de PowerPoint</vt:lpstr>
      <vt:lpstr>Programa Nacional de Prevención Social  de la Violencia y la Delincuencia</vt:lpstr>
      <vt:lpstr>Programa Nacional de Prevención Social de la Violencia y la Delincuencia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PNPSVD </vt:lpstr>
      <vt:lpstr>Presentación de PowerPoint</vt:lpstr>
      <vt:lpstr>Presentación de PowerPoint</vt:lpstr>
      <vt:lpstr>PNPSVD  </vt:lpstr>
      <vt:lpstr>     Adicciones  </vt:lpstr>
      <vt:lpstr>Programa Nacional de Prevención Social  de la Violencia y la Delincuencia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Sonia</dc:creator>
  <cp:lastModifiedBy>ExpeUEW7</cp:lastModifiedBy>
  <cp:revision>32</cp:revision>
  <dcterms:created xsi:type="dcterms:W3CDTF">2013-07-09T21:46:59Z</dcterms:created>
  <dcterms:modified xsi:type="dcterms:W3CDTF">2013-08-09T16:21:50Z</dcterms:modified>
</cp:coreProperties>
</file>